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91" r:id="rId2"/>
    <p:sldId id="292" r:id="rId3"/>
    <p:sldId id="294" r:id="rId4"/>
    <p:sldId id="303" r:id="rId5"/>
    <p:sldId id="304" r:id="rId6"/>
    <p:sldId id="302" r:id="rId7"/>
    <p:sldId id="301" r:id="rId8"/>
    <p:sldId id="293" r:id="rId9"/>
    <p:sldId id="290"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2C5B1E-96FF-4488-BC02-5A471F227B7F}" v="514" dt="2023-05-21T17:33:59.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Legacy" userId="2a167a6d6b7b9611" providerId="LiveId" clId="{542C5B1E-96FF-4488-BC02-5A471F227B7F}"/>
    <pc:docChg chg="undo custSel addSld delSld modSld sldOrd">
      <pc:chgData name="Nick Legacy" userId="2a167a6d6b7b9611" providerId="LiveId" clId="{542C5B1E-96FF-4488-BC02-5A471F227B7F}" dt="2023-05-21T17:39:05.785" v="1049"/>
      <pc:docMkLst>
        <pc:docMk/>
      </pc:docMkLst>
      <pc:sldChg chg="modSp del mod">
        <pc:chgData name="Nick Legacy" userId="2a167a6d6b7b9611" providerId="LiveId" clId="{542C5B1E-96FF-4488-BC02-5A471F227B7F}" dt="2023-05-20T23:11:22.274" v="230" actId="2696"/>
        <pc:sldMkLst>
          <pc:docMk/>
          <pc:sldMk cId="1981562698" sldId="256"/>
        </pc:sldMkLst>
        <pc:spChg chg="mod">
          <ac:chgData name="Nick Legacy" userId="2a167a6d6b7b9611" providerId="LiveId" clId="{542C5B1E-96FF-4488-BC02-5A471F227B7F}" dt="2023-05-20T22:54:41.075" v="38" actId="14100"/>
          <ac:spMkLst>
            <pc:docMk/>
            <pc:sldMk cId="1981562698" sldId="256"/>
            <ac:spMk id="2" creationId="{2A00ABB4-6877-A8F1-463D-9FFBF63AF06B}"/>
          </ac:spMkLst>
        </pc:spChg>
      </pc:sldChg>
      <pc:sldChg chg="modSp new del mod modClrScheme chgLayout">
        <pc:chgData name="Nick Legacy" userId="2a167a6d6b7b9611" providerId="LiveId" clId="{542C5B1E-96FF-4488-BC02-5A471F227B7F}" dt="2023-05-20T22:56:30.155" v="70" actId="2696"/>
        <pc:sldMkLst>
          <pc:docMk/>
          <pc:sldMk cId="1887894888" sldId="257"/>
        </pc:sldMkLst>
        <pc:spChg chg="mod ord">
          <ac:chgData name="Nick Legacy" userId="2a167a6d6b7b9611" providerId="LiveId" clId="{542C5B1E-96FF-4488-BC02-5A471F227B7F}" dt="2023-05-20T22:56:20.176" v="69" actId="700"/>
          <ac:spMkLst>
            <pc:docMk/>
            <pc:sldMk cId="1887894888" sldId="257"/>
            <ac:spMk id="2" creationId="{4B80A352-0B25-4929-C279-BE888A5EFDAD}"/>
          </ac:spMkLst>
        </pc:spChg>
        <pc:spChg chg="mod ord">
          <ac:chgData name="Nick Legacy" userId="2a167a6d6b7b9611" providerId="LiveId" clId="{542C5B1E-96FF-4488-BC02-5A471F227B7F}" dt="2023-05-20T22:56:20.176" v="69" actId="700"/>
          <ac:spMkLst>
            <pc:docMk/>
            <pc:sldMk cId="1887894888" sldId="257"/>
            <ac:spMk id="3" creationId="{4CFA46BE-A77D-FF9E-B7DA-8B313ECFC70A}"/>
          </ac:spMkLst>
        </pc:spChg>
      </pc:sldChg>
      <pc:sldChg chg="modSp new del mod">
        <pc:chgData name="Nick Legacy" userId="2a167a6d6b7b9611" providerId="LiveId" clId="{542C5B1E-96FF-4488-BC02-5A471F227B7F}" dt="2023-05-20T23:08:35.205" v="177" actId="2696"/>
        <pc:sldMkLst>
          <pc:docMk/>
          <pc:sldMk cId="3121166000" sldId="257"/>
        </pc:sldMkLst>
        <pc:spChg chg="mod">
          <ac:chgData name="Nick Legacy" userId="2a167a6d6b7b9611" providerId="LiveId" clId="{542C5B1E-96FF-4488-BC02-5A471F227B7F}" dt="2023-05-20T22:56:47.061" v="94" actId="403"/>
          <ac:spMkLst>
            <pc:docMk/>
            <pc:sldMk cId="3121166000" sldId="257"/>
            <ac:spMk id="2" creationId="{8DDD5E98-8C46-79D1-F2F6-1914BCD6D9E2}"/>
          </ac:spMkLst>
        </pc:spChg>
        <pc:spChg chg="mod">
          <ac:chgData name="Nick Legacy" userId="2a167a6d6b7b9611" providerId="LiveId" clId="{542C5B1E-96FF-4488-BC02-5A471F227B7F}" dt="2023-05-20T22:57:33.065" v="105" actId="20577"/>
          <ac:spMkLst>
            <pc:docMk/>
            <pc:sldMk cId="3121166000" sldId="257"/>
            <ac:spMk id="3" creationId="{EFFC982B-4C94-A4B7-707B-791ED47BB3ED}"/>
          </ac:spMkLst>
        </pc:spChg>
      </pc:sldChg>
      <pc:sldChg chg="new del ord">
        <pc:chgData name="Nick Legacy" userId="2a167a6d6b7b9611" providerId="LiveId" clId="{542C5B1E-96FF-4488-BC02-5A471F227B7F}" dt="2023-05-21T17:38:00.267" v="1035" actId="2696"/>
        <pc:sldMkLst>
          <pc:docMk/>
          <pc:sldMk cId="275381544" sldId="258"/>
        </pc:sldMkLst>
      </pc:sldChg>
      <pc:sldChg chg="addSp delSp modSp add mod setBg delAnim">
        <pc:chgData name="Nick Legacy" userId="2a167a6d6b7b9611" providerId="LiveId" clId="{542C5B1E-96FF-4488-BC02-5A471F227B7F}" dt="2023-05-21T01:46:38.070" v="725" actId="14100"/>
        <pc:sldMkLst>
          <pc:docMk/>
          <pc:sldMk cId="1910333891" sldId="290"/>
        </pc:sldMkLst>
        <pc:spChg chg="del">
          <ac:chgData name="Nick Legacy" userId="2a167a6d6b7b9611" providerId="LiveId" clId="{542C5B1E-96FF-4488-BC02-5A471F227B7F}" dt="2023-05-21T01:30:31.167" v="646" actId="21"/>
          <ac:spMkLst>
            <pc:docMk/>
            <pc:sldMk cId="1910333891" sldId="290"/>
            <ac:spMk id="7" creationId="{1A8428F2-8D3E-475B-96C9-A56B3BC6FFC2}"/>
          </ac:spMkLst>
        </pc:spChg>
        <pc:spChg chg="del">
          <ac:chgData name="Nick Legacy" userId="2a167a6d6b7b9611" providerId="LiveId" clId="{542C5B1E-96FF-4488-BC02-5A471F227B7F}" dt="2023-05-21T01:30:42.776" v="650" actId="21"/>
          <ac:spMkLst>
            <pc:docMk/>
            <pc:sldMk cId="1910333891" sldId="290"/>
            <ac:spMk id="8" creationId="{CF72069C-D665-72E6-7030-A3CF19812D01}"/>
          </ac:spMkLst>
        </pc:spChg>
        <pc:spChg chg="del">
          <ac:chgData name="Nick Legacy" userId="2a167a6d6b7b9611" providerId="LiveId" clId="{542C5B1E-96FF-4488-BC02-5A471F227B7F}" dt="2023-05-21T01:30:21.253" v="644" actId="21"/>
          <ac:spMkLst>
            <pc:docMk/>
            <pc:sldMk cId="1910333891" sldId="290"/>
            <ac:spMk id="9" creationId="{761BB1BF-2766-CF50-6F1F-8297356B01BB}"/>
          </ac:spMkLst>
        </pc:spChg>
        <pc:spChg chg="del">
          <ac:chgData name="Nick Legacy" userId="2a167a6d6b7b9611" providerId="LiveId" clId="{542C5B1E-96FF-4488-BC02-5A471F227B7F}" dt="2023-05-21T01:30:28.121" v="645" actId="21"/>
          <ac:spMkLst>
            <pc:docMk/>
            <pc:sldMk cId="1910333891" sldId="290"/>
            <ac:spMk id="10" creationId="{BDD635EE-5DCC-9CE2-2165-6D3C32B89EBA}"/>
          </ac:spMkLst>
        </pc:spChg>
        <pc:spChg chg="del">
          <ac:chgData name="Nick Legacy" userId="2a167a6d6b7b9611" providerId="LiveId" clId="{542C5B1E-96FF-4488-BC02-5A471F227B7F}" dt="2023-05-21T01:30:39.812" v="649" actId="21"/>
          <ac:spMkLst>
            <pc:docMk/>
            <pc:sldMk cId="1910333891" sldId="290"/>
            <ac:spMk id="11" creationId="{9EF3E784-842D-59A6-6AE7-F54B1A27617E}"/>
          </ac:spMkLst>
        </pc:spChg>
        <pc:spChg chg="del">
          <ac:chgData name="Nick Legacy" userId="2a167a6d6b7b9611" providerId="LiveId" clId="{542C5B1E-96FF-4488-BC02-5A471F227B7F}" dt="2023-05-21T01:30:21.253" v="644" actId="21"/>
          <ac:spMkLst>
            <pc:docMk/>
            <pc:sldMk cId="1910333891" sldId="290"/>
            <ac:spMk id="22" creationId="{69C37375-C483-6848-4E37-7FACC93F0AE6}"/>
          </ac:spMkLst>
        </pc:spChg>
        <pc:spChg chg="del">
          <ac:chgData name="Nick Legacy" userId="2a167a6d6b7b9611" providerId="LiveId" clId="{542C5B1E-96FF-4488-BC02-5A471F227B7F}" dt="2023-05-21T01:30:33.387" v="647" actId="21"/>
          <ac:spMkLst>
            <pc:docMk/>
            <pc:sldMk cId="1910333891" sldId="290"/>
            <ac:spMk id="30" creationId="{B1017309-BF71-8CE9-A5D0-8040038F928B}"/>
          </ac:spMkLst>
        </pc:spChg>
        <pc:spChg chg="del">
          <ac:chgData name="Nick Legacy" userId="2a167a6d6b7b9611" providerId="LiveId" clId="{542C5B1E-96FF-4488-BC02-5A471F227B7F}" dt="2023-05-21T01:30:46.163" v="651" actId="21"/>
          <ac:spMkLst>
            <pc:docMk/>
            <pc:sldMk cId="1910333891" sldId="290"/>
            <ac:spMk id="31" creationId="{C8173CBA-6500-3462-B7B9-CDA03A91A9EF}"/>
          </ac:spMkLst>
        </pc:spChg>
        <pc:spChg chg="del">
          <ac:chgData name="Nick Legacy" userId="2a167a6d6b7b9611" providerId="LiveId" clId="{542C5B1E-96FF-4488-BC02-5A471F227B7F}" dt="2023-05-21T01:30:21.253" v="644" actId="21"/>
          <ac:spMkLst>
            <pc:docMk/>
            <pc:sldMk cId="1910333891" sldId="290"/>
            <ac:spMk id="32" creationId="{A019CABE-C14D-2730-E887-A7FBD719C9B0}"/>
          </ac:spMkLst>
        </pc:spChg>
        <pc:spChg chg="del">
          <ac:chgData name="Nick Legacy" userId="2a167a6d6b7b9611" providerId="LiveId" clId="{542C5B1E-96FF-4488-BC02-5A471F227B7F}" dt="2023-05-21T01:30:36.688" v="648" actId="21"/>
          <ac:spMkLst>
            <pc:docMk/>
            <pc:sldMk cId="1910333891" sldId="290"/>
            <ac:spMk id="34" creationId="{10E97942-8881-C1C6-F3EC-53841C77E6B1}"/>
          </ac:spMkLst>
        </pc:spChg>
        <pc:spChg chg="del">
          <ac:chgData name="Nick Legacy" userId="2a167a6d6b7b9611" providerId="LiveId" clId="{542C5B1E-96FF-4488-BC02-5A471F227B7F}" dt="2023-05-21T01:30:46.163" v="651" actId="21"/>
          <ac:spMkLst>
            <pc:docMk/>
            <pc:sldMk cId="1910333891" sldId="290"/>
            <ac:spMk id="35" creationId="{F67060F0-9EFA-E5C1-5B50-289D4F5727E9}"/>
          </ac:spMkLst>
        </pc:spChg>
        <pc:spChg chg="del">
          <ac:chgData name="Nick Legacy" userId="2a167a6d6b7b9611" providerId="LiveId" clId="{542C5B1E-96FF-4488-BC02-5A471F227B7F}" dt="2023-05-21T01:30:21.253" v="644" actId="21"/>
          <ac:spMkLst>
            <pc:docMk/>
            <pc:sldMk cId="1910333891" sldId="290"/>
            <ac:spMk id="36" creationId="{F0EFDA93-281C-FBE5-2FE8-53B05C0E80FC}"/>
          </ac:spMkLst>
        </pc:spChg>
        <pc:spChg chg="mod">
          <ac:chgData name="Nick Legacy" userId="2a167a6d6b7b9611" providerId="LiveId" clId="{542C5B1E-96FF-4488-BC02-5A471F227B7F}" dt="2023-05-21T01:46:38.070" v="725" actId="14100"/>
          <ac:spMkLst>
            <pc:docMk/>
            <pc:sldMk cId="1910333891" sldId="290"/>
            <ac:spMk id="1382" creationId="{043C45BF-79A8-4FA5-D7DF-595D41F5BD47}"/>
          </ac:spMkLst>
        </pc:spChg>
        <pc:grpChg chg="del">
          <ac:chgData name="Nick Legacy" userId="2a167a6d6b7b9611" providerId="LiveId" clId="{542C5B1E-96FF-4488-BC02-5A471F227B7F}" dt="2023-05-21T01:39:28.169" v="709" actId="21"/>
          <ac:grpSpMkLst>
            <pc:docMk/>
            <pc:sldMk cId="1910333891" sldId="290"/>
            <ac:grpSpMk id="1358" creationId="{FED072DB-696A-772F-4617-29AD00ACB07E}"/>
          </ac:grpSpMkLst>
        </pc:grpChg>
        <pc:grpChg chg="mod">
          <ac:chgData name="Nick Legacy" userId="2a167a6d6b7b9611" providerId="LiveId" clId="{542C5B1E-96FF-4488-BC02-5A471F227B7F}" dt="2023-05-21T01:39:24.129" v="708" actId="1037"/>
          <ac:grpSpMkLst>
            <pc:docMk/>
            <pc:sldMk cId="1910333891" sldId="290"/>
            <ac:grpSpMk id="1359" creationId="{55CC2714-3F07-57CB-DB44-F70B79F4F4B1}"/>
          </ac:grpSpMkLst>
        </pc:grpChg>
        <pc:picChg chg="add del mod">
          <ac:chgData name="Nick Legacy" userId="2a167a6d6b7b9611" providerId="LiveId" clId="{542C5B1E-96FF-4488-BC02-5A471F227B7F}" dt="2023-05-21T01:36:25.273" v="654" actId="21"/>
          <ac:picMkLst>
            <pc:docMk/>
            <pc:sldMk cId="1910333891" sldId="290"/>
            <ac:picMk id="3" creationId="{B0657BD3-1291-ADFE-1515-3A6222C5E18B}"/>
          </ac:picMkLst>
        </pc:picChg>
        <pc:picChg chg="add mod">
          <ac:chgData name="Nick Legacy" userId="2a167a6d6b7b9611" providerId="LiveId" clId="{542C5B1E-96FF-4488-BC02-5A471F227B7F}" dt="2023-05-21T01:36:57.986" v="656" actId="1076"/>
          <ac:picMkLst>
            <pc:docMk/>
            <pc:sldMk cId="1910333891" sldId="290"/>
            <ac:picMk id="5" creationId="{0D86F745-3208-B66B-A5DB-7772A0600D68}"/>
          </ac:picMkLst>
        </pc:picChg>
        <pc:picChg chg="add del">
          <ac:chgData name="Nick Legacy" userId="2a167a6d6b7b9611" providerId="LiveId" clId="{542C5B1E-96FF-4488-BC02-5A471F227B7F}" dt="2023-05-21T01:38:44.398" v="658" actId="21"/>
          <ac:picMkLst>
            <pc:docMk/>
            <pc:sldMk cId="1910333891" sldId="290"/>
            <ac:picMk id="12" creationId="{5147B066-C636-F1E7-1D45-586AD4C7B948}"/>
          </ac:picMkLst>
        </pc:picChg>
        <pc:picChg chg="add mod">
          <ac:chgData name="Nick Legacy" userId="2a167a6d6b7b9611" providerId="LiveId" clId="{542C5B1E-96FF-4488-BC02-5A471F227B7F}" dt="2023-05-21T01:39:32.235" v="724" actId="1037"/>
          <ac:picMkLst>
            <pc:docMk/>
            <pc:sldMk cId="1910333891" sldId="290"/>
            <ac:picMk id="1026" creationId="{EC9F705B-8AF8-F2A8-E83F-C0F5CABF2BCF}"/>
          </ac:picMkLst>
        </pc:picChg>
      </pc:sldChg>
      <pc:sldChg chg="modSp add ord modAnim">
        <pc:chgData name="Nick Legacy" userId="2a167a6d6b7b9611" providerId="LiveId" clId="{542C5B1E-96FF-4488-BC02-5A471F227B7F}" dt="2023-05-21T00:13:15.417" v="527"/>
        <pc:sldMkLst>
          <pc:docMk/>
          <pc:sldMk cId="2102047511" sldId="291"/>
        </pc:sldMkLst>
        <pc:spChg chg="mod">
          <ac:chgData name="Nick Legacy" userId="2a167a6d6b7b9611" providerId="LiveId" clId="{542C5B1E-96FF-4488-BC02-5A471F227B7F}" dt="2023-05-20T23:11:01.297" v="228" actId="114"/>
          <ac:spMkLst>
            <pc:docMk/>
            <pc:sldMk cId="2102047511" sldId="291"/>
            <ac:spMk id="4" creationId="{5ED0CF35-4986-9242-4DDF-B95FD2F03F84}"/>
          </ac:spMkLst>
        </pc:spChg>
        <pc:spChg chg="mod">
          <ac:chgData name="Nick Legacy" userId="2a167a6d6b7b9611" providerId="LiveId" clId="{542C5B1E-96FF-4488-BC02-5A471F227B7F}" dt="2023-05-20T23:11:15.299" v="229" actId="2711"/>
          <ac:spMkLst>
            <pc:docMk/>
            <pc:sldMk cId="2102047511" sldId="291"/>
            <ac:spMk id="6" creationId="{9B346BDA-ECC8-96F8-9CF5-B35617624688}"/>
          </ac:spMkLst>
        </pc:spChg>
      </pc:sldChg>
      <pc:sldChg chg="addSp delSp modSp add mod ord setBg delAnim modAnim">
        <pc:chgData name="Nick Legacy" userId="2a167a6d6b7b9611" providerId="LiveId" clId="{542C5B1E-96FF-4488-BC02-5A471F227B7F}" dt="2023-05-21T00:44:34.706" v="580" actId="113"/>
        <pc:sldMkLst>
          <pc:docMk/>
          <pc:sldMk cId="3079373391" sldId="292"/>
        </pc:sldMkLst>
        <pc:spChg chg="add mod">
          <ac:chgData name="Nick Legacy" userId="2a167a6d6b7b9611" providerId="LiveId" clId="{542C5B1E-96FF-4488-BC02-5A471F227B7F}" dt="2023-05-20T23:07:28.786" v="163" actId="20577"/>
          <ac:spMkLst>
            <pc:docMk/>
            <pc:sldMk cId="3079373391" sldId="292"/>
            <ac:spMk id="2" creationId="{979F306E-F3AE-D2F2-8DB9-408A4E3B72BD}"/>
          </ac:spMkLst>
        </pc:spChg>
        <pc:spChg chg="del mod">
          <ac:chgData name="Nick Legacy" userId="2a167a6d6b7b9611" providerId="LiveId" clId="{542C5B1E-96FF-4488-BC02-5A471F227B7F}" dt="2023-05-20T23:06:01.752" v="140"/>
          <ac:spMkLst>
            <pc:docMk/>
            <pc:sldMk cId="3079373391" sldId="292"/>
            <ac:spMk id="5" creationId="{6414F6C6-FDA8-407B-55D8-CE85DF1245CD}"/>
          </ac:spMkLst>
        </pc:spChg>
        <pc:spChg chg="del mod">
          <ac:chgData name="Nick Legacy" userId="2a167a6d6b7b9611" providerId="LiveId" clId="{542C5B1E-96FF-4488-BC02-5A471F227B7F}" dt="2023-05-20T23:06:19.191" v="142" actId="21"/>
          <ac:spMkLst>
            <pc:docMk/>
            <pc:sldMk cId="3079373391" sldId="292"/>
            <ac:spMk id="8" creationId="{BF644E67-1646-E153-645E-231CC6D62641}"/>
          </ac:spMkLst>
        </pc:spChg>
        <pc:spChg chg="mod">
          <ac:chgData name="Nick Legacy" userId="2a167a6d6b7b9611" providerId="LiveId" clId="{542C5B1E-96FF-4488-BC02-5A471F227B7F}" dt="2023-05-21T00:44:34.706" v="580" actId="113"/>
          <ac:spMkLst>
            <pc:docMk/>
            <pc:sldMk cId="3079373391" sldId="292"/>
            <ac:spMk id="1382" creationId="{043C45BF-79A8-4FA5-D7DF-595D41F5BD47}"/>
          </ac:spMkLst>
        </pc:spChg>
      </pc:sldChg>
      <pc:sldChg chg="addSp delSp modSp add mod ord setBg delAnim modAnim setClrOvrMap">
        <pc:chgData name="Nick Legacy" userId="2a167a6d6b7b9611" providerId="LiveId" clId="{542C5B1E-96FF-4488-BC02-5A471F227B7F}" dt="2023-05-21T17:39:02.069" v="1047"/>
        <pc:sldMkLst>
          <pc:docMk/>
          <pc:sldMk cId="1471095989" sldId="293"/>
        </pc:sldMkLst>
        <pc:spChg chg="del">
          <ac:chgData name="Nick Legacy" userId="2a167a6d6b7b9611" providerId="LiveId" clId="{542C5B1E-96FF-4488-BC02-5A471F227B7F}" dt="2023-05-21T00:38:52.028" v="541" actId="21"/>
          <ac:spMkLst>
            <pc:docMk/>
            <pc:sldMk cId="1471095989" sldId="293"/>
            <ac:spMk id="8" creationId="{B2A00EDC-EC48-87EC-2BAA-00E7ED9B6BAB}"/>
          </ac:spMkLst>
        </pc:spChg>
        <pc:spChg chg="del">
          <ac:chgData name="Nick Legacy" userId="2a167a6d6b7b9611" providerId="LiveId" clId="{542C5B1E-96FF-4488-BC02-5A471F227B7F}" dt="2023-05-21T00:38:44.124" v="539" actId="21"/>
          <ac:spMkLst>
            <pc:docMk/>
            <pc:sldMk cId="1471095989" sldId="293"/>
            <ac:spMk id="9" creationId="{EC8549AD-843A-0F95-1638-003537A0D4FC}"/>
          </ac:spMkLst>
        </pc:spChg>
        <pc:spChg chg="del">
          <ac:chgData name="Nick Legacy" userId="2a167a6d6b7b9611" providerId="LiveId" clId="{542C5B1E-96FF-4488-BC02-5A471F227B7F}" dt="2023-05-21T00:38:29.088" v="536" actId="21"/>
          <ac:spMkLst>
            <pc:docMk/>
            <pc:sldMk cId="1471095989" sldId="293"/>
            <ac:spMk id="11" creationId="{4EE747C2-77D1-4A85-AE5F-1861911CB27A}"/>
          </ac:spMkLst>
        </pc:spChg>
        <pc:spChg chg="del">
          <ac:chgData name="Nick Legacy" userId="2a167a6d6b7b9611" providerId="LiveId" clId="{542C5B1E-96FF-4488-BC02-5A471F227B7F}" dt="2023-05-21T00:38:49.148" v="540" actId="21"/>
          <ac:spMkLst>
            <pc:docMk/>
            <pc:sldMk cId="1471095989" sldId="293"/>
            <ac:spMk id="13" creationId="{5F653062-E1C6-3F2A-8815-459D2144AFFC}"/>
          </ac:spMkLst>
        </pc:spChg>
        <pc:spChg chg="del">
          <ac:chgData name="Nick Legacy" userId="2a167a6d6b7b9611" providerId="LiveId" clId="{542C5B1E-96FF-4488-BC02-5A471F227B7F}" dt="2023-05-21T00:38:44.124" v="539" actId="21"/>
          <ac:spMkLst>
            <pc:docMk/>
            <pc:sldMk cId="1471095989" sldId="293"/>
            <ac:spMk id="14" creationId="{452A97B3-9C8E-BCDC-7343-2DA22DA920D5}"/>
          </ac:spMkLst>
        </pc:spChg>
        <pc:spChg chg="del">
          <ac:chgData name="Nick Legacy" userId="2a167a6d6b7b9611" providerId="LiveId" clId="{542C5B1E-96FF-4488-BC02-5A471F227B7F}" dt="2023-05-21T00:38:54.256" v="542" actId="21"/>
          <ac:spMkLst>
            <pc:docMk/>
            <pc:sldMk cId="1471095989" sldId="293"/>
            <ac:spMk id="18" creationId="{FE021B4D-0644-AD40-241F-99FE87303FAB}"/>
          </ac:spMkLst>
        </pc:spChg>
        <pc:spChg chg="del">
          <ac:chgData name="Nick Legacy" userId="2a167a6d6b7b9611" providerId="LiveId" clId="{542C5B1E-96FF-4488-BC02-5A471F227B7F}" dt="2023-05-21T00:38:44.124" v="539" actId="21"/>
          <ac:spMkLst>
            <pc:docMk/>
            <pc:sldMk cId="1471095989" sldId="293"/>
            <ac:spMk id="19" creationId="{A76B36CE-0683-E929-CC73-C4CDAB50BFA9}"/>
          </ac:spMkLst>
        </pc:spChg>
        <pc:spChg chg="del">
          <ac:chgData name="Nick Legacy" userId="2a167a6d6b7b9611" providerId="LiveId" clId="{542C5B1E-96FF-4488-BC02-5A471F227B7F}" dt="2023-05-21T00:49:40.532" v="591" actId="21"/>
          <ac:spMkLst>
            <pc:docMk/>
            <pc:sldMk cId="1471095989" sldId="293"/>
            <ac:spMk id="21" creationId="{F8809B4C-CAC3-99AC-B989-A64381A6072C}"/>
          </ac:spMkLst>
        </pc:spChg>
        <pc:spChg chg="del">
          <ac:chgData name="Nick Legacy" userId="2a167a6d6b7b9611" providerId="LiveId" clId="{542C5B1E-96FF-4488-BC02-5A471F227B7F}" dt="2023-05-21T00:38:56.674" v="543" actId="21"/>
          <ac:spMkLst>
            <pc:docMk/>
            <pc:sldMk cId="1471095989" sldId="293"/>
            <ac:spMk id="23" creationId="{B584300B-1C0E-0640-8F3F-F886FEB673C7}"/>
          </ac:spMkLst>
        </pc:spChg>
        <pc:spChg chg="del">
          <ac:chgData name="Nick Legacy" userId="2a167a6d6b7b9611" providerId="LiveId" clId="{542C5B1E-96FF-4488-BC02-5A471F227B7F}" dt="2023-05-21T00:38:44.124" v="539" actId="21"/>
          <ac:spMkLst>
            <pc:docMk/>
            <pc:sldMk cId="1471095989" sldId="293"/>
            <ac:spMk id="24" creationId="{0E70FEEC-6DD9-F7A7-CEF2-1A73BBE122CB}"/>
          </ac:spMkLst>
        </pc:spChg>
        <pc:spChg chg="mod">
          <ac:chgData name="Nick Legacy" userId="2a167a6d6b7b9611" providerId="LiveId" clId="{542C5B1E-96FF-4488-BC02-5A471F227B7F}" dt="2023-05-21T01:47:16.461" v="726" actId="14100"/>
          <ac:spMkLst>
            <pc:docMk/>
            <pc:sldMk cId="1471095989" sldId="293"/>
            <ac:spMk id="1382" creationId="{043C45BF-79A8-4FA5-D7DF-595D41F5BD47}"/>
          </ac:spMkLst>
        </pc:spChg>
        <pc:spChg chg="add del">
          <ac:chgData name="Nick Legacy" userId="2a167a6d6b7b9611" providerId="LiveId" clId="{542C5B1E-96FF-4488-BC02-5A471F227B7F}" dt="2023-05-21T00:49:34.526" v="590" actId="26606"/>
          <ac:spMkLst>
            <pc:docMk/>
            <pc:sldMk cId="1471095989" sldId="293"/>
            <ac:spMk id="1387" creationId="{0D57E7FA-E8FC-45AC-868F-CDC8144939D6}"/>
          </ac:spMkLst>
        </pc:spChg>
        <pc:spChg chg="add del">
          <ac:chgData name="Nick Legacy" userId="2a167a6d6b7b9611" providerId="LiveId" clId="{542C5B1E-96FF-4488-BC02-5A471F227B7F}" dt="2023-05-21T00:49:34.526" v="590" actId="26606"/>
          <ac:spMkLst>
            <pc:docMk/>
            <pc:sldMk cId="1471095989" sldId="293"/>
            <ac:spMk id="1389" creationId="{A8CCCB6D-5162-4AAE-A5E3-3AC55410DBCE}"/>
          </ac:spMkLst>
        </pc:spChg>
        <pc:grpChg chg="del">
          <ac:chgData name="Nick Legacy" userId="2a167a6d6b7b9611" providerId="LiveId" clId="{542C5B1E-96FF-4488-BC02-5A471F227B7F}" dt="2023-05-21T00:38:33.094" v="538" actId="21"/>
          <ac:grpSpMkLst>
            <pc:docMk/>
            <pc:sldMk cId="1471095989" sldId="293"/>
            <ac:grpSpMk id="10" creationId="{8123298F-9F08-0458-43F1-4A3BA9A2ABA8}"/>
          </ac:grpSpMkLst>
        </pc:grpChg>
        <pc:grpChg chg="del mod">
          <ac:chgData name="Nick Legacy" userId="2a167a6d6b7b9611" providerId="LiveId" clId="{542C5B1E-96FF-4488-BC02-5A471F227B7F}" dt="2023-05-21T00:38:33.094" v="538" actId="21"/>
          <ac:grpSpMkLst>
            <pc:docMk/>
            <pc:sldMk cId="1471095989" sldId="293"/>
            <ac:grpSpMk id="15" creationId="{8EADCC1C-D355-74B7-0B38-780F46F05A4E}"/>
          </ac:grpSpMkLst>
        </pc:grpChg>
        <pc:grpChg chg="del">
          <ac:chgData name="Nick Legacy" userId="2a167a6d6b7b9611" providerId="LiveId" clId="{542C5B1E-96FF-4488-BC02-5A471F227B7F}" dt="2023-05-21T00:38:33.094" v="538" actId="21"/>
          <ac:grpSpMkLst>
            <pc:docMk/>
            <pc:sldMk cId="1471095989" sldId="293"/>
            <ac:grpSpMk id="20" creationId="{4721C62B-C938-83F9-F1B8-294F7278CB84}"/>
          </ac:grpSpMkLst>
        </pc:grpChg>
        <pc:grpChg chg="del">
          <ac:chgData name="Nick Legacy" userId="2a167a6d6b7b9611" providerId="LiveId" clId="{542C5B1E-96FF-4488-BC02-5A471F227B7F}" dt="2023-05-21T00:38:33.094" v="538" actId="21"/>
          <ac:grpSpMkLst>
            <pc:docMk/>
            <pc:sldMk cId="1471095989" sldId="293"/>
            <ac:grpSpMk id="25" creationId="{C9AA3411-8E30-0D36-056A-F7A774532052}"/>
          </ac:grpSpMkLst>
        </pc:grpChg>
        <pc:picChg chg="add mod ord">
          <ac:chgData name="Nick Legacy" userId="2a167a6d6b7b9611" providerId="LiveId" clId="{542C5B1E-96FF-4488-BC02-5A471F227B7F}" dt="2023-05-21T00:49:34.526" v="590" actId="26606"/>
          <ac:picMkLst>
            <pc:docMk/>
            <pc:sldMk cId="1471095989" sldId="293"/>
            <ac:picMk id="3" creationId="{81217070-1E59-D04D-82C6-0AB0B6C8A25E}"/>
          </ac:picMkLst>
        </pc:picChg>
        <pc:picChg chg="add del mod ord">
          <ac:chgData name="Nick Legacy" userId="2a167a6d6b7b9611" providerId="LiveId" clId="{542C5B1E-96FF-4488-BC02-5A471F227B7F}" dt="2023-05-21T00:51:14.411" v="595" actId="21"/>
          <ac:picMkLst>
            <pc:docMk/>
            <pc:sldMk cId="1471095989" sldId="293"/>
            <ac:picMk id="5" creationId="{099235F4-B7A6-30E1-1DB4-E5A07D25136E}"/>
          </ac:picMkLst>
        </pc:picChg>
        <pc:picChg chg="add del mod">
          <ac:chgData name="Nick Legacy" userId="2a167a6d6b7b9611" providerId="LiveId" clId="{542C5B1E-96FF-4488-BC02-5A471F227B7F}" dt="2023-05-21T00:51:36.252" v="597" actId="21"/>
          <ac:picMkLst>
            <pc:docMk/>
            <pc:sldMk cId="1471095989" sldId="293"/>
            <ac:picMk id="7" creationId="{427692AD-69AC-FE05-7EC1-6B389C51532C}"/>
          </ac:picMkLst>
        </pc:picChg>
        <pc:picChg chg="add mod">
          <ac:chgData name="Nick Legacy" userId="2a167a6d6b7b9611" providerId="LiveId" clId="{542C5B1E-96FF-4488-BC02-5A471F227B7F}" dt="2023-05-21T00:53:58.637" v="599" actId="1076"/>
          <ac:picMkLst>
            <pc:docMk/>
            <pc:sldMk cId="1471095989" sldId="293"/>
            <ac:picMk id="1383" creationId="{D9531B76-B522-7C88-D88C-9560B748FE58}"/>
          </ac:picMkLst>
        </pc:picChg>
      </pc:sldChg>
      <pc:sldChg chg="delSp modSp add mod setBg delAnim modAnim">
        <pc:chgData name="Nick Legacy" userId="2a167a6d6b7b9611" providerId="LiveId" clId="{542C5B1E-96FF-4488-BC02-5A471F227B7F}" dt="2023-05-21T02:17:10.423" v="834" actId="403"/>
        <pc:sldMkLst>
          <pc:docMk/>
          <pc:sldMk cId="3659350992" sldId="294"/>
        </pc:sldMkLst>
        <pc:spChg chg="mod">
          <ac:chgData name="Nick Legacy" userId="2a167a6d6b7b9611" providerId="LiveId" clId="{542C5B1E-96FF-4488-BC02-5A471F227B7F}" dt="2023-05-20T23:33:31.724" v="359" actId="20577"/>
          <ac:spMkLst>
            <pc:docMk/>
            <pc:sldMk cId="3659350992" sldId="294"/>
            <ac:spMk id="7" creationId="{1A8428F2-8D3E-475B-96C9-A56B3BC6FFC2}"/>
          </ac:spMkLst>
        </pc:spChg>
        <pc:spChg chg="mod">
          <ac:chgData name="Nick Legacy" userId="2a167a6d6b7b9611" providerId="LiveId" clId="{542C5B1E-96FF-4488-BC02-5A471F227B7F}" dt="2023-05-20T23:32:10.287" v="313" actId="20577"/>
          <ac:spMkLst>
            <pc:docMk/>
            <pc:sldMk cId="3659350992" sldId="294"/>
            <ac:spMk id="8" creationId="{CF72069C-D665-72E6-7030-A3CF19812D01}"/>
          </ac:spMkLst>
        </pc:spChg>
        <pc:spChg chg="mod">
          <ac:chgData name="Nick Legacy" userId="2a167a6d6b7b9611" providerId="LiveId" clId="{542C5B1E-96FF-4488-BC02-5A471F227B7F}" dt="2023-05-21T00:11:50" v="448" actId="20577"/>
          <ac:spMkLst>
            <pc:docMk/>
            <pc:sldMk cId="3659350992" sldId="294"/>
            <ac:spMk id="10" creationId="{BDD635EE-5DCC-9CE2-2165-6D3C32B89EBA}"/>
          </ac:spMkLst>
        </pc:spChg>
        <pc:spChg chg="mod">
          <ac:chgData name="Nick Legacy" userId="2a167a6d6b7b9611" providerId="LiveId" clId="{542C5B1E-96FF-4488-BC02-5A471F227B7F}" dt="2023-05-21T00:11:10.868" v="366" actId="14100"/>
          <ac:spMkLst>
            <pc:docMk/>
            <pc:sldMk cId="3659350992" sldId="294"/>
            <ac:spMk id="11" creationId="{9EF3E784-842D-59A6-6AE7-F54B1A27617E}"/>
          </ac:spMkLst>
        </pc:spChg>
        <pc:spChg chg="mod">
          <ac:chgData name="Nick Legacy" userId="2a167a6d6b7b9611" providerId="LiveId" clId="{542C5B1E-96FF-4488-BC02-5A471F227B7F}" dt="2023-05-21T00:11:29.765" v="434" actId="1038"/>
          <ac:spMkLst>
            <pc:docMk/>
            <pc:sldMk cId="3659350992" sldId="294"/>
            <ac:spMk id="22" creationId="{69C37375-C483-6848-4E37-7FACC93F0AE6}"/>
          </ac:spMkLst>
        </pc:spChg>
        <pc:spChg chg="mod">
          <ac:chgData name="Nick Legacy" userId="2a167a6d6b7b9611" providerId="LiveId" clId="{542C5B1E-96FF-4488-BC02-5A471F227B7F}" dt="2023-05-21T00:13:01.174" v="525" actId="20577"/>
          <ac:spMkLst>
            <pc:docMk/>
            <pc:sldMk cId="3659350992" sldId="294"/>
            <ac:spMk id="30" creationId="{B1017309-BF71-8CE9-A5D0-8040038F928B}"/>
          </ac:spMkLst>
        </pc:spChg>
        <pc:spChg chg="mod">
          <ac:chgData name="Nick Legacy" userId="2a167a6d6b7b9611" providerId="LiveId" clId="{542C5B1E-96FF-4488-BC02-5A471F227B7F}" dt="2023-05-21T00:12:08.509" v="464" actId="20577"/>
          <ac:spMkLst>
            <pc:docMk/>
            <pc:sldMk cId="3659350992" sldId="294"/>
            <ac:spMk id="31" creationId="{C8173CBA-6500-3462-B7B9-CDA03A91A9EF}"/>
          </ac:spMkLst>
        </pc:spChg>
        <pc:spChg chg="del">
          <ac:chgData name="Nick Legacy" userId="2a167a6d6b7b9611" providerId="LiveId" clId="{542C5B1E-96FF-4488-BC02-5A471F227B7F}" dt="2023-05-21T00:10:27.432" v="362" actId="21"/>
          <ac:spMkLst>
            <pc:docMk/>
            <pc:sldMk cId="3659350992" sldId="294"/>
            <ac:spMk id="34" creationId="{10E97942-8881-C1C6-F3EC-53841C77E6B1}"/>
          </ac:spMkLst>
        </pc:spChg>
        <pc:spChg chg="del">
          <ac:chgData name="Nick Legacy" userId="2a167a6d6b7b9611" providerId="LiveId" clId="{542C5B1E-96FF-4488-BC02-5A471F227B7F}" dt="2023-05-21T00:10:23.148" v="361" actId="21"/>
          <ac:spMkLst>
            <pc:docMk/>
            <pc:sldMk cId="3659350992" sldId="294"/>
            <ac:spMk id="35" creationId="{F67060F0-9EFA-E5C1-5B50-289D4F5727E9}"/>
          </ac:spMkLst>
        </pc:spChg>
        <pc:spChg chg="del">
          <ac:chgData name="Nick Legacy" userId="2a167a6d6b7b9611" providerId="LiveId" clId="{542C5B1E-96FF-4488-BC02-5A471F227B7F}" dt="2023-05-21T00:10:14.509" v="360" actId="21"/>
          <ac:spMkLst>
            <pc:docMk/>
            <pc:sldMk cId="3659350992" sldId="294"/>
            <ac:spMk id="36" creationId="{F0EFDA93-281C-FBE5-2FE8-53B05C0E80FC}"/>
          </ac:spMkLst>
        </pc:spChg>
        <pc:spChg chg="mod">
          <ac:chgData name="Nick Legacy" userId="2a167a6d6b7b9611" providerId="LiveId" clId="{542C5B1E-96FF-4488-BC02-5A471F227B7F}" dt="2023-05-21T02:17:10.423" v="834" actId="403"/>
          <ac:spMkLst>
            <pc:docMk/>
            <pc:sldMk cId="3659350992" sldId="294"/>
            <ac:spMk id="1382" creationId="{043C45BF-79A8-4FA5-D7DF-595D41F5BD47}"/>
          </ac:spMkLst>
        </pc:spChg>
      </pc:sldChg>
      <pc:sldChg chg="add ord">
        <pc:chgData name="Nick Legacy" userId="2a167a6d6b7b9611" providerId="LiveId" clId="{542C5B1E-96FF-4488-BC02-5A471F227B7F}" dt="2023-05-20T23:09:24.659" v="180"/>
        <pc:sldMkLst>
          <pc:docMk/>
          <pc:sldMk cId="3464201268" sldId="298"/>
        </pc:sldMkLst>
      </pc:sldChg>
      <pc:sldChg chg="addSp delSp new del mod">
        <pc:chgData name="Nick Legacy" userId="2a167a6d6b7b9611" providerId="LiveId" clId="{542C5B1E-96FF-4488-BC02-5A471F227B7F}" dt="2023-05-21T17:38:02.934" v="1036" actId="2696"/>
        <pc:sldMkLst>
          <pc:docMk/>
          <pc:sldMk cId="4000363744" sldId="299"/>
        </pc:sldMkLst>
        <pc:picChg chg="add del">
          <ac:chgData name="Nick Legacy" userId="2a167a6d6b7b9611" providerId="LiveId" clId="{542C5B1E-96FF-4488-BC02-5A471F227B7F}" dt="2023-05-21T00:37:31.733" v="534" actId="21"/>
          <ac:picMkLst>
            <pc:docMk/>
            <pc:sldMk cId="4000363744" sldId="299"/>
            <ac:picMk id="3" creationId="{221669AC-2AD8-A516-0304-947990E844C2}"/>
          </ac:picMkLst>
        </pc:picChg>
      </pc:sldChg>
      <pc:sldChg chg="new del">
        <pc:chgData name="Nick Legacy" userId="2a167a6d6b7b9611" providerId="LiveId" clId="{542C5B1E-96FF-4488-BC02-5A471F227B7F}" dt="2023-05-21T17:38:57.177" v="1045" actId="2696"/>
        <pc:sldMkLst>
          <pc:docMk/>
          <pc:sldMk cId="4101699211" sldId="300"/>
        </pc:sldMkLst>
      </pc:sldChg>
      <pc:sldChg chg="addSp delSp modSp add mod ord setBg delAnim">
        <pc:chgData name="Nick Legacy" userId="2a167a6d6b7b9611" providerId="LiveId" clId="{542C5B1E-96FF-4488-BC02-5A471F227B7F}" dt="2023-05-21T17:39:05.785" v="1049"/>
        <pc:sldMkLst>
          <pc:docMk/>
          <pc:sldMk cId="1475362125" sldId="301"/>
        </pc:sldMkLst>
        <pc:spChg chg="del">
          <ac:chgData name="Nick Legacy" userId="2a167a6d6b7b9611" providerId="LiveId" clId="{542C5B1E-96FF-4488-BC02-5A471F227B7F}" dt="2023-05-21T02:12:18.041" v="735" actId="21"/>
          <ac:spMkLst>
            <pc:docMk/>
            <pc:sldMk cId="1475362125" sldId="301"/>
            <ac:spMk id="7" creationId="{1A8428F2-8D3E-475B-96C9-A56B3BC6FFC2}"/>
          </ac:spMkLst>
        </pc:spChg>
        <pc:spChg chg="del">
          <ac:chgData name="Nick Legacy" userId="2a167a6d6b7b9611" providerId="LiveId" clId="{542C5B1E-96FF-4488-BC02-5A471F227B7F}" dt="2023-05-21T02:11:59.538" v="731" actId="21"/>
          <ac:spMkLst>
            <pc:docMk/>
            <pc:sldMk cId="1475362125" sldId="301"/>
            <ac:spMk id="8" creationId="{CF72069C-D665-72E6-7030-A3CF19812D01}"/>
          </ac:spMkLst>
        </pc:spChg>
        <pc:spChg chg="del">
          <ac:chgData name="Nick Legacy" userId="2a167a6d6b7b9611" providerId="LiveId" clId="{542C5B1E-96FF-4488-BC02-5A471F227B7F}" dt="2023-05-21T02:11:40.206" v="729" actId="21"/>
          <ac:spMkLst>
            <pc:docMk/>
            <pc:sldMk cId="1475362125" sldId="301"/>
            <ac:spMk id="9" creationId="{761BB1BF-2766-CF50-6F1F-8297356B01BB}"/>
          </ac:spMkLst>
        </pc:spChg>
        <pc:spChg chg="del">
          <ac:chgData name="Nick Legacy" userId="2a167a6d6b7b9611" providerId="LiveId" clId="{542C5B1E-96FF-4488-BC02-5A471F227B7F}" dt="2023-05-21T02:12:15.415" v="734" actId="21"/>
          <ac:spMkLst>
            <pc:docMk/>
            <pc:sldMk cId="1475362125" sldId="301"/>
            <ac:spMk id="10" creationId="{BDD635EE-5DCC-9CE2-2165-6D3C32B89EBA}"/>
          </ac:spMkLst>
        </pc:spChg>
        <pc:spChg chg="del">
          <ac:chgData name="Nick Legacy" userId="2a167a6d6b7b9611" providerId="LiveId" clId="{542C5B1E-96FF-4488-BC02-5A471F227B7F}" dt="2023-05-21T02:11:53.709" v="730" actId="21"/>
          <ac:spMkLst>
            <pc:docMk/>
            <pc:sldMk cId="1475362125" sldId="301"/>
            <ac:spMk id="11" creationId="{9EF3E784-842D-59A6-6AE7-F54B1A27617E}"/>
          </ac:spMkLst>
        </pc:spChg>
        <pc:spChg chg="del">
          <ac:chgData name="Nick Legacy" userId="2a167a6d6b7b9611" providerId="LiveId" clId="{542C5B1E-96FF-4488-BC02-5A471F227B7F}" dt="2023-05-21T02:11:40.206" v="729" actId="21"/>
          <ac:spMkLst>
            <pc:docMk/>
            <pc:sldMk cId="1475362125" sldId="301"/>
            <ac:spMk id="22" creationId="{69C37375-C483-6848-4E37-7FACC93F0AE6}"/>
          </ac:spMkLst>
        </pc:spChg>
        <pc:spChg chg="del">
          <ac:chgData name="Nick Legacy" userId="2a167a6d6b7b9611" providerId="LiveId" clId="{542C5B1E-96FF-4488-BC02-5A471F227B7F}" dt="2023-05-21T02:12:20.594" v="736" actId="21"/>
          <ac:spMkLst>
            <pc:docMk/>
            <pc:sldMk cId="1475362125" sldId="301"/>
            <ac:spMk id="30" creationId="{B1017309-BF71-8CE9-A5D0-8040038F928B}"/>
          </ac:spMkLst>
        </pc:spChg>
        <pc:spChg chg="del">
          <ac:chgData name="Nick Legacy" userId="2a167a6d6b7b9611" providerId="LiveId" clId="{542C5B1E-96FF-4488-BC02-5A471F227B7F}" dt="2023-05-21T02:12:05.879" v="732" actId="21"/>
          <ac:spMkLst>
            <pc:docMk/>
            <pc:sldMk cId="1475362125" sldId="301"/>
            <ac:spMk id="31" creationId="{C8173CBA-6500-3462-B7B9-CDA03A91A9EF}"/>
          </ac:spMkLst>
        </pc:spChg>
        <pc:spChg chg="del">
          <ac:chgData name="Nick Legacy" userId="2a167a6d6b7b9611" providerId="LiveId" clId="{542C5B1E-96FF-4488-BC02-5A471F227B7F}" dt="2023-05-21T02:11:40.206" v="729" actId="21"/>
          <ac:spMkLst>
            <pc:docMk/>
            <pc:sldMk cId="1475362125" sldId="301"/>
            <ac:spMk id="32" creationId="{A019CABE-C14D-2730-E887-A7FBD719C9B0}"/>
          </ac:spMkLst>
        </pc:spChg>
        <pc:spChg chg="del">
          <ac:chgData name="Nick Legacy" userId="2a167a6d6b7b9611" providerId="LiveId" clId="{542C5B1E-96FF-4488-BC02-5A471F227B7F}" dt="2023-05-21T02:12:23.183" v="737" actId="21"/>
          <ac:spMkLst>
            <pc:docMk/>
            <pc:sldMk cId="1475362125" sldId="301"/>
            <ac:spMk id="34" creationId="{10E97942-8881-C1C6-F3EC-53841C77E6B1}"/>
          </ac:spMkLst>
        </pc:spChg>
        <pc:spChg chg="del">
          <ac:chgData name="Nick Legacy" userId="2a167a6d6b7b9611" providerId="LiveId" clId="{542C5B1E-96FF-4488-BC02-5A471F227B7F}" dt="2023-05-21T02:12:08.774" v="733" actId="21"/>
          <ac:spMkLst>
            <pc:docMk/>
            <pc:sldMk cId="1475362125" sldId="301"/>
            <ac:spMk id="35" creationId="{F67060F0-9EFA-E5C1-5B50-289D4F5727E9}"/>
          </ac:spMkLst>
        </pc:spChg>
        <pc:spChg chg="del">
          <ac:chgData name="Nick Legacy" userId="2a167a6d6b7b9611" providerId="LiveId" clId="{542C5B1E-96FF-4488-BC02-5A471F227B7F}" dt="2023-05-21T02:11:40.206" v="729" actId="21"/>
          <ac:spMkLst>
            <pc:docMk/>
            <pc:sldMk cId="1475362125" sldId="301"/>
            <ac:spMk id="36" creationId="{F0EFDA93-281C-FBE5-2FE8-53B05C0E80FC}"/>
          </ac:spMkLst>
        </pc:spChg>
        <pc:spChg chg="mod">
          <ac:chgData name="Nick Legacy" userId="2a167a6d6b7b9611" providerId="LiveId" clId="{542C5B1E-96FF-4488-BC02-5A471F227B7F}" dt="2023-05-21T02:16:35.286" v="833" actId="20577"/>
          <ac:spMkLst>
            <pc:docMk/>
            <pc:sldMk cId="1475362125" sldId="301"/>
            <ac:spMk id="1382" creationId="{043C45BF-79A8-4FA5-D7DF-595D41F5BD47}"/>
          </ac:spMkLst>
        </pc:spChg>
        <pc:grpChg chg="del">
          <ac:chgData name="Nick Legacy" userId="2a167a6d6b7b9611" providerId="LiveId" clId="{542C5B1E-96FF-4488-BC02-5A471F227B7F}" dt="2023-05-21T02:14:11.918" v="750" actId="21"/>
          <ac:grpSpMkLst>
            <pc:docMk/>
            <pc:sldMk cId="1475362125" sldId="301"/>
            <ac:grpSpMk id="1358" creationId="{FED072DB-696A-772F-4617-29AD00ACB07E}"/>
          </ac:grpSpMkLst>
        </pc:grpChg>
        <pc:grpChg chg="del">
          <ac:chgData name="Nick Legacy" userId="2a167a6d6b7b9611" providerId="LiveId" clId="{542C5B1E-96FF-4488-BC02-5A471F227B7F}" dt="2023-05-21T02:14:10.216" v="749" actId="21"/>
          <ac:grpSpMkLst>
            <pc:docMk/>
            <pc:sldMk cId="1475362125" sldId="301"/>
            <ac:grpSpMk id="1359" creationId="{55CC2714-3F07-57CB-DB44-F70B79F4F4B1}"/>
          </ac:grpSpMkLst>
        </pc:grpChg>
        <pc:picChg chg="add mod">
          <ac:chgData name="Nick Legacy" userId="2a167a6d6b7b9611" providerId="LiveId" clId="{542C5B1E-96FF-4488-BC02-5A471F227B7F}" dt="2023-05-21T02:16:06.044" v="814" actId="1036"/>
          <ac:picMkLst>
            <pc:docMk/>
            <pc:sldMk cId="1475362125" sldId="301"/>
            <ac:picMk id="3" creationId="{0503F71B-DC60-97A4-D5C1-902E21F6ADA7}"/>
          </ac:picMkLst>
        </pc:picChg>
        <pc:picChg chg="add del mod">
          <ac:chgData name="Nick Legacy" userId="2a167a6d6b7b9611" providerId="LiveId" clId="{542C5B1E-96FF-4488-BC02-5A471F227B7F}" dt="2023-05-21T02:15:59.490" v="773" actId="21"/>
          <ac:picMkLst>
            <pc:docMk/>
            <pc:sldMk cId="1475362125" sldId="301"/>
            <ac:picMk id="2050" creationId="{45B3FA31-DC25-B500-301B-063E9C56DA5D}"/>
          </ac:picMkLst>
        </pc:picChg>
        <pc:picChg chg="add mod">
          <ac:chgData name="Nick Legacy" userId="2a167a6d6b7b9611" providerId="LiveId" clId="{542C5B1E-96FF-4488-BC02-5A471F227B7F}" dt="2023-05-21T02:16:15.809" v="817" actId="14100"/>
          <ac:picMkLst>
            <pc:docMk/>
            <pc:sldMk cId="1475362125" sldId="301"/>
            <ac:picMk id="2052" creationId="{38783FA0-EC05-B800-C7D8-E367A626D105}"/>
          </ac:picMkLst>
        </pc:picChg>
      </pc:sldChg>
      <pc:sldChg chg="addSp delSp modSp add mod ord">
        <pc:chgData name="Nick Legacy" userId="2a167a6d6b7b9611" providerId="LiveId" clId="{542C5B1E-96FF-4488-BC02-5A471F227B7F}" dt="2023-05-21T17:38:17.014" v="1038"/>
        <pc:sldMkLst>
          <pc:docMk/>
          <pc:sldMk cId="1190730917" sldId="302"/>
        </pc:sldMkLst>
        <pc:spChg chg="mod">
          <ac:chgData name="Nick Legacy" userId="2a167a6d6b7b9611" providerId="LiveId" clId="{542C5B1E-96FF-4488-BC02-5A471F227B7F}" dt="2023-05-21T17:12:01.600" v="865" actId="20577"/>
          <ac:spMkLst>
            <pc:docMk/>
            <pc:sldMk cId="1190730917" sldId="302"/>
            <ac:spMk id="1382" creationId="{043C45BF-79A8-4FA5-D7DF-595D41F5BD47}"/>
          </ac:spMkLst>
        </pc:spChg>
        <pc:picChg chg="del">
          <ac:chgData name="Nick Legacy" userId="2a167a6d6b7b9611" providerId="LiveId" clId="{542C5B1E-96FF-4488-BC02-5A471F227B7F}" dt="2023-05-21T17:09:46.635" v="838" actId="21"/>
          <ac:picMkLst>
            <pc:docMk/>
            <pc:sldMk cId="1190730917" sldId="302"/>
            <ac:picMk id="3" creationId="{81217070-1E59-D04D-82C6-0AB0B6C8A25E}"/>
          </ac:picMkLst>
        </pc:picChg>
        <pc:picChg chg="add mod">
          <ac:chgData name="Nick Legacy" userId="2a167a6d6b7b9611" providerId="LiveId" clId="{542C5B1E-96FF-4488-BC02-5A471F227B7F}" dt="2023-05-21T17:12:21.093" v="911" actId="1038"/>
          <ac:picMkLst>
            <pc:docMk/>
            <pc:sldMk cId="1190730917" sldId="302"/>
            <ac:picMk id="4" creationId="{9E90831A-058E-DC38-C9F1-BD065A6B9080}"/>
          </ac:picMkLst>
        </pc:picChg>
        <pc:picChg chg="del">
          <ac:chgData name="Nick Legacy" userId="2a167a6d6b7b9611" providerId="LiveId" clId="{542C5B1E-96FF-4488-BC02-5A471F227B7F}" dt="2023-05-21T17:09:47.967" v="839" actId="21"/>
          <ac:picMkLst>
            <pc:docMk/>
            <pc:sldMk cId="1190730917" sldId="302"/>
            <ac:picMk id="1383" creationId="{D9531B76-B522-7C88-D88C-9560B748FE58}"/>
          </ac:picMkLst>
        </pc:picChg>
      </pc:sldChg>
      <pc:sldChg chg="addSp delSp modSp add mod ord">
        <pc:chgData name="Nick Legacy" userId="2a167a6d6b7b9611" providerId="LiveId" clId="{542C5B1E-96FF-4488-BC02-5A471F227B7F}" dt="2023-05-21T17:38:41.267" v="1044"/>
        <pc:sldMkLst>
          <pc:docMk/>
          <pc:sldMk cId="182235187" sldId="303"/>
        </pc:sldMkLst>
        <pc:spChg chg="mod">
          <ac:chgData name="Nick Legacy" userId="2a167a6d6b7b9611" providerId="LiveId" clId="{542C5B1E-96FF-4488-BC02-5A471F227B7F}" dt="2023-05-21T17:21:55.484" v="926" actId="20577"/>
          <ac:spMkLst>
            <pc:docMk/>
            <pc:sldMk cId="182235187" sldId="303"/>
            <ac:spMk id="1382" creationId="{043C45BF-79A8-4FA5-D7DF-595D41F5BD47}"/>
          </ac:spMkLst>
        </pc:spChg>
        <pc:picChg chg="add mod">
          <ac:chgData name="Nick Legacy" userId="2a167a6d6b7b9611" providerId="LiveId" clId="{542C5B1E-96FF-4488-BC02-5A471F227B7F}" dt="2023-05-21T17:22:27.700" v="968" actId="14100"/>
          <ac:picMkLst>
            <pc:docMk/>
            <pc:sldMk cId="182235187" sldId="303"/>
            <ac:picMk id="3" creationId="{6F0E7766-BB50-1C5F-157A-1D445B01B182}"/>
          </ac:picMkLst>
        </pc:picChg>
        <pc:picChg chg="del">
          <ac:chgData name="Nick Legacy" userId="2a167a6d6b7b9611" providerId="LiveId" clId="{542C5B1E-96FF-4488-BC02-5A471F227B7F}" dt="2023-05-21T17:21:50.097" v="913" actId="21"/>
          <ac:picMkLst>
            <pc:docMk/>
            <pc:sldMk cId="182235187" sldId="303"/>
            <ac:picMk id="4" creationId="{9E90831A-058E-DC38-C9F1-BD065A6B9080}"/>
          </ac:picMkLst>
        </pc:picChg>
      </pc:sldChg>
      <pc:sldChg chg="addSp delSp modSp add mod ord">
        <pc:chgData name="Nick Legacy" userId="2a167a6d6b7b9611" providerId="LiveId" clId="{542C5B1E-96FF-4488-BC02-5A471F227B7F}" dt="2023-05-21T17:38:27.653" v="1042"/>
        <pc:sldMkLst>
          <pc:docMk/>
          <pc:sldMk cId="229461889" sldId="304"/>
        </pc:sldMkLst>
        <pc:spChg chg="mod">
          <ac:chgData name="Nick Legacy" userId="2a167a6d6b7b9611" providerId="LiveId" clId="{542C5B1E-96FF-4488-BC02-5A471F227B7F}" dt="2023-05-21T17:33:59.105" v="981" actId="20577"/>
          <ac:spMkLst>
            <pc:docMk/>
            <pc:sldMk cId="229461889" sldId="304"/>
            <ac:spMk id="1382" creationId="{043C45BF-79A8-4FA5-D7DF-595D41F5BD47}"/>
          </ac:spMkLst>
        </pc:spChg>
        <pc:picChg chg="del">
          <ac:chgData name="Nick Legacy" userId="2a167a6d6b7b9611" providerId="LiveId" clId="{542C5B1E-96FF-4488-BC02-5A471F227B7F}" dt="2023-05-21T17:33:52.271" v="970" actId="21"/>
          <ac:picMkLst>
            <pc:docMk/>
            <pc:sldMk cId="229461889" sldId="304"/>
            <ac:picMk id="3" creationId="{6F0E7766-BB50-1C5F-157A-1D445B01B182}"/>
          </ac:picMkLst>
        </pc:picChg>
        <pc:picChg chg="add del mod">
          <ac:chgData name="Nick Legacy" userId="2a167a6d6b7b9611" providerId="LiveId" clId="{542C5B1E-96FF-4488-BC02-5A471F227B7F}" dt="2023-05-21T17:34:57.111" v="1002" actId="21"/>
          <ac:picMkLst>
            <pc:docMk/>
            <pc:sldMk cId="229461889" sldId="304"/>
            <ac:picMk id="4" creationId="{C18FDBBC-DCD9-FB23-47C6-EF7AA66CB5C8}"/>
          </ac:picMkLst>
        </pc:picChg>
        <pc:picChg chg="add mod">
          <ac:chgData name="Nick Legacy" userId="2a167a6d6b7b9611" providerId="LiveId" clId="{542C5B1E-96FF-4488-BC02-5A471F227B7F}" dt="2023-05-21T17:35:19.118" v="1034" actId="1036"/>
          <ac:picMkLst>
            <pc:docMk/>
            <pc:sldMk cId="229461889" sldId="304"/>
            <ac:picMk id="6" creationId="{91A209E8-7653-2F64-ADE6-B3F62B7B6F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607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028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3434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372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with Content">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DD3DE9B-63EA-E12C-B17A-545E207D0113}"/>
              </a:ext>
            </a:extLst>
          </p:cNvPr>
          <p:cNvSpPr/>
          <p:nvPr userDrawn="1"/>
        </p:nvSpPr>
        <p:spPr>
          <a:xfrm>
            <a:off x="8244634" y="0"/>
            <a:ext cx="3294221" cy="6846834"/>
          </a:xfrm>
          <a:custGeom>
            <a:avLst/>
            <a:gdLst>
              <a:gd name="connsiteX0" fmla="*/ 2698785 w 2812762"/>
              <a:gd name="connsiteY0" fmla="*/ 3973088 h 4417951"/>
              <a:gd name="connsiteX1" fmla="*/ 2638806 w 2812762"/>
              <a:gd name="connsiteY1" fmla="*/ 3739151 h 4417951"/>
              <a:gd name="connsiteX2" fmla="*/ 2596161 w 2812762"/>
              <a:gd name="connsiteY2" fmla="*/ 3572251 h 4417951"/>
              <a:gd name="connsiteX3" fmla="*/ 2572843 w 2812762"/>
              <a:gd name="connsiteY3" fmla="*/ 3481744 h 4417951"/>
              <a:gd name="connsiteX4" fmla="*/ 2543851 w 2812762"/>
              <a:gd name="connsiteY4" fmla="*/ 3368228 h 4417951"/>
              <a:gd name="connsiteX5" fmla="*/ 2495683 w 2812762"/>
              <a:gd name="connsiteY5" fmla="*/ 3180158 h 4417951"/>
              <a:gd name="connsiteX6" fmla="*/ 2317737 w 2812762"/>
              <a:gd name="connsiteY6" fmla="*/ 2485404 h 4417951"/>
              <a:gd name="connsiteX7" fmla="*/ 2294881 w 2812762"/>
              <a:gd name="connsiteY7" fmla="*/ 2396432 h 4417951"/>
              <a:gd name="connsiteX8" fmla="*/ 1888981 w 2812762"/>
              <a:gd name="connsiteY8" fmla="*/ 811952 h 4417951"/>
              <a:gd name="connsiteX9" fmla="*/ 1866278 w 2812762"/>
              <a:gd name="connsiteY9" fmla="*/ 723133 h 4417951"/>
              <a:gd name="connsiteX10" fmla="*/ 1680969 w 2812762"/>
              <a:gd name="connsiteY10" fmla="*/ 0 h 4417951"/>
              <a:gd name="connsiteX11" fmla="*/ 217370 w 2812762"/>
              <a:gd name="connsiteY11" fmla="*/ 0 h 4417951"/>
              <a:gd name="connsiteX12" fmla="*/ 195894 w 2812762"/>
              <a:gd name="connsiteY12" fmla="*/ 31447 h 4417951"/>
              <a:gd name="connsiteX13" fmla="*/ 117352 w 2812762"/>
              <a:gd name="connsiteY13" fmla="*/ 51543 h 4417951"/>
              <a:gd name="connsiteX14" fmla="*/ 82376 w 2812762"/>
              <a:gd name="connsiteY14" fmla="*/ 30834 h 4417951"/>
              <a:gd name="connsiteX15" fmla="*/ 74400 w 2812762"/>
              <a:gd name="connsiteY15" fmla="*/ 0 h 4417951"/>
              <a:gd name="connsiteX16" fmla="*/ 0 w 2812762"/>
              <a:gd name="connsiteY16" fmla="*/ 0 h 4417951"/>
              <a:gd name="connsiteX17" fmla="*/ 1053098 w 2812762"/>
              <a:gd name="connsiteY17" fmla="*/ 4110689 h 4417951"/>
              <a:gd name="connsiteX18" fmla="*/ 1107556 w 2812762"/>
              <a:gd name="connsiteY18" fmla="*/ 4323456 h 4417951"/>
              <a:gd name="connsiteX19" fmla="*/ 1123510 w 2812762"/>
              <a:gd name="connsiteY19" fmla="*/ 4385737 h 4417951"/>
              <a:gd name="connsiteX20" fmla="*/ 1131793 w 2812762"/>
              <a:gd name="connsiteY20" fmla="*/ 4417951 h 4417951"/>
              <a:gd name="connsiteX21" fmla="*/ 1206193 w 2812762"/>
              <a:gd name="connsiteY21" fmla="*/ 4417951 h 4417951"/>
              <a:gd name="connsiteX22" fmla="*/ 1199750 w 2812762"/>
              <a:gd name="connsiteY22" fmla="*/ 4393254 h 4417951"/>
              <a:gd name="connsiteX23" fmla="*/ 1197602 w 2812762"/>
              <a:gd name="connsiteY23" fmla="*/ 4384663 h 4417951"/>
              <a:gd name="connsiteX24" fmla="*/ 1218312 w 2812762"/>
              <a:gd name="connsiteY24" fmla="*/ 4349535 h 4417951"/>
              <a:gd name="connsiteX25" fmla="*/ 1245157 w 2812762"/>
              <a:gd name="connsiteY25" fmla="*/ 4342631 h 4417951"/>
              <a:gd name="connsiteX26" fmla="*/ 1296393 w 2812762"/>
              <a:gd name="connsiteY26" fmla="*/ 4329592 h 4417951"/>
              <a:gd name="connsiteX27" fmla="*/ 1296853 w 2812762"/>
              <a:gd name="connsiteY27" fmla="*/ 4329592 h 4417951"/>
              <a:gd name="connsiteX28" fmla="*/ 1331982 w 2812762"/>
              <a:gd name="connsiteY28" fmla="*/ 4350148 h 4417951"/>
              <a:gd name="connsiteX29" fmla="*/ 1349316 w 2812762"/>
              <a:gd name="connsiteY29" fmla="*/ 4417951 h 4417951"/>
              <a:gd name="connsiteX30" fmla="*/ 2606438 w 2812762"/>
              <a:gd name="connsiteY30" fmla="*/ 4417951 h 4417951"/>
              <a:gd name="connsiteX31" fmla="*/ 2597388 w 2812762"/>
              <a:gd name="connsiteY31" fmla="*/ 4403532 h 4417951"/>
              <a:gd name="connsiteX32" fmla="*/ 2596467 w 2812762"/>
              <a:gd name="connsiteY32" fmla="*/ 4399696 h 4417951"/>
              <a:gd name="connsiteX33" fmla="*/ 2581894 w 2812762"/>
              <a:gd name="connsiteY33" fmla="*/ 4342938 h 4417951"/>
              <a:gd name="connsiteX34" fmla="*/ 2570082 w 2812762"/>
              <a:gd name="connsiteY34" fmla="*/ 4297071 h 4417951"/>
              <a:gd name="connsiteX35" fmla="*/ 2590944 w 2812762"/>
              <a:gd name="connsiteY35" fmla="*/ 4261942 h 4417951"/>
              <a:gd name="connsiteX36" fmla="*/ 2669486 w 2812762"/>
              <a:gd name="connsiteY36" fmla="*/ 4241847 h 4417951"/>
              <a:gd name="connsiteX37" fmla="*/ 2676235 w 2812762"/>
              <a:gd name="connsiteY37" fmla="*/ 4240926 h 4417951"/>
              <a:gd name="connsiteX38" fmla="*/ 2704462 w 2812762"/>
              <a:gd name="connsiteY38" fmla="*/ 4262709 h 4417951"/>
              <a:gd name="connsiteX39" fmla="*/ 2731767 w 2812762"/>
              <a:gd name="connsiteY39" fmla="*/ 4369170 h 4417951"/>
              <a:gd name="connsiteX40" fmla="*/ 2711058 w 2812762"/>
              <a:gd name="connsiteY40" fmla="*/ 4404145 h 4417951"/>
              <a:gd name="connsiteX41" fmla="*/ 2661509 w 2812762"/>
              <a:gd name="connsiteY41" fmla="*/ 4416877 h 4417951"/>
              <a:gd name="connsiteX42" fmla="*/ 2657060 w 2812762"/>
              <a:gd name="connsiteY42" fmla="*/ 4417951 h 4417951"/>
              <a:gd name="connsiteX43" fmla="*/ 2812763 w 2812762"/>
              <a:gd name="connsiteY43" fmla="*/ 4417951 h 4417951"/>
              <a:gd name="connsiteX44" fmla="*/ 2698785 w 2812762"/>
              <a:gd name="connsiteY44" fmla="*/ 3973088 h 4417951"/>
              <a:gd name="connsiteX45" fmla="*/ 2604904 w 2812762"/>
              <a:gd name="connsiteY45" fmla="*/ 3873531 h 4417951"/>
              <a:gd name="connsiteX46" fmla="*/ 2584042 w 2812762"/>
              <a:gd name="connsiteY46" fmla="*/ 3908660 h 4417951"/>
              <a:gd name="connsiteX47" fmla="*/ 2505500 w 2812762"/>
              <a:gd name="connsiteY47" fmla="*/ 3928755 h 4417951"/>
              <a:gd name="connsiteX48" fmla="*/ 2496603 w 2812762"/>
              <a:gd name="connsiteY48" fmla="*/ 3929522 h 4417951"/>
              <a:gd name="connsiteX49" fmla="*/ 2470525 w 2812762"/>
              <a:gd name="connsiteY49" fmla="*/ 3907893 h 4417951"/>
              <a:gd name="connsiteX50" fmla="*/ 2443373 w 2812762"/>
              <a:gd name="connsiteY50" fmla="*/ 3802506 h 4417951"/>
              <a:gd name="connsiteX51" fmla="*/ 2443373 w 2812762"/>
              <a:gd name="connsiteY51" fmla="*/ 3801432 h 4417951"/>
              <a:gd name="connsiteX52" fmla="*/ 2445060 w 2812762"/>
              <a:gd name="connsiteY52" fmla="*/ 3782104 h 4417951"/>
              <a:gd name="connsiteX53" fmla="*/ 2445060 w 2812762"/>
              <a:gd name="connsiteY53" fmla="*/ 3781797 h 4417951"/>
              <a:gd name="connsiteX54" fmla="*/ 2445213 w 2812762"/>
              <a:gd name="connsiteY54" fmla="*/ 3781797 h 4417951"/>
              <a:gd name="connsiteX55" fmla="*/ 2463928 w 2812762"/>
              <a:gd name="connsiteY55" fmla="*/ 3766610 h 4417951"/>
              <a:gd name="connsiteX56" fmla="*/ 2542470 w 2812762"/>
              <a:gd name="connsiteY56" fmla="*/ 3746515 h 4417951"/>
              <a:gd name="connsiteX57" fmla="*/ 2577599 w 2812762"/>
              <a:gd name="connsiteY57" fmla="*/ 3767224 h 4417951"/>
              <a:gd name="connsiteX58" fmla="*/ 2593399 w 2812762"/>
              <a:gd name="connsiteY58" fmla="*/ 3828891 h 4417951"/>
              <a:gd name="connsiteX59" fmla="*/ 2604904 w 2812762"/>
              <a:gd name="connsiteY59" fmla="*/ 3873684 h 4417951"/>
              <a:gd name="connsiteX60" fmla="*/ 2146541 w 2812762"/>
              <a:gd name="connsiteY60" fmla="*/ 2527436 h 4417951"/>
              <a:gd name="connsiteX61" fmla="*/ 2225083 w 2812762"/>
              <a:gd name="connsiteY61" fmla="*/ 2507341 h 4417951"/>
              <a:gd name="connsiteX62" fmla="*/ 2260212 w 2812762"/>
              <a:gd name="connsiteY62" fmla="*/ 2528050 h 4417951"/>
              <a:gd name="connsiteX63" fmla="*/ 2287517 w 2812762"/>
              <a:gd name="connsiteY63" fmla="*/ 2634510 h 4417951"/>
              <a:gd name="connsiteX64" fmla="*/ 2266655 w 2812762"/>
              <a:gd name="connsiteY64" fmla="*/ 2669639 h 4417951"/>
              <a:gd name="connsiteX65" fmla="*/ 2188114 w 2812762"/>
              <a:gd name="connsiteY65" fmla="*/ 2689735 h 4417951"/>
              <a:gd name="connsiteX66" fmla="*/ 2153138 w 2812762"/>
              <a:gd name="connsiteY66" fmla="*/ 2669026 h 4417951"/>
              <a:gd name="connsiteX67" fmla="*/ 2125833 w 2812762"/>
              <a:gd name="connsiteY67" fmla="*/ 2562565 h 4417951"/>
              <a:gd name="connsiteX68" fmla="*/ 2146541 w 2812762"/>
              <a:gd name="connsiteY68" fmla="*/ 2527436 h 4417951"/>
              <a:gd name="connsiteX69" fmla="*/ 2514091 w 2812762"/>
              <a:gd name="connsiteY69" fmla="*/ 3519328 h 4417951"/>
              <a:gd name="connsiteX70" fmla="*/ 2529891 w 2812762"/>
              <a:gd name="connsiteY70" fmla="*/ 3581148 h 4417951"/>
              <a:gd name="connsiteX71" fmla="*/ 2541396 w 2812762"/>
              <a:gd name="connsiteY71" fmla="*/ 3625788 h 4417951"/>
              <a:gd name="connsiteX72" fmla="*/ 2520533 w 2812762"/>
              <a:gd name="connsiteY72" fmla="*/ 3660763 h 4417951"/>
              <a:gd name="connsiteX73" fmla="*/ 2519306 w 2812762"/>
              <a:gd name="connsiteY73" fmla="*/ 3661070 h 4417951"/>
              <a:gd name="connsiteX74" fmla="*/ 2453804 w 2812762"/>
              <a:gd name="connsiteY74" fmla="*/ 3677791 h 4417951"/>
              <a:gd name="connsiteX75" fmla="*/ 2442146 w 2812762"/>
              <a:gd name="connsiteY75" fmla="*/ 3680859 h 4417951"/>
              <a:gd name="connsiteX76" fmla="*/ 2407017 w 2812762"/>
              <a:gd name="connsiteY76" fmla="*/ 3660150 h 4417951"/>
              <a:gd name="connsiteX77" fmla="*/ 2379711 w 2812762"/>
              <a:gd name="connsiteY77" fmla="*/ 3553690 h 4417951"/>
              <a:gd name="connsiteX78" fmla="*/ 2400421 w 2812762"/>
              <a:gd name="connsiteY78" fmla="*/ 3518561 h 4417951"/>
              <a:gd name="connsiteX79" fmla="*/ 2468684 w 2812762"/>
              <a:gd name="connsiteY79" fmla="*/ 3501073 h 4417951"/>
              <a:gd name="connsiteX80" fmla="*/ 2478962 w 2812762"/>
              <a:gd name="connsiteY80" fmla="*/ 3498465 h 4417951"/>
              <a:gd name="connsiteX81" fmla="*/ 2514091 w 2812762"/>
              <a:gd name="connsiteY81" fmla="*/ 3519328 h 4417951"/>
              <a:gd name="connsiteX82" fmla="*/ 2450583 w 2812762"/>
              <a:gd name="connsiteY82" fmla="*/ 3271431 h 4417951"/>
              <a:gd name="connsiteX83" fmla="*/ 2477888 w 2812762"/>
              <a:gd name="connsiteY83" fmla="*/ 3377892 h 4417951"/>
              <a:gd name="connsiteX84" fmla="*/ 2478655 w 2812762"/>
              <a:gd name="connsiteY84" fmla="*/ 3382647 h 4417951"/>
              <a:gd name="connsiteX85" fmla="*/ 2478655 w 2812762"/>
              <a:gd name="connsiteY85" fmla="*/ 3382954 h 4417951"/>
              <a:gd name="connsiteX86" fmla="*/ 2477888 w 2812762"/>
              <a:gd name="connsiteY86" fmla="*/ 3391851 h 4417951"/>
              <a:gd name="connsiteX87" fmla="*/ 2457179 w 2812762"/>
              <a:gd name="connsiteY87" fmla="*/ 3413021 h 4417951"/>
              <a:gd name="connsiteX88" fmla="*/ 2378637 w 2812762"/>
              <a:gd name="connsiteY88" fmla="*/ 3433116 h 4417951"/>
              <a:gd name="connsiteX89" fmla="*/ 2343509 w 2812762"/>
              <a:gd name="connsiteY89" fmla="*/ 3412407 h 4417951"/>
              <a:gd name="connsiteX90" fmla="*/ 2316204 w 2812762"/>
              <a:gd name="connsiteY90" fmla="*/ 3305947 h 4417951"/>
              <a:gd name="connsiteX91" fmla="*/ 2337066 w 2812762"/>
              <a:gd name="connsiteY91" fmla="*/ 3270818 h 4417951"/>
              <a:gd name="connsiteX92" fmla="*/ 2415607 w 2812762"/>
              <a:gd name="connsiteY92" fmla="*/ 3250722 h 4417951"/>
              <a:gd name="connsiteX93" fmla="*/ 2450583 w 2812762"/>
              <a:gd name="connsiteY93" fmla="*/ 3271431 h 4417951"/>
              <a:gd name="connsiteX94" fmla="*/ 2387075 w 2812762"/>
              <a:gd name="connsiteY94" fmla="*/ 3023689 h 4417951"/>
              <a:gd name="connsiteX95" fmla="*/ 2414380 w 2812762"/>
              <a:gd name="connsiteY95" fmla="*/ 3130149 h 4417951"/>
              <a:gd name="connsiteX96" fmla="*/ 2393671 w 2812762"/>
              <a:gd name="connsiteY96" fmla="*/ 3165278 h 4417951"/>
              <a:gd name="connsiteX97" fmla="*/ 2315130 w 2812762"/>
              <a:gd name="connsiteY97" fmla="*/ 3185373 h 4417951"/>
              <a:gd name="connsiteX98" fmla="*/ 2280001 w 2812762"/>
              <a:gd name="connsiteY98" fmla="*/ 3164511 h 4417951"/>
              <a:gd name="connsiteX99" fmla="*/ 2252695 w 2812762"/>
              <a:gd name="connsiteY99" fmla="*/ 3058051 h 4417951"/>
              <a:gd name="connsiteX100" fmla="*/ 2273558 w 2812762"/>
              <a:gd name="connsiteY100" fmla="*/ 3023075 h 4417951"/>
              <a:gd name="connsiteX101" fmla="*/ 2352099 w 2812762"/>
              <a:gd name="connsiteY101" fmla="*/ 3002980 h 4417951"/>
              <a:gd name="connsiteX102" fmla="*/ 2387075 w 2812762"/>
              <a:gd name="connsiteY102" fmla="*/ 3023689 h 4417951"/>
              <a:gd name="connsiteX103" fmla="*/ 2323720 w 2812762"/>
              <a:gd name="connsiteY103" fmla="*/ 2775946 h 4417951"/>
              <a:gd name="connsiteX104" fmla="*/ 2350872 w 2812762"/>
              <a:gd name="connsiteY104" fmla="*/ 2882406 h 4417951"/>
              <a:gd name="connsiteX105" fmla="*/ 2330163 w 2812762"/>
              <a:gd name="connsiteY105" fmla="*/ 2917382 h 4417951"/>
              <a:gd name="connsiteX106" fmla="*/ 2251621 w 2812762"/>
              <a:gd name="connsiteY106" fmla="*/ 2937477 h 4417951"/>
              <a:gd name="connsiteX107" fmla="*/ 2216493 w 2812762"/>
              <a:gd name="connsiteY107" fmla="*/ 2916768 h 4417951"/>
              <a:gd name="connsiteX108" fmla="*/ 2189341 w 2812762"/>
              <a:gd name="connsiteY108" fmla="*/ 2810308 h 4417951"/>
              <a:gd name="connsiteX109" fmla="*/ 2210050 w 2812762"/>
              <a:gd name="connsiteY109" fmla="*/ 2775179 h 4417951"/>
              <a:gd name="connsiteX110" fmla="*/ 2288591 w 2812762"/>
              <a:gd name="connsiteY110" fmla="*/ 2755084 h 4417951"/>
              <a:gd name="connsiteX111" fmla="*/ 2323720 w 2812762"/>
              <a:gd name="connsiteY111" fmla="*/ 2775946 h 4417951"/>
              <a:gd name="connsiteX112" fmla="*/ 2196704 w 2812762"/>
              <a:gd name="connsiteY112" fmla="*/ 2280307 h 4417951"/>
              <a:gd name="connsiteX113" fmla="*/ 2224009 w 2812762"/>
              <a:gd name="connsiteY113" fmla="*/ 2386767 h 4417951"/>
              <a:gd name="connsiteX114" fmla="*/ 2224776 w 2812762"/>
              <a:gd name="connsiteY114" fmla="*/ 2390602 h 4417951"/>
              <a:gd name="connsiteX115" fmla="*/ 2203147 w 2812762"/>
              <a:gd name="connsiteY115" fmla="*/ 2421896 h 4417951"/>
              <a:gd name="connsiteX116" fmla="*/ 2124759 w 2812762"/>
              <a:gd name="connsiteY116" fmla="*/ 2441992 h 4417951"/>
              <a:gd name="connsiteX117" fmla="*/ 2089630 w 2812762"/>
              <a:gd name="connsiteY117" fmla="*/ 2421129 h 4417951"/>
              <a:gd name="connsiteX118" fmla="*/ 2078585 w 2812762"/>
              <a:gd name="connsiteY118" fmla="*/ 2378330 h 4417951"/>
              <a:gd name="connsiteX119" fmla="*/ 2062324 w 2812762"/>
              <a:gd name="connsiteY119" fmla="*/ 2314669 h 4417951"/>
              <a:gd name="connsiteX120" fmla="*/ 2083187 w 2812762"/>
              <a:gd name="connsiteY120" fmla="*/ 2279694 h 4417951"/>
              <a:gd name="connsiteX121" fmla="*/ 2161575 w 2812762"/>
              <a:gd name="connsiteY121" fmla="*/ 2259598 h 4417951"/>
              <a:gd name="connsiteX122" fmla="*/ 2196704 w 2812762"/>
              <a:gd name="connsiteY122" fmla="*/ 2280307 h 4417951"/>
              <a:gd name="connsiteX123" fmla="*/ 2133196 w 2812762"/>
              <a:gd name="connsiteY123" fmla="*/ 2032564 h 4417951"/>
              <a:gd name="connsiteX124" fmla="*/ 2160501 w 2812762"/>
              <a:gd name="connsiteY124" fmla="*/ 2139025 h 4417951"/>
              <a:gd name="connsiteX125" fmla="*/ 2139792 w 2812762"/>
              <a:gd name="connsiteY125" fmla="*/ 2174000 h 4417951"/>
              <a:gd name="connsiteX126" fmla="*/ 2061250 w 2812762"/>
              <a:gd name="connsiteY126" fmla="*/ 2194249 h 4417951"/>
              <a:gd name="connsiteX127" fmla="*/ 2026122 w 2812762"/>
              <a:gd name="connsiteY127" fmla="*/ 2173386 h 4417951"/>
              <a:gd name="connsiteX128" fmla="*/ 1998817 w 2812762"/>
              <a:gd name="connsiteY128" fmla="*/ 2066926 h 4417951"/>
              <a:gd name="connsiteX129" fmla="*/ 2019679 w 2812762"/>
              <a:gd name="connsiteY129" fmla="*/ 2031797 h 4417951"/>
              <a:gd name="connsiteX130" fmla="*/ 2098220 w 2812762"/>
              <a:gd name="connsiteY130" fmla="*/ 2011702 h 4417951"/>
              <a:gd name="connsiteX131" fmla="*/ 2133196 w 2812762"/>
              <a:gd name="connsiteY131" fmla="*/ 2032564 h 4417951"/>
              <a:gd name="connsiteX132" fmla="*/ 2069688 w 2812762"/>
              <a:gd name="connsiteY132" fmla="*/ 1784668 h 4417951"/>
              <a:gd name="connsiteX133" fmla="*/ 2096993 w 2812762"/>
              <a:gd name="connsiteY133" fmla="*/ 1891129 h 4417951"/>
              <a:gd name="connsiteX134" fmla="*/ 2076284 w 2812762"/>
              <a:gd name="connsiteY134" fmla="*/ 1926257 h 4417951"/>
              <a:gd name="connsiteX135" fmla="*/ 1997743 w 2812762"/>
              <a:gd name="connsiteY135" fmla="*/ 1946353 h 4417951"/>
              <a:gd name="connsiteX136" fmla="*/ 1962614 w 2812762"/>
              <a:gd name="connsiteY136" fmla="*/ 1925644 h 4417951"/>
              <a:gd name="connsiteX137" fmla="*/ 1935308 w 2812762"/>
              <a:gd name="connsiteY137" fmla="*/ 1819183 h 4417951"/>
              <a:gd name="connsiteX138" fmla="*/ 1956171 w 2812762"/>
              <a:gd name="connsiteY138" fmla="*/ 1784055 h 4417951"/>
              <a:gd name="connsiteX139" fmla="*/ 2034712 w 2812762"/>
              <a:gd name="connsiteY139" fmla="*/ 1763959 h 4417951"/>
              <a:gd name="connsiteX140" fmla="*/ 2069688 w 2812762"/>
              <a:gd name="connsiteY140" fmla="*/ 1784668 h 4417951"/>
              <a:gd name="connsiteX141" fmla="*/ 2006333 w 2812762"/>
              <a:gd name="connsiteY141" fmla="*/ 1536925 h 4417951"/>
              <a:gd name="connsiteX142" fmla="*/ 2033485 w 2812762"/>
              <a:gd name="connsiteY142" fmla="*/ 1643386 h 4417951"/>
              <a:gd name="connsiteX143" fmla="*/ 2012776 w 2812762"/>
              <a:gd name="connsiteY143" fmla="*/ 1678515 h 4417951"/>
              <a:gd name="connsiteX144" fmla="*/ 1934234 w 2812762"/>
              <a:gd name="connsiteY144" fmla="*/ 1698610 h 4417951"/>
              <a:gd name="connsiteX145" fmla="*/ 1899106 w 2812762"/>
              <a:gd name="connsiteY145" fmla="*/ 1677901 h 4417951"/>
              <a:gd name="connsiteX146" fmla="*/ 1871954 w 2812762"/>
              <a:gd name="connsiteY146" fmla="*/ 1571287 h 4417951"/>
              <a:gd name="connsiteX147" fmla="*/ 1892663 w 2812762"/>
              <a:gd name="connsiteY147" fmla="*/ 1536312 h 4417951"/>
              <a:gd name="connsiteX148" fmla="*/ 1971204 w 2812762"/>
              <a:gd name="connsiteY148" fmla="*/ 1516216 h 4417951"/>
              <a:gd name="connsiteX149" fmla="*/ 2006333 w 2812762"/>
              <a:gd name="connsiteY149" fmla="*/ 1536925 h 4417951"/>
              <a:gd name="connsiteX150" fmla="*/ 1942825 w 2812762"/>
              <a:gd name="connsiteY150" fmla="*/ 1289183 h 4417951"/>
              <a:gd name="connsiteX151" fmla="*/ 1970130 w 2812762"/>
              <a:gd name="connsiteY151" fmla="*/ 1395643 h 4417951"/>
              <a:gd name="connsiteX152" fmla="*/ 1949268 w 2812762"/>
              <a:gd name="connsiteY152" fmla="*/ 1430619 h 4417951"/>
              <a:gd name="connsiteX153" fmla="*/ 1870727 w 2812762"/>
              <a:gd name="connsiteY153" fmla="*/ 1450867 h 4417951"/>
              <a:gd name="connsiteX154" fmla="*/ 1835751 w 2812762"/>
              <a:gd name="connsiteY154" fmla="*/ 1430005 h 4417951"/>
              <a:gd name="connsiteX155" fmla="*/ 1808446 w 2812762"/>
              <a:gd name="connsiteY155" fmla="*/ 1323545 h 4417951"/>
              <a:gd name="connsiteX156" fmla="*/ 1829155 w 2812762"/>
              <a:gd name="connsiteY156" fmla="*/ 1288416 h 4417951"/>
              <a:gd name="connsiteX157" fmla="*/ 1907696 w 2812762"/>
              <a:gd name="connsiteY157" fmla="*/ 1268320 h 4417951"/>
              <a:gd name="connsiteX158" fmla="*/ 1942825 w 2812762"/>
              <a:gd name="connsiteY158" fmla="*/ 1289183 h 4417951"/>
              <a:gd name="connsiteX159" fmla="*/ 1906622 w 2812762"/>
              <a:gd name="connsiteY159" fmla="*/ 1147747 h 4417951"/>
              <a:gd name="connsiteX160" fmla="*/ 1885760 w 2812762"/>
              <a:gd name="connsiteY160" fmla="*/ 1182876 h 4417951"/>
              <a:gd name="connsiteX161" fmla="*/ 1807372 w 2812762"/>
              <a:gd name="connsiteY161" fmla="*/ 1202971 h 4417951"/>
              <a:gd name="connsiteX162" fmla="*/ 1772243 w 2812762"/>
              <a:gd name="connsiteY162" fmla="*/ 1182262 h 4417951"/>
              <a:gd name="connsiteX163" fmla="*/ 1744937 w 2812762"/>
              <a:gd name="connsiteY163" fmla="*/ 1075802 h 4417951"/>
              <a:gd name="connsiteX164" fmla="*/ 1765800 w 2812762"/>
              <a:gd name="connsiteY164" fmla="*/ 1040673 h 4417951"/>
              <a:gd name="connsiteX165" fmla="*/ 1844188 w 2812762"/>
              <a:gd name="connsiteY165" fmla="*/ 1020577 h 4417951"/>
              <a:gd name="connsiteX166" fmla="*/ 1879317 w 2812762"/>
              <a:gd name="connsiteY166" fmla="*/ 1041286 h 4417951"/>
              <a:gd name="connsiteX167" fmla="*/ 1906622 w 2812762"/>
              <a:gd name="connsiteY167" fmla="*/ 1147747 h 4417951"/>
              <a:gd name="connsiteX168" fmla="*/ 1843114 w 2812762"/>
              <a:gd name="connsiteY168" fmla="*/ 900004 h 4417951"/>
              <a:gd name="connsiteX169" fmla="*/ 1822405 w 2812762"/>
              <a:gd name="connsiteY169" fmla="*/ 935133 h 4417951"/>
              <a:gd name="connsiteX170" fmla="*/ 1743864 w 2812762"/>
              <a:gd name="connsiteY170" fmla="*/ 955229 h 4417951"/>
              <a:gd name="connsiteX171" fmla="*/ 1708735 w 2812762"/>
              <a:gd name="connsiteY171" fmla="*/ 934519 h 4417951"/>
              <a:gd name="connsiteX172" fmla="*/ 1681430 w 2812762"/>
              <a:gd name="connsiteY172" fmla="*/ 828059 h 4417951"/>
              <a:gd name="connsiteX173" fmla="*/ 1695542 w 2812762"/>
              <a:gd name="connsiteY173" fmla="*/ 795691 h 4417951"/>
              <a:gd name="connsiteX174" fmla="*/ 1702292 w 2812762"/>
              <a:gd name="connsiteY174" fmla="*/ 792930 h 4417951"/>
              <a:gd name="connsiteX175" fmla="*/ 1780833 w 2812762"/>
              <a:gd name="connsiteY175" fmla="*/ 772835 h 4417951"/>
              <a:gd name="connsiteX176" fmla="*/ 1815809 w 2812762"/>
              <a:gd name="connsiteY176" fmla="*/ 793544 h 4417951"/>
              <a:gd name="connsiteX177" fmla="*/ 1819030 w 2812762"/>
              <a:gd name="connsiteY177" fmla="*/ 806123 h 4417951"/>
              <a:gd name="connsiteX178" fmla="*/ 1843114 w 2812762"/>
              <a:gd name="connsiteY178" fmla="*/ 900004 h 4417951"/>
              <a:gd name="connsiteX179" fmla="*/ 1752301 w 2812762"/>
              <a:gd name="connsiteY179" fmla="*/ 545801 h 4417951"/>
              <a:gd name="connsiteX180" fmla="*/ 1779606 w 2812762"/>
              <a:gd name="connsiteY180" fmla="*/ 652261 h 4417951"/>
              <a:gd name="connsiteX181" fmla="*/ 1758897 w 2812762"/>
              <a:gd name="connsiteY181" fmla="*/ 687390 h 4417951"/>
              <a:gd name="connsiteX182" fmla="*/ 1680356 w 2812762"/>
              <a:gd name="connsiteY182" fmla="*/ 707486 h 4417951"/>
              <a:gd name="connsiteX183" fmla="*/ 1652897 w 2812762"/>
              <a:gd name="connsiteY183" fmla="*/ 700123 h 4417951"/>
              <a:gd name="connsiteX184" fmla="*/ 1645227 w 2812762"/>
              <a:gd name="connsiteY184" fmla="*/ 686623 h 4417951"/>
              <a:gd name="connsiteX185" fmla="*/ 1617921 w 2812762"/>
              <a:gd name="connsiteY185" fmla="*/ 580163 h 4417951"/>
              <a:gd name="connsiteX186" fmla="*/ 1638784 w 2812762"/>
              <a:gd name="connsiteY186" fmla="*/ 545187 h 4417951"/>
              <a:gd name="connsiteX187" fmla="*/ 1717325 w 2812762"/>
              <a:gd name="connsiteY187" fmla="*/ 524939 h 4417951"/>
              <a:gd name="connsiteX188" fmla="*/ 1752301 w 2812762"/>
              <a:gd name="connsiteY188" fmla="*/ 545801 h 4417951"/>
              <a:gd name="connsiteX189" fmla="*/ 1688946 w 2812762"/>
              <a:gd name="connsiteY189" fmla="*/ 297905 h 4417951"/>
              <a:gd name="connsiteX190" fmla="*/ 1716098 w 2812762"/>
              <a:gd name="connsiteY190" fmla="*/ 404519 h 4417951"/>
              <a:gd name="connsiteX191" fmla="*/ 1695389 w 2812762"/>
              <a:gd name="connsiteY191" fmla="*/ 439494 h 4417951"/>
              <a:gd name="connsiteX192" fmla="*/ 1621296 w 2812762"/>
              <a:gd name="connsiteY192" fmla="*/ 458516 h 4417951"/>
              <a:gd name="connsiteX193" fmla="*/ 1616847 w 2812762"/>
              <a:gd name="connsiteY193" fmla="*/ 459590 h 4417951"/>
              <a:gd name="connsiteX194" fmla="*/ 1581719 w 2812762"/>
              <a:gd name="connsiteY194" fmla="*/ 438881 h 4417951"/>
              <a:gd name="connsiteX195" fmla="*/ 1554567 w 2812762"/>
              <a:gd name="connsiteY195" fmla="*/ 332420 h 4417951"/>
              <a:gd name="connsiteX196" fmla="*/ 1555180 w 2812762"/>
              <a:gd name="connsiteY196" fmla="*/ 316006 h 4417951"/>
              <a:gd name="connsiteX197" fmla="*/ 1575276 w 2812762"/>
              <a:gd name="connsiteY197" fmla="*/ 297291 h 4417951"/>
              <a:gd name="connsiteX198" fmla="*/ 1584327 w 2812762"/>
              <a:gd name="connsiteY198" fmla="*/ 294990 h 4417951"/>
              <a:gd name="connsiteX199" fmla="*/ 1636176 w 2812762"/>
              <a:gd name="connsiteY199" fmla="*/ 281644 h 4417951"/>
              <a:gd name="connsiteX200" fmla="*/ 1653817 w 2812762"/>
              <a:gd name="connsiteY200" fmla="*/ 277196 h 4417951"/>
              <a:gd name="connsiteX201" fmla="*/ 1688946 w 2812762"/>
              <a:gd name="connsiteY201" fmla="*/ 297905 h 4417951"/>
              <a:gd name="connsiteX202" fmla="*/ 1511768 w 2812762"/>
              <a:gd name="connsiteY202" fmla="*/ 49549 h 4417951"/>
              <a:gd name="connsiteX203" fmla="*/ 1590309 w 2812762"/>
              <a:gd name="connsiteY203" fmla="*/ 29453 h 4417951"/>
              <a:gd name="connsiteX204" fmla="*/ 1607184 w 2812762"/>
              <a:gd name="connsiteY204" fmla="*/ 30220 h 4417951"/>
              <a:gd name="connsiteX205" fmla="*/ 1625438 w 2812762"/>
              <a:gd name="connsiteY205" fmla="*/ 50162 h 4417951"/>
              <a:gd name="connsiteX206" fmla="*/ 1648141 w 2812762"/>
              <a:gd name="connsiteY206" fmla="*/ 138828 h 4417951"/>
              <a:gd name="connsiteX207" fmla="*/ 1652744 w 2812762"/>
              <a:gd name="connsiteY207" fmla="*/ 156623 h 4417951"/>
              <a:gd name="connsiteX208" fmla="*/ 1644306 w 2812762"/>
              <a:gd name="connsiteY208" fmla="*/ 185155 h 4417951"/>
              <a:gd name="connsiteX209" fmla="*/ 1631881 w 2812762"/>
              <a:gd name="connsiteY209" fmla="*/ 191751 h 4417951"/>
              <a:gd name="connsiteX210" fmla="*/ 1592764 w 2812762"/>
              <a:gd name="connsiteY210" fmla="*/ 201722 h 4417951"/>
              <a:gd name="connsiteX211" fmla="*/ 1553340 w 2812762"/>
              <a:gd name="connsiteY211" fmla="*/ 211847 h 4417951"/>
              <a:gd name="connsiteX212" fmla="*/ 1518364 w 2812762"/>
              <a:gd name="connsiteY212" fmla="*/ 191138 h 4417951"/>
              <a:gd name="connsiteX213" fmla="*/ 1506245 w 2812762"/>
              <a:gd name="connsiteY213" fmla="*/ 143737 h 4417951"/>
              <a:gd name="connsiteX214" fmla="*/ 1491059 w 2812762"/>
              <a:gd name="connsiteY214" fmla="*/ 84524 h 4417951"/>
              <a:gd name="connsiteX215" fmla="*/ 1501336 w 2812762"/>
              <a:gd name="connsiteY215" fmla="*/ 54764 h 4417951"/>
              <a:gd name="connsiteX216" fmla="*/ 1511768 w 2812762"/>
              <a:gd name="connsiteY216" fmla="*/ 49549 h 4417951"/>
              <a:gd name="connsiteX217" fmla="*/ 145731 w 2812762"/>
              <a:gd name="connsiteY217" fmla="*/ 278576 h 4417951"/>
              <a:gd name="connsiteX218" fmla="*/ 118579 w 2812762"/>
              <a:gd name="connsiteY218" fmla="*/ 172116 h 4417951"/>
              <a:gd name="connsiteX219" fmla="*/ 139288 w 2812762"/>
              <a:gd name="connsiteY219" fmla="*/ 137141 h 4417951"/>
              <a:gd name="connsiteX220" fmla="*/ 217830 w 2812762"/>
              <a:gd name="connsiteY220" fmla="*/ 117045 h 4417951"/>
              <a:gd name="connsiteX221" fmla="*/ 252805 w 2812762"/>
              <a:gd name="connsiteY221" fmla="*/ 137754 h 4417951"/>
              <a:gd name="connsiteX222" fmla="*/ 280111 w 2812762"/>
              <a:gd name="connsiteY222" fmla="*/ 244215 h 4417951"/>
              <a:gd name="connsiteX223" fmla="*/ 259401 w 2812762"/>
              <a:gd name="connsiteY223" fmla="*/ 279190 h 4417951"/>
              <a:gd name="connsiteX224" fmla="*/ 180860 w 2812762"/>
              <a:gd name="connsiteY224" fmla="*/ 299439 h 4417951"/>
              <a:gd name="connsiteX225" fmla="*/ 145731 w 2812762"/>
              <a:gd name="connsiteY225" fmla="*/ 278576 h 4417951"/>
              <a:gd name="connsiteX226" fmla="*/ 209239 w 2812762"/>
              <a:gd name="connsiteY226" fmla="*/ 526473 h 4417951"/>
              <a:gd name="connsiteX227" fmla="*/ 181934 w 2812762"/>
              <a:gd name="connsiteY227" fmla="*/ 419859 h 4417951"/>
              <a:gd name="connsiteX228" fmla="*/ 202796 w 2812762"/>
              <a:gd name="connsiteY228" fmla="*/ 384883 h 4417951"/>
              <a:gd name="connsiteX229" fmla="*/ 281338 w 2812762"/>
              <a:gd name="connsiteY229" fmla="*/ 364788 h 4417951"/>
              <a:gd name="connsiteX230" fmla="*/ 316313 w 2812762"/>
              <a:gd name="connsiteY230" fmla="*/ 385497 h 4417951"/>
              <a:gd name="connsiteX231" fmla="*/ 343618 w 2812762"/>
              <a:gd name="connsiteY231" fmla="*/ 491957 h 4417951"/>
              <a:gd name="connsiteX232" fmla="*/ 322910 w 2812762"/>
              <a:gd name="connsiteY232" fmla="*/ 527086 h 4417951"/>
              <a:gd name="connsiteX233" fmla="*/ 244368 w 2812762"/>
              <a:gd name="connsiteY233" fmla="*/ 547182 h 4417951"/>
              <a:gd name="connsiteX234" fmla="*/ 209239 w 2812762"/>
              <a:gd name="connsiteY234" fmla="*/ 526473 h 4417951"/>
              <a:gd name="connsiteX235" fmla="*/ 272747 w 2812762"/>
              <a:gd name="connsiteY235" fmla="*/ 774215 h 4417951"/>
              <a:gd name="connsiteX236" fmla="*/ 245442 w 2812762"/>
              <a:gd name="connsiteY236" fmla="*/ 667755 h 4417951"/>
              <a:gd name="connsiteX237" fmla="*/ 266305 w 2812762"/>
              <a:gd name="connsiteY237" fmla="*/ 632626 h 4417951"/>
              <a:gd name="connsiteX238" fmla="*/ 344692 w 2812762"/>
              <a:gd name="connsiteY238" fmla="*/ 612531 h 4417951"/>
              <a:gd name="connsiteX239" fmla="*/ 379821 w 2812762"/>
              <a:gd name="connsiteY239" fmla="*/ 633240 h 4417951"/>
              <a:gd name="connsiteX240" fmla="*/ 407127 w 2812762"/>
              <a:gd name="connsiteY240" fmla="*/ 739853 h 4417951"/>
              <a:gd name="connsiteX241" fmla="*/ 386264 w 2812762"/>
              <a:gd name="connsiteY241" fmla="*/ 774829 h 4417951"/>
              <a:gd name="connsiteX242" fmla="*/ 307876 w 2812762"/>
              <a:gd name="connsiteY242" fmla="*/ 794924 h 4417951"/>
              <a:gd name="connsiteX243" fmla="*/ 272747 w 2812762"/>
              <a:gd name="connsiteY243" fmla="*/ 774215 h 4417951"/>
              <a:gd name="connsiteX244" fmla="*/ 336255 w 2812762"/>
              <a:gd name="connsiteY244" fmla="*/ 1021958 h 4417951"/>
              <a:gd name="connsiteX245" fmla="*/ 308950 w 2812762"/>
              <a:gd name="connsiteY245" fmla="*/ 915498 h 4417951"/>
              <a:gd name="connsiteX246" fmla="*/ 329659 w 2812762"/>
              <a:gd name="connsiteY246" fmla="*/ 880522 h 4417951"/>
              <a:gd name="connsiteX247" fmla="*/ 408201 w 2812762"/>
              <a:gd name="connsiteY247" fmla="*/ 860273 h 4417951"/>
              <a:gd name="connsiteX248" fmla="*/ 443329 w 2812762"/>
              <a:gd name="connsiteY248" fmla="*/ 881136 h 4417951"/>
              <a:gd name="connsiteX249" fmla="*/ 470634 w 2812762"/>
              <a:gd name="connsiteY249" fmla="*/ 987596 h 4417951"/>
              <a:gd name="connsiteX250" fmla="*/ 449772 w 2812762"/>
              <a:gd name="connsiteY250" fmla="*/ 1022725 h 4417951"/>
              <a:gd name="connsiteX251" fmla="*/ 371231 w 2812762"/>
              <a:gd name="connsiteY251" fmla="*/ 1042821 h 4417951"/>
              <a:gd name="connsiteX252" fmla="*/ 336255 w 2812762"/>
              <a:gd name="connsiteY252" fmla="*/ 1021958 h 4417951"/>
              <a:gd name="connsiteX253" fmla="*/ 399763 w 2812762"/>
              <a:gd name="connsiteY253" fmla="*/ 1269854 h 4417951"/>
              <a:gd name="connsiteX254" fmla="*/ 372458 w 2812762"/>
              <a:gd name="connsiteY254" fmla="*/ 1163394 h 4417951"/>
              <a:gd name="connsiteX255" fmla="*/ 393167 w 2812762"/>
              <a:gd name="connsiteY255" fmla="*/ 1128265 h 4417951"/>
              <a:gd name="connsiteX256" fmla="*/ 471708 w 2812762"/>
              <a:gd name="connsiteY256" fmla="*/ 1108169 h 4417951"/>
              <a:gd name="connsiteX257" fmla="*/ 506837 w 2812762"/>
              <a:gd name="connsiteY257" fmla="*/ 1128879 h 4417951"/>
              <a:gd name="connsiteX258" fmla="*/ 533989 w 2812762"/>
              <a:gd name="connsiteY258" fmla="*/ 1235339 h 4417951"/>
              <a:gd name="connsiteX259" fmla="*/ 513280 w 2812762"/>
              <a:gd name="connsiteY259" fmla="*/ 1270468 h 4417951"/>
              <a:gd name="connsiteX260" fmla="*/ 434739 w 2812762"/>
              <a:gd name="connsiteY260" fmla="*/ 1290563 h 4417951"/>
              <a:gd name="connsiteX261" fmla="*/ 399763 w 2812762"/>
              <a:gd name="connsiteY261" fmla="*/ 1269854 h 4417951"/>
              <a:gd name="connsiteX262" fmla="*/ 463118 w 2812762"/>
              <a:gd name="connsiteY262" fmla="*/ 1517597 h 4417951"/>
              <a:gd name="connsiteX263" fmla="*/ 435966 w 2812762"/>
              <a:gd name="connsiteY263" fmla="*/ 1411137 h 4417951"/>
              <a:gd name="connsiteX264" fmla="*/ 456675 w 2812762"/>
              <a:gd name="connsiteY264" fmla="*/ 1376008 h 4417951"/>
              <a:gd name="connsiteX265" fmla="*/ 535217 w 2812762"/>
              <a:gd name="connsiteY265" fmla="*/ 1355912 h 4417951"/>
              <a:gd name="connsiteX266" fmla="*/ 570192 w 2812762"/>
              <a:gd name="connsiteY266" fmla="*/ 1376621 h 4417951"/>
              <a:gd name="connsiteX267" fmla="*/ 597497 w 2812762"/>
              <a:gd name="connsiteY267" fmla="*/ 1483235 h 4417951"/>
              <a:gd name="connsiteX268" fmla="*/ 576788 w 2812762"/>
              <a:gd name="connsiteY268" fmla="*/ 1518211 h 4417951"/>
              <a:gd name="connsiteX269" fmla="*/ 498247 w 2812762"/>
              <a:gd name="connsiteY269" fmla="*/ 1538306 h 4417951"/>
              <a:gd name="connsiteX270" fmla="*/ 463118 w 2812762"/>
              <a:gd name="connsiteY270" fmla="*/ 1517597 h 4417951"/>
              <a:gd name="connsiteX271" fmla="*/ 526626 w 2812762"/>
              <a:gd name="connsiteY271" fmla="*/ 1765340 h 4417951"/>
              <a:gd name="connsiteX272" fmla="*/ 499321 w 2812762"/>
              <a:gd name="connsiteY272" fmla="*/ 1658879 h 4417951"/>
              <a:gd name="connsiteX273" fmla="*/ 520183 w 2812762"/>
              <a:gd name="connsiteY273" fmla="*/ 1623904 h 4417951"/>
              <a:gd name="connsiteX274" fmla="*/ 598724 w 2812762"/>
              <a:gd name="connsiteY274" fmla="*/ 1603655 h 4417951"/>
              <a:gd name="connsiteX275" fmla="*/ 633700 w 2812762"/>
              <a:gd name="connsiteY275" fmla="*/ 1624517 h 4417951"/>
              <a:gd name="connsiteX276" fmla="*/ 661005 w 2812762"/>
              <a:gd name="connsiteY276" fmla="*/ 1730978 h 4417951"/>
              <a:gd name="connsiteX277" fmla="*/ 640297 w 2812762"/>
              <a:gd name="connsiteY277" fmla="*/ 1766107 h 4417951"/>
              <a:gd name="connsiteX278" fmla="*/ 561755 w 2812762"/>
              <a:gd name="connsiteY278" fmla="*/ 1786202 h 4417951"/>
              <a:gd name="connsiteX279" fmla="*/ 526626 w 2812762"/>
              <a:gd name="connsiteY279" fmla="*/ 1765340 h 4417951"/>
              <a:gd name="connsiteX280" fmla="*/ 590134 w 2812762"/>
              <a:gd name="connsiteY280" fmla="*/ 2013236 h 4417951"/>
              <a:gd name="connsiteX281" fmla="*/ 562829 w 2812762"/>
              <a:gd name="connsiteY281" fmla="*/ 1906622 h 4417951"/>
              <a:gd name="connsiteX282" fmla="*/ 583691 w 2812762"/>
              <a:gd name="connsiteY282" fmla="*/ 1871647 h 4417951"/>
              <a:gd name="connsiteX283" fmla="*/ 662079 w 2812762"/>
              <a:gd name="connsiteY283" fmla="*/ 1851551 h 4417951"/>
              <a:gd name="connsiteX284" fmla="*/ 697208 w 2812762"/>
              <a:gd name="connsiteY284" fmla="*/ 1872260 h 4417951"/>
              <a:gd name="connsiteX285" fmla="*/ 724514 w 2812762"/>
              <a:gd name="connsiteY285" fmla="*/ 1978721 h 4417951"/>
              <a:gd name="connsiteX286" fmla="*/ 703651 w 2812762"/>
              <a:gd name="connsiteY286" fmla="*/ 2013849 h 4417951"/>
              <a:gd name="connsiteX287" fmla="*/ 625263 w 2812762"/>
              <a:gd name="connsiteY287" fmla="*/ 2033945 h 4417951"/>
              <a:gd name="connsiteX288" fmla="*/ 590134 w 2812762"/>
              <a:gd name="connsiteY288" fmla="*/ 2013236 h 4417951"/>
              <a:gd name="connsiteX289" fmla="*/ 653642 w 2812762"/>
              <a:gd name="connsiteY289" fmla="*/ 2260979 h 4417951"/>
              <a:gd name="connsiteX290" fmla="*/ 626337 w 2812762"/>
              <a:gd name="connsiteY290" fmla="*/ 2154518 h 4417951"/>
              <a:gd name="connsiteX291" fmla="*/ 647046 w 2812762"/>
              <a:gd name="connsiteY291" fmla="*/ 2119389 h 4417951"/>
              <a:gd name="connsiteX292" fmla="*/ 725587 w 2812762"/>
              <a:gd name="connsiteY292" fmla="*/ 2099294 h 4417951"/>
              <a:gd name="connsiteX293" fmla="*/ 760716 w 2812762"/>
              <a:gd name="connsiteY293" fmla="*/ 2120003 h 4417951"/>
              <a:gd name="connsiteX294" fmla="*/ 788021 w 2812762"/>
              <a:gd name="connsiteY294" fmla="*/ 2226463 h 4417951"/>
              <a:gd name="connsiteX295" fmla="*/ 767159 w 2812762"/>
              <a:gd name="connsiteY295" fmla="*/ 2261592 h 4417951"/>
              <a:gd name="connsiteX296" fmla="*/ 688618 w 2812762"/>
              <a:gd name="connsiteY296" fmla="*/ 2281688 h 4417951"/>
              <a:gd name="connsiteX297" fmla="*/ 653642 w 2812762"/>
              <a:gd name="connsiteY297" fmla="*/ 2260979 h 4417951"/>
              <a:gd name="connsiteX298" fmla="*/ 717150 w 2812762"/>
              <a:gd name="connsiteY298" fmla="*/ 2508721 h 4417951"/>
              <a:gd name="connsiteX299" fmla="*/ 689845 w 2812762"/>
              <a:gd name="connsiteY299" fmla="*/ 2402261 h 4417951"/>
              <a:gd name="connsiteX300" fmla="*/ 710554 w 2812762"/>
              <a:gd name="connsiteY300" fmla="*/ 2367132 h 4417951"/>
              <a:gd name="connsiteX301" fmla="*/ 789095 w 2812762"/>
              <a:gd name="connsiteY301" fmla="*/ 2347037 h 4417951"/>
              <a:gd name="connsiteX302" fmla="*/ 824224 w 2812762"/>
              <a:gd name="connsiteY302" fmla="*/ 2367899 h 4417951"/>
              <a:gd name="connsiteX303" fmla="*/ 851376 w 2812762"/>
              <a:gd name="connsiteY303" fmla="*/ 2474360 h 4417951"/>
              <a:gd name="connsiteX304" fmla="*/ 830667 w 2812762"/>
              <a:gd name="connsiteY304" fmla="*/ 2509335 h 4417951"/>
              <a:gd name="connsiteX305" fmla="*/ 752126 w 2812762"/>
              <a:gd name="connsiteY305" fmla="*/ 2529584 h 4417951"/>
              <a:gd name="connsiteX306" fmla="*/ 717150 w 2812762"/>
              <a:gd name="connsiteY306" fmla="*/ 2508721 h 4417951"/>
              <a:gd name="connsiteX307" fmla="*/ 780505 w 2812762"/>
              <a:gd name="connsiteY307" fmla="*/ 2756464 h 4417951"/>
              <a:gd name="connsiteX308" fmla="*/ 753353 w 2812762"/>
              <a:gd name="connsiteY308" fmla="*/ 2650004 h 4417951"/>
              <a:gd name="connsiteX309" fmla="*/ 774062 w 2812762"/>
              <a:gd name="connsiteY309" fmla="*/ 2615028 h 4417951"/>
              <a:gd name="connsiteX310" fmla="*/ 852604 w 2812762"/>
              <a:gd name="connsiteY310" fmla="*/ 2594933 h 4417951"/>
              <a:gd name="connsiteX311" fmla="*/ 887579 w 2812762"/>
              <a:gd name="connsiteY311" fmla="*/ 2615642 h 4417951"/>
              <a:gd name="connsiteX312" fmla="*/ 914884 w 2812762"/>
              <a:gd name="connsiteY312" fmla="*/ 2722102 h 4417951"/>
              <a:gd name="connsiteX313" fmla="*/ 894175 w 2812762"/>
              <a:gd name="connsiteY313" fmla="*/ 2757231 h 4417951"/>
              <a:gd name="connsiteX314" fmla="*/ 815634 w 2812762"/>
              <a:gd name="connsiteY314" fmla="*/ 2777327 h 4417951"/>
              <a:gd name="connsiteX315" fmla="*/ 780505 w 2812762"/>
              <a:gd name="connsiteY315" fmla="*/ 2756464 h 4417951"/>
              <a:gd name="connsiteX316" fmla="*/ 844013 w 2812762"/>
              <a:gd name="connsiteY316" fmla="*/ 3004360 h 4417951"/>
              <a:gd name="connsiteX317" fmla="*/ 816708 w 2812762"/>
              <a:gd name="connsiteY317" fmla="*/ 2897900 h 4417951"/>
              <a:gd name="connsiteX318" fmla="*/ 837570 w 2812762"/>
              <a:gd name="connsiteY318" fmla="*/ 2862771 h 4417951"/>
              <a:gd name="connsiteX319" fmla="*/ 916111 w 2812762"/>
              <a:gd name="connsiteY319" fmla="*/ 2842675 h 4417951"/>
              <a:gd name="connsiteX320" fmla="*/ 951087 w 2812762"/>
              <a:gd name="connsiteY320" fmla="*/ 2863385 h 4417951"/>
              <a:gd name="connsiteX321" fmla="*/ 978392 w 2812762"/>
              <a:gd name="connsiteY321" fmla="*/ 2969998 h 4417951"/>
              <a:gd name="connsiteX322" fmla="*/ 957683 w 2812762"/>
              <a:gd name="connsiteY322" fmla="*/ 3004974 h 4417951"/>
              <a:gd name="connsiteX323" fmla="*/ 879142 w 2812762"/>
              <a:gd name="connsiteY323" fmla="*/ 3025069 h 4417951"/>
              <a:gd name="connsiteX324" fmla="*/ 844013 w 2812762"/>
              <a:gd name="connsiteY324" fmla="*/ 3004360 h 4417951"/>
              <a:gd name="connsiteX325" fmla="*/ 907521 w 2812762"/>
              <a:gd name="connsiteY325" fmla="*/ 3252103 h 4417951"/>
              <a:gd name="connsiteX326" fmla="*/ 880216 w 2812762"/>
              <a:gd name="connsiteY326" fmla="*/ 3145643 h 4417951"/>
              <a:gd name="connsiteX327" fmla="*/ 900925 w 2812762"/>
              <a:gd name="connsiteY327" fmla="*/ 3110514 h 4417951"/>
              <a:gd name="connsiteX328" fmla="*/ 979466 w 2812762"/>
              <a:gd name="connsiteY328" fmla="*/ 3090418 h 4417951"/>
              <a:gd name="connsiteX329" fmla="*/ 1014595 w 2812762"/>
              <a:gd name="connsiteY329" fmla="*/ 3111281 h 4417951"/>
              <a:gd name="connsiteX330" fmla="*/ 1041900 w 2812762"/>
              <a:gd name="connsiteY330" fmla="*/ 3217741 h 4417951"/>
              <a:gd name="connsiteX331" fmla="*/ 1021038 w 2812762"/>
              <a:gd name="connsiteY331" fmla="*/ 3252716 h 4417951"/>
              <a:gd name="connsiteX332" fmla="*/ 942650 w 2812762"/>
              <a:gd name="connsiteY332" fmla="*/ 3272966 h 4417951"/>
              <a:gd name="connsiteX333" fmla="*/ 907521 w 2812762"/>
              <a:gd name="connsiteY333" fmla="*/ 3252103 h 4417951"/>
              <a:gd name="connsiteX334" fmla="*/ 971029 w 2812762"/>
              <a:gd name="connsiteY334" fmla="*/ 3499846 h 4417951"/>
              <a:gd name="connsiteX335" fmla="*/ 943724 w 2812762"/>
              <a:gd name="connsiteY335" fmla="*/ 3393385 h 4417951"/>
              <a:gd name="connsiteX336" fmla="*/ 964433 w 2812762"/>
              <a:gd name="connsiteY336" fmla="*/ 3358410 h 4417951"/>
              <a:gd name="connsiteX337" fmla="*/ 1042974 w 2812762"/>
              <a:gd name="connsiteY337" fmla="*/ 3338314 h 4417951"/>
              <a:gd name="connsiteX338" fmla="*/ 1078103 w 2812762"/>
              <a:gd name="connsiteY338" fmla="*/ 3359024 h 4417951"/>
              <a:gd name="connsiteX339" fmla="*/ 1105408 w 2812762"/>
              <a:gd name="connsiteY339" fmla="*/ 3465484 h 4417951"/>
              <a:gd name="connsiteX340" fmla="*/ 1084546 w 2812762"/>
              <a:gd name="connsiteY340" fmla="*/ 3500613 h 4417951"/>
              <a:gd name="connsiteX341" fmla="*/ 1006005 w 2812762"/>
              <a:gd name="connsiteY341" fmla="*/ 3520708 h 4417951"/>
              <a:gd name="connsiteX342" fmla="*/ 971029 w 2812762"/>
              <a:gd name="connsiteY342" fmla="*/ 3499846 h 4417951"/>
              <a:gd name="connsiteX343" fmla="*/ 1034537 w 2812762"/>
              <a:gd name="connsiteY343" fmla="*/ 3747742 h 4417951"/>
              <a:gd name="connsiteX344" fmla="*/ 1007232 w 2812762"/>
              <a:gd name="connsiteY344" fmla="*/ 3641281 h 4417951"/>
              <a:gd name="connsiteX345" fmla="*/ 1027941 w 2812762"/>
              <a:gd name="connsiteY345" fmla="*/ 3606153 h 4417951"/>
              <a:gd name="connsiteX346" fmla="*/ 1096818 w 2812762"/>
              <a:gd name="connsiteY346" fmla="*/ 3588511 h 4417951"/>
              <a:gd name="connsiteX347" fmla="*/ 1106482 w 2812762"/>
              <a:gd name="connsiteY347" fmla="*/ 3586057 h 4417951"/>
              <a:gd name="connsiteX348" fmla="*/ 1141611 w 2812762"/>
              <a:gd name="connsiteY348" fmla="*/ 3606766 h 4417951"/>
              <a:gd name="connsiteX349" fmla="*/ 1168763 w 2812762"/>
              <a:gd name="connsiteY349" fmla="*/ 3713227 h 4417951"/>
              <a:gd name="connsiteX350" fmla="*/ 1169223 w 2812762"/>
              <a:gd name="connsiteY350" fmla="*/ 3715834 h 4417951"/>
              <a:gd name="connsiteX351" fmla="*/ 1156184 w 2812762"/>
              <a:gd name="connsiteY351" fmla="*/ 3744827 h 4417951"/>
              <a:gd name="connsiteX352" fmla="*/ 1148054 w 2812762"/>
              <a:gd name="connsiteY352" fmla="*/ 3748356 h 4417951"/>
              <a:gd name="connsiteX353" fmla="*/ 1082091 w 2812762"/>
              <a:gd name="connsiteY353" fmla="*/ 3765229 h 4417951"/>
              <a:gd name="connsiteX354" fmla="*/ 1069512 w 2812762"/>
              <a:gd name="connsiteY354" fmla="*/ 3768451 h 4417951"/>
              <a:gd name="connsiteX355" fmla="*/ 1034537 w 2812762"/>
              <a:gd name="connsiteY355" fmla="*/ 3747742 h 4417951"/>
              <a:gd name="connsiteX356" fmla="*/ 1097892 w 2812762"/>
              <a:gd name="connsiteY356" fmla="*/ 3995484 h 4417951"/>
              <a:gd name="connsiteX357" fmla="*/ 1071507 w 2812762"/>
              <a:gd name="connsiteY357" fmla="*/ 3891785 h 4417951"/>
              <a:gd name="connsiteX358" fmla="*/ 1070740 w 2812762"/>
              <a:gd name="connsiteY358" fmla="*/ 3889024 h 4417951"/>
              <a:gd name="connsiteX359" fmla="*/ 1073501 w 2812762"/>
              <a:gd name="connsiteY359" fmla="*/ 3867855 h 4417951"/>
              <a:gd name="connsiteX360" fmla="*/ 1091449 w 2812762"/>
              <a:gd name="connsiteY360" fmla="*/ 3853895 h 4417951"/>
              <a:gd name="connsiteX361" fmla="*/ 1148207 w 2812762"/>
              <a:gd name="connsiteY361" fmla="*/ 3839322 h 4417951"/>
              <a:gd name="connsiteX362" fmla="*/ 1169990 w 2812762"/>
              <a:gd name="connsiteY362" fmla="*/ 3833800 h 4417951"/>
              <a:gd name="connsiteX363" fmla="*/ 1204966 w 2812762"/>
              <a:gd name="connsiteY363" fmla="*/ 3854662 h 4417951"/>
              <a:gd name="connsiteX364" fmla="*/ 1211716 w 2812762"/>
              <a:gd name="connsiteY364" fmla="*/ 3880894 h 4417951"/>
              <a:gd name="connsiteX365" fmla="*/ 1232271 w 2812762"/>
              <a:gd name="connsiteY365" fmla="*/ 3961123 h 4417951"/>
              <a:gd name="connsiteX366" fmla="*/ 1232885 w 2812762"/>
              <a:gd name="connsiteY366" fmla="*/ 3971247 h 4417951"/>
              <a:gd name="connsiteX367" fmla="*/ 1211562 w 2812762"/>
              <a:gd name="connsiteY367" fmla="*/ 3996098 h 4417951"/>
              <a:gd name="connsiteX368" fmla="*/ 1133327 w 2812762"/>
              <a:gd name="connsiteY368" fmla="*/ 4016194 h 4417951"/>
              <a:gd name="connsiteX369" fmla="*/ 1133021 w 2812762"/>
              <a:gd name="connsiteY369" fmla="*/ 4016194 h 4417951"/>
              <a:gd name="connsiteX370" fmla="*/ 1097892 w 2812762"/>
              <a:gd name="connsiteY370" fmla="*/ 3995484 h 4417951"/>
              <a:gd name="connsiteX371" fmla="*/ 1275070 w 2812762"/>
              <a:gd name="connsiteY371" fmla="*/ 4243994 h 4417951"/>
              <a:gd name="connsiteX372" fmla="*/ 1251753 w 2812762"/>
              <a:gd name="connsiteY372" fmla="*/ 4249977 h 4417951"/>
              <a:gd name="connsiteX373" fmla="*/ 1196529 w 2812762"/>
              <a:gd name="connsiteY373" fmla="*/ 4264090 h 4417951"/>
              <a:gd name="connsiteX374" fmla="*/ 1161400 w 2812762"/>
              <a:gd name="connsiteY374" fmla="*/ 4243227 h 4417951"/>
              <a:gd name="connsiteX375" fmla="*/ 1155877 w 2812762"/>
              <a:gd name="connsiteY375" fmla="*/ 4221445 h 4417951"/>
              <a:gd name="connsiteX376" fmla="*/ 1134094 w 2812762"/>
              <a:gd name="connsiteY376" fmla="*/ 4136767 h 4417951"/>
              <a:gd name="connsiteX377" fmla="*/ 1133941 w 2812762"/>
              <a:gd name="connsiteY377" fmla="*/ 4123574 h 4417951"/>
              <a:gd name="connsiteX378" fmla="*/ 1154957 w 2812762"/>
              <a:gd name="connsiteY378" fmla="*/ 4101792 h 4417951"/>
              <a:gd name="connsiteX379" fmla="*/ 1233345 w 2812762"/>
              <a:gd name="connsiteY379" fmla="*/ 4081696 h 4417951"/>
              <a:gd name="connsiteX380" fmla="*/ 1265713 w 2812762"/>
              <a:gd name="connsiteY380" fmla="*/ 4095962 h 4417951"/>
              <a:gd name="connsiteX381" fmla="*/ 1268474 w 2812762"/>
              <a:gd name="connsiteY381" fmla="*/ 4102405 h 4417951"/>
              <a:gd name="connsiteX382" fmla="*/ 1295779 w 2812762"/>
              <a:gd name="connsiteY382" fmla="*/ 4208866 h 4417951"/>
              <a:gd name="connsiteX383" fmla="*/ 1275070 w 2812762"/>
              <a:gd name="connsiteY383" fmla="*/ 4243994 h 4417951"/>
              <a:gd name="connsiteX384" fmla="*/ 2647550 w 2812762"/>
              <a:gd name="connsiteY384" fmla="*/ 4156402 h 4417951"/>
              <a:gd name="connsiteX385" fmla="*/ 2616256 w 2812762"/>
              <a:gd name="connsiteY385" fmla="*/ 4164379 h 4417951"/>
              <a:gd name="connsiteX386" fmla="*/ 2569008 w 2812762"/>
              <a:gd name="connsiteY386" fmla="*/ 4176498 h 4417951"/>
              <a:gd name="connsiteX387" fmla="*/ 2533879 w 2812762"/>
              <a:gd name="connsiteY387" fmla="*/ 4155789 h 4417951"/>
              <a:gd name="connsiteX388" fmla="*/ 2514244 w 2812762"/>
              <a:gd name="connsiteY388" fmla="*/ 4078935 h 4417951"/>
              <a:gd name="connsiteX389" fmla="*/ 2506727 w 2812762"/>
              <a:gd name="connsiteY389" fmla="*/ 4049328 h 4417951"/>
              <a:gd name="connsiteX390" fmla="*/ 2527437 w 2812762"/>
              <a:gd name="connsiteY390" fmla="*/ 4014199 h 4417951"/>
              <a:gd name="connsiteX391" fmla="*/ 2594473 w 2812762"/>
              <a:gd name="connsiteY391" fmla="*/ 3997019 h 4417951"/>
              <a:gd name="connsiteX392" fmla="*/ 2605978 w 2812762"/>
              <a:gd name="connsiteY392" fmla="*/ 3994104 h 4417951"/>
              <a:gd name="connsiteX393" fmla="*/ 2618097 w 2812762"/>
              <a:gd name="connsiteY393" fmla="*/ 3993644 h 4417951"/>
              <a:gd name="connsiteX394" fmla="*/ 2640953 w 2812762"/>
              <a:gd name="connsiteY394" fmla="*/ 4014813 h 4417951"/>
              <a:gd name="connsiteX395" fmla="*/ 2668259 w 2812762"/>
              <a:gd name="connsiteY395" fmla="*/ 4121273 h 4417951"/>
              <a:gd name="connsiteX396" fmla="*/ 2647550 w 2812762"/>
              <a:gd name="connsiteY396" fmla="*/ 4156402 h 44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2812762" h="4417951">
                <a:moveTo>
                  <a:pt x="2698785" y="3973088"/>
                </a:moveTo>
                <a:lnTo>
                  <a:pt x="2638806" y="3739151"/>
                </a:lnTo>
                <a:lnTo>
                  <a:pt x="2596161" y="3572251"/>
                </a:lnTo>
                <a:lnTo>
                  <a:pt x="2572843" y="3481744"/>
                </a:lnTo>
                <a:lnTo>
                  <a:pt x="2543851" y="3368228"/>
                </a:lnTo>
                <a:lnTo>
                  <a:pt x="2495683" y="3180158"/>
                </a:lnTo>
                <a:lnTo>
                  <a:pt x="2317737" y="2485404"/>
                </a:lnTo>
                <a:lnTo>
                  <a:pt x="2294881" y="2396432"/>
                </a:lnTo>
                <a:lnTo>
                  <a:pt x="1888981" y="811952"/>
                </a:lnTo>
                <a:lnTo>
                  <a:pt x="1866278" y="723133"/>
                </a:lnTo>
                <a:lnTo>
                  <a:pt x="1680969" y="0"/>
                </a:lnTo>
                <a:lnTo>
                  <a:pt x="217370" y="0"/>
                </a:lnTo>
                <a:cubicBezTo>
                  <a:pt x="219210" y="14113"/>
                  <a:pt x="210160" y="27766"/>
                  <a:pt x="195894" y="31447"/>
                </a:cubicBezTo>
                <a:lnTo>
                  <a:pt x="117352" y="51543"/>
                </a:lnTo>
                <a:cubicBezTo>
                  <a:pt x="102012" y="55531"/>
                  <a:pt x="86211" y="46327"/>
                  <a:pt x="82376" y="30834"/>
                </a:cubicBezTo>
                <a:lnTo>
                  <a:pt x="74400" y="0"/>
                </a:lnTo>
                <a:lnTo>
                  <a:pt x="0" y="0"/>
                </a:lnTo>
                <a:lnTo>
                  <a:pt x="1053098" y="4110689"/>
                </a:lnTo>
                <a:lnTo>
                  <a:pt x="1107556" y="4323456"/>
                </a:lnTo>
                <a:lnTo>
                  <a:pt x="1123510" y="4385737"/>
                </a:lnTo>
                <a:lnTo>
                  <a:pt x="1131793" y="4417951"/>
                </a:lnTo>
                <a:lnTo>
                  <a:pt x="1206193" y="4417951"/>
                </a:lnTo>
                <a:lnTo>
                  <a:pt x="1199750" y="4393254"/>
                </a:lnTo>
                <a:lnTo>
                  <a:pt x="1197602" y="4384663"/>
                </a:lnTo>
                <a:cubicBezTo>
                  <a:pt x="1193614" y="4369170"/>
                  <a:pt x="1202972" y="4353523"/>
                  <a:pt x="1218312" y="4349535"/>
                </a:cubicBezTo>
                <a:lnTo>
                  <a:pt x="1245157" y="4342631"/>
                </a:lnTo>
                <a:lnTo>
                  <a:pt x="1296393" y="4329592"/>
                </a:lnTo>
                <a:lnTo>
                  <a:pt x="1296853" y="4329592"/>
                </a:lnTo>
                <a:cubicBezTo>
                  <a:pt x="1312347" y="4325450"/>
                  <a:pt x="1327993" y="4334808"/>
                  <a:pt x="1331982" y="4350148"/>
                </a:cubicBezTo>
                <a:lnTo>
                  <a:pt x="1349316" y="4417951"/>
                </a:lnTo>
                <a:lnTo>
                  <a:pt x="2606438" y="4417951"/>
                </a:lnTo>
                <a:cubicBezTo>
                  <a:pt x="2602143" y="4414423"/>
                  <a:pt x="2598922" y="4409514"/>
                  <a:pt x="2597388" y="4403532"/>
                </a:cubicBezTo>
                <a:lnTo>
                  <a:pt x="2596467" y="4399696"/>
                </a:lnTo>
                <a:lnTo>
                  <a:pt x="2581894" y="4342938"/>
                </a:lnTo>
                <a:lnTo>
                  <a:pt x="2570082" y="4297071"/>
                </a:lnTo>
                <a:cubicBezTo>
                  <a:pt x="2566247" y="4281731"/>
                  <a:pt x="2575451" y="4265931"/>
                  <a:pt x="2590944" y="4261942"/>
                </a:cubicBezTo>
                <a:lnTo>
                  <a:pt x="2669486" y="4241847"/>
                </a:lnTo>
                <a:cubicBezTo>
                  <a:pt x="2671787" y="4241233"/>
                  <a:pt x="2673935" y="4240926"/>
                  <a:pt x="2676235" y="4240926"/>
                </a:cubicBezTo>
                <a:cubicBezTo>
                  <a:pt x="2689122" y="4240773"/>
                  <a:pt x="2701240" y="4249517"/>
                  <a:pt x="2704462" y="4262709"/>
                </a:cubicBezTo>
                <a:lnTo>
                  <a:pt x="2731767" y="4369170"/>
                </a:lnTo>
                <a:cubicBezTo>
                  <a:pt x="2735755" y="4384510"/>
                  <a:pt x="2726398" y="4400310"/>
                  <a:pt x="2711058" y="4404145"/>
                </a:cubicBezTo>
                <a:lnTo>
                  <a:pt x="2661509" y="4416877"/>
                </a:lnTo>
                <a:lnTo>
                  <a:pt x="2657060" y="4417951"/>
                </a:lnTo>
                <a:lnTo>
                  <a:pt x="2812763" y="4417951"/>
                </a:lnTo>
                <a:lnTo>
                  <a:pt x="2698785" y="3973088"/>
                </a:lnTo>
                <a:close/>
                <a:moveTo>
                  <a:pt x="2604904" y="3873531"/>
                </a:moveTo>
                <a:cubicBezTo>
                  <a:pt x="2608739" y="3889024"/>
                  <a:pt x="2599535" y="3904671"/>
                  <a:pt x="2584042" y="3908660"/>
                </a:cubicBezTo>
                <a:lnTo>
                  <a:pt x="2505500" y="3928755"/>
                </a:lnTo>
                <a:cubicBezTo>
                  <a:pt x="2502586" y="3929522"/>
                  <a:pt x="2499518" y="3929829"/>
                  <a:pt x="2496603" y="3929522"/>
                </a:cubicBezTo>
                <a:cubicBezTo>
                  <a:pt x="2484484" y="3928908"/>
                  <a:pt x="2473593" y="3920472"/>
                  <a:pt x="2470525" y="3907893"/>
                </a:cubicBezTo>
                <a:lnTo>
                  <a:pt x="2443373" y="3802506"/>
                </a:lnTo>
                <a:lnTo>
                  <a:pt x="2443373" y="3801432"/>
                </a:lnTo>
                <a:cubicBezTo>
                  <a:pt x="2441532" y="3794682"/>
                  <a:pt x="2442299" y="3787933"/>
                  <a:pt x="2445060" y="3782104"/>
                </a:cubicBezTo>
                <a:lnTo>
                  <a:pt x="2445060" y="3781797"/>
                </a:lnTo>
                <a:cubicBezTo>
                  <a:pt x="2445060" y="3781797"/>
                  <a:pt x="2445060" y="3781797"/>
                  <a:pt x="2445213" y="3781797"/>
                </a:cubicBezTo>
                <a:cubicBezTo>
                  <a:pt x="2449048" y="3774280"/>
                  <a:pt x="2455338" y="3768758"/>
                  <a:pt x="2463928" y="3766610"/>
                </a:cubicBezTo>
                <a:lnTo>
                  <a:pt x="2542470" y="3746515"/>
                </a:lnTo>
                <a:cubicBezTo>
                  <a:pt x="2557963" y="3742526"/>
                  <a:pt x="2573611" y="3751884"/>
                  <a:pt x="2577599" y="3767224"/>
                </a:cubicBezTo>
                <a:lnTo>
                  <a:pt x="2593399" y="3828891"/>
                </a:lnTo>
                <a:lnTo>
                  <a:pt x="2604904" y="3873684"/>
                </a:lnTo>
                <a:close/>
                <a:moveTo>
                  <a:pt x="2146541" y="2527436"/>
                </a:moveTo>
                <a:lnTo>
                  <a:pt x="2225083" y="2507341"/>
                </a:lnTo>
                <a:cubicBezTo>
                  <a:pt x="2240576" y="2503352"/>
                  <a:pt x="2256224" y="2512710"/>
                  <a:pt x="2260212" y="2528050"/>
                </a:cubicBezTo>
                <a:lnTo>
                  <a:pt x="2287517" y="2634510"/>
                </a:lnTo>
                <a:cubicBezTo>
                  <a:pt x="2291352" y="2650004"/>
                  <a:pt x="2282148" y="2665651"/>
                  <a:pt x="2266655" y="2669639"/>
                </a:cubicBezTo>
                <a:lnTo>
                  <a:pt x="2188114" y="2689735"/>
                </a:lnTo>
                <a:cubicBezTo>
                  <a:pt x="2172773" y="2693723"/>
                  <a:pt x="2156973" y="2684366"/>
                  <a:pt x="2153138" y="2669026"/>
                </a:cubicBezTo>
                <a:lnTo>
                  <a:pt x="2125833" y="2562565"/>
                </a:lnTo>
                <a:cubicBezTo>
                  <a:pt x="2121844" y="2547071"/>
                  <a:pt x="2131201" y="2531425"/>
                  <a:pt x="2146541" y="2527436"/>
                </a:cubicBezTo>
                <a:close/>
                <a:moveTo>
                  <a:pt x="2514091" y="3519328"/>
                </a:moveTo>
                <a:lnTo>
                  <a:pt x="2529891" y="3581148"/>
                </a:lnTo>
                <a:lnTo>
                  <a:pt x="2541396" y="3625788"/>
                </a:lnTo>
                <a:cubicBezTo>
                  <a:pt x="2545231" y="3641128"/>
                  <a:pt x="2536027" y="3656928"/>
                  <a:pt x="2520533" y="3660763"/>
                </a:cubicBezTo>
                <a:lnTo>
                  <a:pt x="2519306" y="3661070"/>
                </a:lnTo>
                <a:lnTo>
                  <a:pt x="2453804" y="3677791"/>
                </a:lnTo>
                <a:lnTo>
                  <a:pt x="2442146" y="3680859"/>
                </a:lnTo>
                <a:cubicBezTo>
                  <a:pt x="2426652" y="3684847"/>
                  <a:pt x="2411005" y="3675643"/>
                  <a:pt x="2407017" y="3660150"/>
                </a:cubicBezTo>
                <a:lnTo>
                  <a:pt x="2379711" y="3553690"/>
                </a:lnTo>
                <a:cubicBezTo>
                  <a:pt x="2375723" y="3538349"/>
                  <a:pt x="2385080" y="3522549"/>
                  <a:pt x="2400421" y="3518561"/>
                </a:cubicBezTo>
                <a:lnTo>
                  <a:pt x="2468684" y="3501073"/>
                </a:lnTo>
                <a:lnTo>
                  <a:pt x="2478962" y="3498465"/>
                </a:lnTo>
                <a:cubicBezTo>
                  <a:pt x="2494456" y="3494477"/>
                  <a:pt x="2510102" y="3503834"/>
                  <a:pt x="2514091" y="3519328"/>
                </a:cubicBezTo>
                <a:close/>
                <a:moveTo>
                  <a:pt x="2450583" y="3271431"/>
                </a:moveTo>
                <a:lnTo>
                  <a:pt x="2477888" y="3377892"/>
                </a:lnTo>
                <a:cubicBezTo>
                  <a:pt x="2478348" y="3379579"/>
                  <a:pt x="2478655" y="3380960"/>
                  <a:pt x="2478655" y="3382647"/>
                </a:cubicBezTo>
                <a:lnTo>
                  <a:pt x="2478655" y="3382954"/>
                </a:lnTo>
                <a:cubicBezTo>
                  <a:pt x="2478962" y="3386022"/>
                  <a:pt x="2478655" y="3388937"/>
                  <a:pt x="2477888" y="3391851"/>
                </a:cubicBezTo>
                <a:cubicBezTo>
                  <a:pt x="2475587" y="3401822"/>
                  <a:pt x="2467763" y="3410259"/>
                  <a:pt x="2457179" y="3413021"/>
                </a:cubicBezTo>
                <a:lnTo>
                  <a:pt x="2378637" y="3433116"/>
                </a:lnTo>
                <a:cubicBezTo>
                  <a:pt x="2363144" y="3437105"/>
                  <a:pt x="2347497" y="3427747"/>
                  <a:pt x="2343509" y="3412407"/>
                </a:cubicBezTo>
                <a:lnTo>
                  <a:pt x="2316204" y="3305947"/>
                </a:lnTo>
                <a:cubicBezTo>
                  <a:pt x="2312215" y="3290453"/>
                  <a:pt x="2321572" y="3274806"/>
                  <a:pt x="2337066" y="3270818"/>
                </a:cubicBezTo>
                <a:lnTo>
                  <a:pt x="2415607" y="3250722"/>
                </a:lnTo>
                <a:cubicBezTo>
                  <a:pt x="2430947" y="3246734"/>
                  <a:pt x="2446594" y="3256091"/>
                  <a:pt x="2450583" y="3271431"/>
                </a:cubicBezTo>
                <a:close/>
                <a:moveTo>
                  <a:pt x="2387075" y="3023689"/>
                </a:moveTo>
                <a:lnTo>
                  <a:pt x="2414380" y="3130149"/>
                </a:lnTo>
                <a:cubicBezTo>
                  <a:pt x="2418368" y="3145643"/>
                  <a:pt x="2409011" y="3161290"/>
                  <a:pt x="2393671" y="3165278"/>
                </a:cubicBezTo>
                <a:lnTo>
                  <a:pt x="2315130" y="3185373"/>
                </a:lnTo>
                <a:cubicBezTo>
                  <a:pt x="2299636" y="3189362"/>
                  <a:pt x="2283989" y="3180004"/>
                  <a:pt x="2280001" y="3164511"/>
                </a:cubicBezTo>
                <a:lnTo>
                  <a:pt x="2252695" y="3058051"/>
                </a:lnTo>
                <a:cubicBezTo>
                  <a:pt x="2248860" y="3042711"/>
                  <a:pt x="2258064" y="3027064"/>
                  <a:pt x="2273558" y="3023075"/>
                </a:cubicBezTo>
                <a:lnTo>
                  <a:pt x="2352099" y="3002980"/>
                </a:lnTo>
                <a:cubicBezTo>
                  <a:pt x="2367439" y="2998991"/>
                  <a:pt x="2383240" y="3008349"/>
                  <a:pt x="2387075" y="3023689"/>
                </a:cubicBezTo>
                <a:close/>
                <a:moveTo>
                  <a:pt x="2323720" y="2775946"/>
                </a:moveTo>
                <a:lnTo>
                  <a:pt x="2350872" y="2882406"/>
                </a:lnTo>
                <a:cubicBezTo>
                  <a:pt x="2354860" y="2897746"/>
                  <a:pt x="2345503" y="2913547"/>
                  <a:pt x="2330163" y="2917382"/>
                </a:cubicBezTo>
                <a:lnTo>
                  <a:pt x="2251621" y="2937477"/>
                </a:lnTo>
                <a:cubicBezTo>
                  <a:pt x="2236281" y="2941466"/>
                  <a:pt x="2220481" y="2932262"/>
                  <a:pt x="2216493" y="2916768"/>
                </a:cubicBezTo>
                <a:lnTo>
                  <a:pt x="2189341" y="2810308"/>
                </a:lnTo>
                <a:cubicBezTo>
                  <a:pt x="2185352" y="2794968"/>
                  <a:pt x="2194710" y="2779167"/>
                  <a:pt x="2210050" y="2775179"/>
                </a:cubicBezTo>
                <a:lnTo>
                  <a:pt x="2288591" y="2755084"/>
                </a:lnTo>
                <a:cubicBezTo>
                  <a:pt x="2303931" y="2751249"/>
                  <a:pt x="2319731" y="2760452"/>
                  <a:pt x="2323720" y="2775946"/>
                </a:cubicBezTo>
                <a:close/>
                <a:moveTo>
                  <a:pt x="2196704" y="2280307"/>
                </a:moveTo>
                <a:lnTo>
                  <a:pt x="2224009" y="2386767"/>
                </a:lnTo>
                <a:cubicBezTo>
                  <a:pt x="2224316" y="2387995"/>
                  <a:pt x="2224623" y="2389375"/>
                  <a:pt x="2224776" y="2390602"/>
                </a:cubicBezTo>
                <a:cubicBezTo>
                  <a:pt x="2226464" y="2404715"/>
                  <a:pt x="2217413" y="2418215"/>
                  <a:pt x="2203147" y="2421896"/>
                </a:cubicBezTo>
                <a:lnTo>
                  <a:pt x="2124759" y="2441992"/>
                </a:lnTo>
                <a:cubicBezTo>
                  <a:pt x="2109265" y="2445980"/>
                  <a:pt x="2093618" y="2436623"/>
                  <a:pt x="2089630" y="2421129"/>
                </a:cubicBezTo>
                <a:lnTo>
                  <a:pt x="2078585" y="2378330"/>
                </a:lnTo>
                <a:lnTo>
                  <a:pt x="2062324" y="2314669"/>
                </a:lnTo>
                <a:cubicBezTo>
                  <a:pt x="2058336" y="2299329"/>
                  <a:pt x="2067694" y="2283682"/>
                  <a:pt x="2083187" y="2279694"/>
                </a:cubicBezTo>
                <a:lnTo>
                  <a:pt x="2161575" y="2259598"/>
                </a:lnTo>
                <a:cubicBezTo>
                  <a:pt x="2177069" y="2255609"/>
                  <a:pt x="2192715" y="2264967"/>
                  <a:pt x="2196704" y="2280307"/>
                </a:cubicBezTo>
                <a:close/>
                <a:moveTo>
                  <a:pt x="2133196" y="2032564"/>
                </a:moveTo>
                <a:lnTo>
                  <a:pt x="2160501" y="2139025"/>
                </a:lnTo>
                <a:cubicBezTo>
                  <a:pt x="2164490" y="2154365"/>
                  <a:pt x="2155132" y="2170165"/>
                  <a:pt x="2139792" y="2174000"/>
                </a:cubicBezTo>
                <a:lnTo>
                  <a:pt x="2061250" y="2194249"/>
                </a:lnTo>
                <a:cubicBezTo>
                  <a:pt x="2045757" y="2198084"/>
                  <a:pt x="2030110" y="2188880"/>
                  <a:pt x="2026122" y="2173386"/>
                </a:cubicBezTo>
                <a:lnTo>
                  <a:pt x="1998817" y="2066926"/>
                </a:lnTo>
                <a:cubicBezTo>
                  <a:pt x="1994982" y="2051586"/>
                  <a:pt x="2004185" y="2035786"/>
                  <a:pt x="2019679" y="2031797"/>
                </a:cubicBezTo>
                <a:lnTo>
                  <a:pt x="2098220" y="2011702"/>
                </a:lnTo>
                <a:cubicBezTo>
                  <a:pt x="2113560" y="2007867"/>
                  <a:pt x="2129208" y="2017071"/>
                  <a:pt x="2133196" y="2032564"/>
                </a:cubicBezTo>
                <a:close/>
                <a:moveTo>
                  <a:pt x="2069688" y="1784668"/>
                </a:moveTo>
                <a:lnTo>
                  <a:pt x="2096993" y="1891129"/>
                </a:lnTo>
                <a:cubicBezTo>
                  <a:pt x="2100981" y="1906622"/>
                  <a:pt x="2091624" y="1922269"/>
                  <a:pt x="2076284" y="1926257"/>
                </a:cubicBezTo>
                <a:lnTo>
                  <a:pt x="1997743" y="1946353"/>
                </a:lnTo>
                <a:cubicBezTo>
                  <a:pt x="1982249" y="1950341"/>
                  <a:pt x="1966602" y="1940984"/>
                  <a:pt x="1962614" y="1925644"/>
                </a:cubicBezTo>
                <a:lnTo>
                  <a:pt x="1935308" y="1819183"/>
                </a:lnTo>
                <a:cubicBezTo>
                  <a:pt x="1931473" y="1803690"/>
                  <a:pt x="1940677" y="1788043"/>
                  <a:pt x="1956171" y="1784055"/>
                </a:cubicBezTo>
                <a:lnTo>
                  <a:pt x="2034712" y="1763959"/>
                </a:lnTo>
                <a:cubicBezTo>
                  <a:pt x="2050052" y="1759971"/>
                  <a:pt x="2065853" y="1769328"/>
                  <a:pt x="2069688" y="1784668"/>
                </a:cubicBezTo>
                <a:close/>
                <a:moveTo>
                  <a:pt x="2006333" y="1536925"/>
                </a:moveTo>
                <a:lnTo>
                  <a:pt x="2033485" y="1643386"/>
                </a:lnTo>
                <a:cubicBezTo>
                  <a:pt x="2037473" y="1658879"/>
                  <a:pt x="2028269" y="1674526"/>
                  <a:pt x="2012776" y="1678515"/>
                </a:cubicBezTo>
                <a:lnTo>
                  <a:pt x="1934234" y="1698610"/>
                </a:lnTo>
                <a:cubicBezTo>
                  <a:pt x="1918894" y="1702599"/>
                  <a:pt x="1903094" y="1693241"/>
                  <a:pt x="1899106" y="1677901"/>
                </a:cubicBezTo>
                <a:lnTo>
                  <a:pt x="1871954" y="1571287"/>
                </a:lnTo>
                <a:cubicBezTo>
                  <a:pt x="1867965" y="1555947"/>
                  <a:pt x="1877323" y="1540300"/>
                  <a:pt x="1892663" y="1536312"/>
                </a:cubicBezTo>
                <a:lnTo>
                  <a:pt x="1971204" y="1516216"/>
                </a:lnTo>
                <a:cubicBezTo>
                  <a:pt x="1986544" y="1512228"/>
                  <a:pt x="2002344" y="1521585"/>
                  <a:pt x="2006333" y="1536925"/>
                </a:cubicBezTo>
                <a:close/>
                <a:moveTo>
                  <a:pt x="1942825" y="1289183"/>
                </a:moveTo>
                <a:lnTo>
                  <a:pt x="1970130" y="1395643"/>
                </a:lnTo>
                <a:cubicBezTo>
                  <a:pt x="1973965" y="1410983"/>
                  <a:pt x="1964762" y="1426784"/>
                  <a:pt x="1949268" y="1430619"/>
                </a:cubicBezTo>
                <a:lnTo>
                  <a:pt x="1870727" y="1450867"/>
                </a:lnTo>
                <a:cubicBezTo>
                  <a:pt x="1855386" y="1454702"/>
                  <a:pt x="1839586" y="1445498"/>
                  <a:pt x="1835751" y="1430005"/>
                </a:cubicBezTo>
                <a:lnTo>
                  <a:pt x="1808446" y="1323545"/>
                </a:lnTo>
                <a:cubicBezTo>
                  <a:pt x="1804457" y="1308204"/>
                  <a:pt x="1813815" y="1292404"/>
                  <a:pt x="1829155" y="1288416"/>
                </a:cubicBezTo>
                <a:lnTo>
                  <a:pt x="1907696" y="1268320"/>
                </a:lnTo>
                <a:cubicBezTo>
                  <a:pt x="1923189" y="1264485"/>
                  <a:pt x="1938837" y="1273689"/>
                  <a:pt x="1942825" y="1289183"/>
                </a:cubicBezTo>
                <a:close/>
                <a:moveTo>
                  <a:pt x="1906622" y="1147747"/>
                </a:moveTo>
                <a:cubicBezTo>
                  <a:pt x="1910611" y="1163240"/>
                  <a:pt x="1901253" y="1178887"/>
                  <a:pt x="1885760" y="1182876"/>
                </a:cubicBezTo>
                <a:lnTo>
                  <a:pt x="1807372" y="1202971"/>
                </a:lnTo>
                <a:cubicBezTo>
                  <a:pt x="1791878" y="1206960"/>
                  <a:pt x="1776231" y="1197602"/>
                  <a:pt x="1772243" y="1182262"/>
                </a:cubicBezTo>
                <a:lnTo>
                  <a:pt x="1744937" y="1075802"/>
                </a:lnTo>
                <a:cubicBezTo>
                  <a:pt x="1740949" y="1060308"/>
                  <a:pt x="1750307" y="1044661"/>
                  <a:pt x="1765800" y="1040673"/>
                </a:cubicBezTo>
                <a:lnTo>
                  <a:pt x="1844188" y="1020577"/>
                </a:lnTo>
                <a:cubicBezTo>
                  <a:pt x="1859682" y="1016589"/>
                  <a:pt x="1875328" y="1025946"/>
                  <a:pt x="1879317" y="1041286"/>
                </a:cubicBezTo>
                <a:lnTo>
                  <a:pt x="1906622" y="1147747"/>
                </a:lnTo>
                <a:close/>
                <a:moveTo>
                  <a:pt x="1843114" y="900004"/>
                </a:moveTo>
                <a:cubicBezTo>
                  <a:pt x="1847103" y="915498"/>
                  <a:pt x="1837745" y="931145"/>
                  <a:pt x="1822405" y="935133"/>
                </a:cubicBezTo>
                <a:lnTo>
                  <a:pt x="1743864" y="955229"/>
                </a:lnTo>
                <a:cubicBezTo>
                  <a:pt x="1728370" y="959217"/>
                  <a:pt x="1712723" y="949859"/>
                  <a:pt x="1708735" y="934519"/>
                </a:cubicBezTo>
                <a:lnTo>
                  <a:pt x="1681430" y="828059"/>
                </a:lnTo>
                <a:cubicBezTo>
                  <a:pt x="1678208" y="815020"/>
                  <a:pt x="1684191" y="801827"/>
                  <a:pt x="1695542" y="795691"/>
                </a:cubicBezTo>
                <a:cubicBezTo>
                  <a:pt x="1697690" y="794464"/>
                  <a:pt x="1699838" y="793544"/>
                  <a:pt x="1702292" y="792930"/>
                </a:cubicBezTo>
                <a:lnTo>
                  <a:pt x="1780833" y="772835"/>
                </a:lnTo>
                <a:cubicBezTo>
                  <a:pt x="1796173" y="768846"/>
                  <a:pt x="1811821" y="778204"/>
                  <a:pt x="1815809" y="793544"/>
                </a:cubicBezTo>
                <a:lnTo>
                  <a:pt x="1819030" y="806123"/>
                </a:lnTo>
                <a:lnTo>
                  <a:pt x="1843114" y="900004"/>
                </a:lnTo>
                <a:close/>
                <a:moveTo>
                  <a:pt x="1752301" y="545801"/>
                </a:moveTo>
                <a:lnTo>
                  <a:pt x="1779606" y="652261"/>
                </a:lnTo>
                <a:cubicBezTo>
                  <a:pt x="1783595" y="667755"/>
                  <a:pt x="1774237" y="683402"/>
                  <a:pt x="1758897" y="687390"/>
                </a:cubicBezTo>
                <a:lnTo>
                  <a:pt x="1680356" y="707486"/>
                </a:lnTo>
                <a:cubicBezTo>
                  <a:pt x="1670078" y="709940"/>
                  <a:pt x="1659800" y="706872"/>
                  <a:pt x="1652897" y="700123"/>
                </a:cubicBezTo>
                <a:cubicBezTo>
                  <a:pt x="1649369" y="696441"/>
                  <a:pt x="1646607" y="691992"/>
                  <a:pt x="1645227" y="686623"/>
                </a:cubicBezTo>
                <a:lnTo>
                  <a:pt x="1617921" y="580163"/>
                </a:lnTo>
                <a:cubicBezTo>
                  <a:pt x="1614086" y="564823"/>
                  <a:pt x="1623291" y="549022"/>
                  <a:pt x="1638784" y="545187"/>
                </a:cubicBezTo>
                <a:lnTo>
                  <a:pt x="1717325" y="524939"/>
                </a:lnTo>
                <a:cubicBezTo>
                  <a:pt x="1732666" y="521103"/>
                  <a:pt x="1748466" y="530308"/>
                  <a:pt x="1752301" y="545801"/>
                </a:cubicBezTo>
                <a:close/>
                <a:moveTo>
                  <a:pt x="1688946" y="297905"/>
                </a:moveTo>
                <a:lnTo>
                  <a:pt x="1716098" y="404519"/>
                </a:lnTo>
                <a:cubicBezTo>
                  <a:pt x="1720087" y="419859"/>
                  <a:pt x="1710882" y="435506"/>
                  <a:pt x="1695389" y="439494"/>
                </a:cubicBezTo>
                <a:lnTo>
                  <a:pt x="1621296" y="458516"/>
                </a:lnTo>
                <a:lnTo>
                  <a:pt x="1616847" y="459590"/>
                </a:lnTo>
                <a:cubicBezTo>
                  <a:pt x="1601507" y="463578"/>
                  <a:pt x="1585707" y="454374"/>
                  <a:pt x="1581719" y="438881"/>
                </a:cubicBezTo>
                <a:lnTo>
                  <a:pt x="1554567" y="332420"/>
                </a:lnTo>
                <a:cubicBezTo>
                  <a:pt x="1553186" y="326744"/>
                  <a:pt x="1553493" y="321068"/>
                  <a:pt x="1555180" y="316006"/>
                </a:cubicBezTo>
                <a:cubicBezTo>
                  <a:pt x="1558249" y="307109"/>
                  <a:pt x="1565612" y="299899"/>
                  <a:pt x="1575276" y="297291"/>
                </a:cubicBezTo>
                <a:lnTo>
                  <a:pt x="1584327" y="294990"/>
                </a:lnTo>
                <a:lnTo>
                  <a:pt x="1636176" y="281644"/>
                </a:lnTo>
                <a:lnTo>
                  <a:pt x="1653817" y="277196"/>
                </a:lnTo>
                <a:cubicBezTo>
                  <a:pt x="1669157" y="273207"/>
                  <a:pt x="1684958" y="282565"/>
                  <a:pt x="1688946" y="297905"/>
                </a:cubicBezTo>
                <a:close/>
                <a:moveTo>
                  <a:pt x="1511768" y="49549"/>
                </a:moveTo>
                <a:lnTo>
                  <a:pt x="1590309" y="29453"/>
                </a:lnTo>
                <a:cubicBezTo>
                  <a:pt x="1596139" y="27919"/>
                  <a:pt x="1601968" y="28379"/>
                  <a:pt x="1607184" y="30220"/>
                </a:cubicBezTo>
                <a:cubicBezTo>
                  <a:pt x="1615927" y="33288"/>
                  <a:pt x="1622984" y="40651"/>
                  <a:pt x="1625438" y="50162"/>
                </a:cubicBezTo>
                <a:lnTo>
                  <a:pt x="1648141" y="138828"/>
                </a:lnTo>
                <a:lnTo>
                  <a:pt x="1652744" y="156623"/>
                </a:lnTo>
                <a:cubicBezTo>
                  <a:pt x="1655351" y="167361"/>
                  <a:pt x="1651823" y="178099"/>
                  <a:pt x="1644306" y="185155"/>
                </a:cubicBezTo>
                <a:cubicBezTo>
                  <a:pt x="1640932" y="188223"/>
                  <a:pt x="1636636" y="190524"/>
                  <a:pt x="1631881" y="191751"/>
                </a:cubicBezTo>
                <a:lnTo>
                  <a:pt x="1592764" y="201722"/>
                </a:lnTo>
                <a:lnTo>
                  <a:pt x="1553340" y="211847"/>
                </a:lnTo>
                <a:cubicBezTo>
                  <a:pt x="1538000" y="215835"/>
                  <a:pt x="1522199" y="206478"/>
                  <a:pt x="1518364" y="191138"/>
                </a:cubicBezTo>
                <a:lnTo>
                  <a:pt x="1506245" y="143737"/>
                </a:lnTo>
                <a:lnTo>
                  <a:pt x="1491059" y="84524"/>
                </a:lnTo>
                <a:cubicBezTo>
                  <a:pt x="1488144" y="73172"/>
                  <a:pt x="1492439" y="61514"/>
                  <a:pt x="1501336" y="54764"/>
                </a:cubicBezTo>
                <a:cubicBezTo>
                  <a:pt x="1504251" y="52310"/>
                  <a:pt x="1507780" y="50622"/>
                  <a:pt x="1511768" y="49549"/>
                </a:cubicBezTo>
                <a:close/>
                <a:moveTo>
                  <a:pt x="145731" y="278576"/>
                </a:moveTo>
                <a:lnTo>
                  <a:pt x="118579" y="172116"/>
                </a:lnTo>
                <a:cubicBezTo>
                  <a:pt x="114591" y="156776"/>
                  <a:pt x="123795" y="140976"/>
                  <a:pt x="139288" y="137141"/>
                </a:cubicBezTo>
                <a:lnTo>
                  <a:pt x="217830" y="117045"/>
                </a:lnTo>
                <a:cubicBezTo>
                  <a:pt x="233170" y="113057"/>
                  <a:pt x="248970" y="122261"/>
                  <a:pt x="252805" y="137754"/>
                </a:cubicBezTo>
                <a:lnTo>
                  <a:pt x="280111" y="244215"/>
                </a:lnTo>
                <a:cubicBezTo>
                  <a:pt x="284099" y="259555"/>
                  <a:pt x="274741" y="275355"/>
                  <a:pt x="259401" y="279190"/>
                </a:cubicBezTo>
                <a:lnTo>
                  <a:pt x="180860" y="299439"/>
                </a:lnTo>
                <a:cubicBezTo>
                  <a:pt x="165520" y="303274"/>
                  <a:pt x="149720" y="294070"/>
                  <a:pt x="145731" y="278576"/>
                </a:cubicBezTo>
                <a:close/>
                <a:moveTo>
                  <a:pt x="209239" y="526473"/>
                </a:moveTo>
                <a:lnTo>
                  <a:pt x="181934" y="419859"/>
                </a:lnTo>
                <a:cubicBezTo>
                  <a:pt x="178099" y="404519"/>
                  <a:pt x="187303" y="388872"/>
                  <a:pt x="202796" y="384883"/>
                </a:cubicBezTo>
                <a:lnTo>
                  <a:pt x="281338" y="364788"/>
                </a:lnTo>
                <a:cubicBezTo>
                  <a:pt x="296678" y="360799"/>
                  <a:pt x="312478" y="370157"/>
                  <a:pt x="316313" y="385497"/>
                </a:cubicBezTo>
                <a:lnTo>
                  <a:pt x="343618" y="491957"/>
                </a:lnTo>
                <a:cubicBezTo>
                  <a:pt x="347607" y="507451"/>
                  <a:pt x="338250" y="523098"/>
                  <a:pt x="322910" y="527086"/>
                </a:cubicBezTo>
                <a:lnTo>
                  <a:pt x="244368" y="547182"/>
                </a:lnTo>
                <a:cubicBezTo>
                  <a:pt x="228875" y="551170"/>
                  <a:pt x="213227" y="541813"/>
                  <a:pt x="209239" y="526473"/>
                </a:cubicBezTo>
                <a:close/>
                <a:moveTo>
                  <a:pt x="272747" y="774215"/>
                </a:moveTo>
                <a:lnTo>
                  <a:pt x="245442" y="667755"/>
                </a:lnTo>
                <a:cubicBezTo>
                  <a:pt x="241454" y="652261"/>
                  <a:pt x="250811" y="636614"/>
                  <a:pt x="266305" y="632626"/>
                </a:cubicBezTo>
                <a:lnTo>
                  <a:pt x="344692" y="612531"/>
                </a:lnTo>
                <a:cubicBezTo>
                  <a:pt x="360186" y="608542"/>
                  <a:pt x="375833" y="617900"/>
                  <a:pt x="379821" y="633240"/>
                </a:cubicBezTo>
                <a:lnTo>
                  <a:pt x="407127" y="739853"/>
                </a:lnTo>
                <a:cubicBezTo>
                  <a:pt x="411115" y="755194"/>
                  <a:pt x="401758" y="770840"/>
                  <a:pt x="386264" y="774829"/>
                </a:cubicBezTo>
                <a:lnTo>
                  <a:pt x="307876" y="794924"/>
                </a:lnTo>
                <a:cubicBezTo>
                  <a:pt x="292382" y="798913"/>
                  <a:pt x="276736" y="789709"/>
                  <a:pt x="272747" y="774215"/>
                </a:cubicBezTo>
                <a:close/>
                <a:moveTo>
                  <a:pt x="336255" y="1021958"/>
                </a:moveTo>
                <a:lnTo>
                  <a:pt x="308950" y="915498"/>
                </a:lnTo>
                <a:cubicBezTo>
                  <a:pt x="304961" y="900158"/>
                  <a:pt x="314319" y="884357"/>
                  <a:pt x="329659" y="880522"/>
                </a:cubicBezTo>
                <a:lnTo>
                  <a:pt x="408201" y="860273"/>
                </a:lnTo>
                <a:cubicBezTo>
                  <a:pt x="423694" y="856438"/>
                  <a:pt x="439341" y="865642"/>
                  <a:pt x="443329" y="881136"/>
                </a:cubicBezTo>
                <a:lnTo>
                  <a:pt x="470634" y="987596"/>
                </a:lnTo>
                <a:cubicBezTo>
                  <a:pt x="474469" y="1003090"/>
                  <a:pt x="465266" y="1018737"/>
                  <a:pt x="449772" y="1022725"/>
                </a:cubicBezTo>
                <a:lnTo>
                  <a:pt x="371231" y="1042821"/>
                </a:lnTo>
                <a:cubicBezTo>
                  <a:pt x="355891" y="1046656"/>
                  <a:pt x="340244" y="1037451"/>
                  <a:pt x="336255" y="1021958"/>
                </a:cubicBezTo>
                <a:close/>
                <a:moveTo>
                  <a:pt x="399763" y="1269854"/>
                </a:moveTo>
                <a:lnTo>
                  <a:pt x="372458" y="1163394"/>
                </a:lnTo>
                <a:cubicBezTo>
                  <a:pt x="368470" y="1147900"/>
                  <a:pt x="377827" y="1132253"/>
                  <a:pt x="393167" y="1128265"/>
                </a:cubicBezTo>
                <a:lnTo>
                  <a:pt x="471708" y="1108169"/>
                </a:lnTo>
                <a:cubicBezTo>
                  <a:pt x="487202" y="1104181"/>
                  <a:pt x="502849" y="1113538"/>
                  <a:pt x="506837" y="1128879"/>
                </a:cubicBezTo>
                <a:lnTo>
                  <a:pt x="533989" y="1235339"/>
                </a:lnTo>
                <a:cubicBezTo>
                  <a:pt x="537978" y="1250832"/>
                  <a:pt x="528774" y="1266479"/>
                  <a:pt x="513280" y="1270468"/>
                </a:cubicBezTo>
                <a:lnTo>
                  <a:pt x="434739" y="1290563"/>
                </a:lnTo>
                <a:cubicBezTo>
                  <a:pt x="419399" y="1294552"/>
                  <a:pt x="403598" y="1285194"/>
                  <a:pt x="399763" y="1269854"/>
                </a:cubicBezTo>
                <a:close/>
                <a:moveTo>
                  <a:pt x="463118" y="1517597"/>
                </a:moveTo>
                <a:lnTo>
                  <a:pt x="435966" y="1411137"/>
                </a:lnTo>
                <a:cubicBezTo>
                  <a:pt x="431978" y="1395643"/>
                  <a:pt x="441182" y="1379996"/>
                  <a:pt x="456675" y="1376008"/>
                </a:cubicBezTo>
                <a:lnTo>
                  <a:pt x="535217" y="1355912"/>
                </a:lnTo>
                <a:cubicBezTo>
                  <a:pt x="550557" y="1351924"/>
                  <a:pt x="566357" y="1361281"/>
                  <a:pt x="570192" y="1376621"/>
                </a:cubicBezTo>
                <a:lnTo>
                  <a:pt x="597497" y="1483235"/>
                </a:lnTo>
                <a:cubicBezTo>
                  <a:pt x="601486" y="1498575"/>
                  <a:pt x="592128" y="1514222"/>
                  <a:pt x="576788" y="1518211"/>
                </a:cubicBezTo>
                <a:lnTo>
                  <a:pt x="498247" y="1538306"/>
                </a:lnTo>
                <a:cubicBezTo>
                  <a:pt x="482753" y="1542294"/>
                  <a:pt x="467107" y="1532937"/>
                  <a:pt x="463118" y="1517597"/>
                </a:cubicBezTo>
                <a:close/>
                <a:moveTo>
                  <a:pt x="526626" y="1765340"/>
                </a:moveTo>
                <a:lnTo>
                  <a:pt x="499321" y="1658879"/>
                </a:lnTo>
                <a:cubicBezTo>
                  <a:pt x="495486" y="1643539"/>
                  <a:pt x="504690" y="1627739"/>
                  <a:pt x="520183" y="1623904"/>
                </a:cubicBezTo>
                <a:lnTo>
                  <a:pt x="598724" y="1603655"/>
                </a:lnTo>
                <a:cubicBezTo>
                  <a:pt x="614065" y="1599820"/>
                  <a:pt x="629712" y="1609024"/>
                  <a:pt x="633700" y="1624517"/>
                </a:cubicBezTo>
                <a:lnTo>
                  <a:pt x="661005" y="1730978"/>
                </a:lnTo>
                <a:cubicBezTo>
                  <a:pt x="664994" y="1746471"/>
                  <a:pt x="655637" y="1762118"/>
                  <a:pt x="640297" y="1766107"/>
                </a:cubicBezTo>
                <a:lnTo>
                  <a:pt x="561755" y="1786202"/>
                </a:lnTo>
                <a:cubicBezTo>
                  <a:pt x="546262" y="1790037"/>
                  <a:pt x="530614" y="1780833"/>
                  <a:pt x="526626" y="1765340"/>
                </a:cubicBezTo>
                <a:close/>
                <a:moveTo>
                  <a:pt x="590134" y="2013236"/>
                </a:moveTo>
                <a:lnTo>
                  <a:pt x="562829" y="1906622"/>
                </a:lnTo>
                <a:cubicBezTo>
                  <a:pt x="558840" y="1891282"/>
                  <a:pt x="568198" y="1875635"/>
                  <a:pt x="583691" y="1871647"/>
                </a:cubicBezTo>
                <a:lnTo>
                  <a:pt x="662079" y="1851551"/>
                </a:lnTo>
                <a:cubicBezTo>
                  <a:pt x="677573" y="1847563"/>
                  <a:pt x="693220" y="1856920"/>
                  <a:pt x="697208" y="1872260"/>
                </a:cubicBezTo>
                <a:lnTo>
                  <a:pt x="724514" y="1978721"/>
                </a:lnTo>
                <a:cubicBezTo>
                  <a:pt x="728502" y="1994214"/>
                  <a:pt x="719144" y="2009861"/>
                  <a:pt x="703651" y="2013849"/>
                </a:cubicBezTo>
                <a:lnTo>
                  <a:pt x="625263" y="2033945"/>
                </a:lnTo>
                <a:cubicBezTo>
                  <a:pt x="609769" y="2037933"/>
                  <a:pt x="594123" y="2028576"/>
                  <a:pt x="590134" y="2013236"/>
                </a:cubicBezTo>
                <a:close/>
                <a:moveTo>
                  <a:pt x="653642" y="2260979"/>
                </a:moveTo>
                <a:lnTo>
                  <a:pt x="626337" y="2154518"/>
                </a:lnTo>
                <a:cubicBezTo>
                  <a:pt x="622348" y="2139025"/>
                  <a:pt x="631706" y="2123378"/>
                  <a:pt x="647046" y="2119389"/>
                </a:cubicBezTo>
                <a:lnTo>
                  <a:pt x="725587" y="2099294"/>
                </a:lnTo>
                <a:cubicBezTo>
                  <a:pt x="741081" y="2095305"/>
                  <a:pt x="756728" y="2104663"/>
                  <a:pt x="760716" y="2120003"/>
                </a:cubicBezTo>
                <a:lnTo>
                  <a:pt x="788021" y="2226463"/>
                </a:lnTo>
                <a:cubicBezTo>
                  <a:pt x="791856" y="2241957"/>
                  <a:pt x="782653" y="2257604"/>
                  <a:pt x="767159" y="2261592"/>
                </a:cubicBezTo>
                <a:lnTo>
                  <a:pt x="688618" y="2281688"/>
                </a:lnTo>
                <a:cubicBezTo>
                  <a:pt x="673278" y="2285676"/>
                  <a:pt x="657630" y="2276319"/>
                  <a:pt x="653642" y="2260979"/>
                </a:cubicBezTo>
                <a:close/>
                <a:moveTo>
                  <a:pt x="717150" y="2508721"/>
                </a:moveTo>
                <a:lnTo>
                  <a:pt x="689845" y="2402261"/>
                </a:lnTo>
                <a:cubicBezTo>
                  <a:pt x="685856" y="2386921"/>
                  <a:pt x="695214" y="2371121"/>
                  <a:pt x="710554" y="2367132"/>
                </a:cubicBezTo>
                <a:lnTo>
                  <a:pt x="789095" y="2347037"/>
                </a:lnTo>
                <a:cubicBezTo>
                  <a:pt x="804589" y="2343202"/>
                  <a:pt x="820236" y="2352406"/>
                  <a:pt x="824224" y="2367899"/>
                </a:cubicBezTo>
                <a:lnTo>
                  <a:pt x="851376" y="2474360"/>
                </a:lnTo>
                <a:cubicBezTo>
                  <a:pt x="855365" y="2489700"/>
                  <a:pt x="846161" y="2505500"/>
                  <a:pt x="830667" y="2509335"/>
                </a:cubicBezTo>
                <a:lnTo>
                  <a:pt x="752126" y="2529584"/>
                </a:lnTo>
                <a:cubicBezTo>
                  <a:pt x="736785" y="2533419"/>
                  <a:pt x="720985" y="2524215"/>
                  <a:pt x="717150" y="2508721"/>
                </a:cubicBezTo>
                <a:close/>
                <a:moveTo>
                  <a:pt x="780505" y="2756464"/>
                </a:moveTo>
                <a:lnTo>
                  <a:pt x="753353" y="2650004"/>
                </a:lnTo>
                <a:cubicBezTo>
                  <a:pt x="749364" y="2634664"/>
                  <a:pt x="758569" y="2619017"/>
                  <a:pt x="774062" y="2615028"/>
                </a:cubicBezTo>
                <a:lnTo>
                  <a:pt x="852604" y="2594933"/>
                </a:lnTo>
                <a:cubicBezTo>
                  <a:pt x="867944" y="2590944"/>
                  <a:pt x="883744" y="2600302"/>
                  <a:pt x="887579" y="2615642"/>
                </a:cubicBezTo>
                <a:lnTo>
                  <a:pt x="914884" y="2722102"/>
                </a:lnTo>
                <a:cubicBezTo>
                  <a:pt x="918872" y="2737596"/>
                  <a:pt x="909515" y="2753243"/>
                  <a:pt x="894175" y="2757231"/>
                </a:cubicBezTo>
                <a:lnTo>
                  <a:pt x="815634" y="2777327"/>
                </a:lnTo>
                <a:cubicBezTo>
                  <a:pt x="800140" y="2781315"/>
                  <a:pt x="784493" y="2771958"/>
                  <a:pt x="780505" y="2756464"/>
                </a:cubicBezTo>
                <a:close/>
                <a:moveTo>
                  <a:pt x="844013" y="3004360"/>
                </a:moveTo>
                <a:lnTo>
                  <a:pt x="816708" y="2897900"/>
                </a:lnTo>
                <a:cubicBezTo>
                  <a:pt x="812873" y="2882406"/>
                  <a:pt x="822076" y="2866760"/>
                  <a:pt x="837570" y="2862771"/>
                </a:cubicBezTo>
                <a:lnTo>
                  <a:pt x="916111" y="2842675"/>
                </a:lnTo>
                <a:cubicBezTo>
                  <a:pt x="931451" y="2838687"/>
                  <a:pt x="947099" y="2848045"/>
                  <a:pt x="951087" y="2863385"/>
                </a:cubicBezTo>
                <a:lnTo>
                  <a:pt x="978392" y="2969998"/>
                </a:lnTo>
                <a:cubicBezTo>
                  <a:pt x="982381" y="2985338"/>
                  <a:pt x="973023" y="3000985"/>
                  <a:pt x="957683" y="3004974"/>
                </a:cubicBezTo>
                <a:lnTo>
                  <a:pt x="879142" y="3025069"/>
                </a:lnTo>
                <a:cubicBezTo>
                  <a:pt x="863648" y="3029058"/>
                  <a:pt x="848001" y="3019700"/>
                  <a:pt x="844013" y="3004360"/>
                </a:cubicBezTo>
                <a:close/>
                <a:moveTo>
                  <a:pt x="907521" y="3252103"/>
                </a:moveTo>
                <a:lnTo>
                  <a:pt x="880216" y="3145643"/>
                </a:lnTo>
                <a:cubicBezTo>
                  <a:pt x="876227" y="3130302"/>
                  <a:pt x="885585" y="3114502"/>
                  <a:pt x="900925" y="3110514"/>
                </a:cubicBezTo>
                <a:lnTo>
                  <a:pt x="979466" y="3090418"/>
                </a:lnTo>
                <a:cubicBezTo>
                  <a:pt x="994960" y="3086583"/>
                  <a:pt x="1010606" y="3095787"/>
                  <a:pt x="1014595" y="3111281"/>
                </a:cubicBezTo>
                <a:lnTo>
                  <a:pt x="1041900" y="3217741"/>
                </a:lnTo>
                <a:cubicBezTo>
                  <a:pt x="1045889" y="3233081"/>
                  <a:pt x="1036531" y="3248881"/>
                  <a:pt x="1021038" y="3252716"/>
                </a:cubicBezTo>
                <a:lnTo>
                  <a:pt x="942650" y="3272966"/>
                </a:lnTo>
                <a:cubicBezTo>
                  <a:pt x="927156" y="3276801"/>
                  <a:pt x="911510" y="3267596"/>
                  <a:pt x="907521" y="3252103"/>
                </a:cubicBezTo>
                <a:close/>
                <a:moveTo>
                  <a:pt x="971029" y="3499846"/>
                </a:moveTo>
                <a:lnTo>
                  <a:pt x="943724" y="3393385"/>
                </a:lnTo>
                <a:cubicBezTo>
                  <a:pt x="939735" y="3378045"/>
                  <a:pt x="949093" y="3362398"/>
                  <a:pt x="964433" y="3358410"/>
                </a:cubicBezTo>
                <a:lnTo>
                  <a:pt x="1042974" y="3338314"/>
                </a:lnTo>
                <a:cubicBezTo>
                  <a:pt x="1058468" y="3334326"/>
                  <a:pt x="1074115" y="3343683"/>
                  <a:pt x="1078103" y="3359024"/>
                </a:cubicBezTo>
                <a:lnTo>
                  <a:pt x="1105408" y="3465484"/>
                </a:lnTo>
                <a:cubicBezTo>
                  <a:pt x="1109243" y="3480977"/>
                  <a:pt x="1100039" y="3496624"/>
                  <a:pt x="1084546" y="3500613"/>
                </a:cubicBezTo>
                <a:lnTo>
                  <a:pt x="1006005" y="3520708"/>
                </a:lnTo>
                <a:cubicBezTo>
                  <a:pt x="990665" y="3524697"/>
                  <a:pt x="974864" y="3515339"/>
                  <a:pt x="971029" y="3499846"/>
                </a:cubicBezTo>
                <a:close/>
                <a:moveTo>
                  <a:pt x="1034537" y="3747742"/>
                </a:moveTo>
                <a:lnTo>
                  <a:pt x="1007232" y="3641281"/>
                </a:lnTo>
                <a:cubicBezTo>
                  <a:pt x="1003243" y="3625788"/>
                  <a:pt x="1012601" y="3610141"/>
                  <a:pt x="1027941" y="3606153"/>
                </a:cubicBezTo>
                <a:lnTo>
                  <a:pt x="1096818" y="3588511"/>
                </a:lnTo>
                <a:lnTo>
                  <a:pt x="1106482" y="3586057"/>
                </a:lnTo>
                <a:cubicBezTo>
                  <a:pt x="1121822" y="3582069"/>
                  <a:pt x="1137623" y="3591426"/>
                  <a:pt x="1141611" y="3606766"/>
                </a:cubicBezTo>
                <a:lnTo>
                  <a:pt x="1168763" y="3713227"/>
                </a:lnTo>
                <a:cubicBezTo>
                  <a:pt x="1168917" y="3714147"/>
                  <a:pt x="1169223" y="3714914"/>
                  <a:pt x="1169223" y="3715834"/>
                </a:cubicBezTo>
                <a:cubicBezTo>
                  <a:pt x="1171217" y="3727493"/>
                  <a:pt x="1165848" y="3738844"/>
                  <a:pt x="1156184" y="3744827"/>
                </a:cubicBezTo>
                <a:cubicBezTo>
                  <a:pt x="1153730" y="3746361"/>
                  <a:pt x="1150968" y="3747588"/>
                  <a:pt x="1148054" y="3748356"/>
                </a:cubicBezTo>
                <a:lnTo>
                  <a:pt x="1082091" y="3765229"/>
                </a:lnTo>
                <a:lnTo>
                  <a:pt x="1069512" y="3768451"/>
                </a:lnTo>
                <a:cubicBezTo>
                  <a:pt x="1054172" y="3772439"/>
                  <a:pt x="1038372" y="3763082"/>
                  <a:pt x="1034537" y="3747742"/>
                </a:cubicBezTo>
                <a:close/>
                <a:moveTo>
                  <a:pt x="1097892" y="3995484"/>
                </a:moveTo>
                <a:lnTo>
                  <a:pt x="1071507" y="3891785"/>
                </a:lnTo>
                <a:lnTo>
                  <a:pt x="1070740" y="3889024"/>
                </a:lnTo>
                <a:cubicBezTo>
                  <a:pt x="1068746" y="3881661"/>
                  <a:pt x="1069973" y="3874144"/>
                  <a:pt x="1073501" y="3867855"/>
                </a:cubicBezTo>
                <a:cubicBezTo>
                  <a:pt x="1077029" y="3861105"/>
                  <a:pt x="1083472" y="3856043"/>
                  <a:pt x="1091449" y="3853895"/>
                </a:cubicBezTo>
                <a:lnTo>
                  <a:pt x="1148207" y="3839322"/>
                </a:lnTo>
                <a:lnTo>
                  <a:pt x="1169990" y="3833800"/>
                </a:lnTo>
                <a:cubicBezTo>
                  <a:pt x="1185331" y="3829811"/>
                  <a:pt x="1201131" y="3839169"/>
                  <a:pt x="1204966" y="3854662"/>
                </a:cubicBezTo>
                <a:lnTo>
                  <a:pt x="1211716" y="3880894"/>
                </a:lnTo>
                <a:lnTo>
                  <a:pt x="1232271" y="3961123"/>
                </a:lnTo>
                <a:cubicBezTo>
                  <a:pt x="1233192" y="3964498"/>
                  <a:pt x="1233345" y="3967872"/>
                  <a:pt x="1232885" y="3971247"/>
                </a:cubicBezTo>
                <a:cubicBezTo>
                  <a:pt x="1231811" y="3982752"/>
                  <a:pt x="1223527" y="3993184"/>
                  <a:pt x="1211562" y="3996098"/>
                </a:cubicBezTo>
                <a:lnTo>
                  <a:pt x="1133327" y="4016194"/>
                </a:lnTo>
                <a:lnTo>
                  <a:pt x="1133021" y="4016194"/>
                </a:lnTo>
                <a:cubicBezTo>
                  <a:pt x="1117527" y="4020182"/>
                  <a:pt x="1101880" y="4010978"/>
                  <a:pt x="1097892" y="3995484"/>
                </a:cubicBezTo>
                <a:close/>
                <a:moveTo>
                  <a:pt x="1275070" y="4243994"/>
                </a:moveTo>
                <a:lnTo>
                  <a:pt x="1251753" y="4249977"/>
                </a:lnTo>
                <a:lnTo>
                  <a:pt x="1196529" y="4264090"/>
                </a:lnTo>
                <a:cubicBezTo>
                  <a:pt x="1181035" y="4268079"/>
                  <a:pt x="1165388" y="4258721"/>
                  <a:pt x="1161400" y="4243227"/>
                </a:cubicBezTo>
                <a:lnTo>
                  <a:pt x="1155877" y="4221445"/>
                </a:lnTo>
                <a:lnTo>
                  <a:pt x="1134094" y="4136767"/>
                </a:lnTo>
                <a:cubicBezTo>
                  <a:pt x="1133021" y="4132318"/>
                  <a:pt x="1133021" y="4127870"/>
                  <a:pt x="1133941" y="4123574"/>
                </a:cubicBezTo>
                <a:cubicBezTo>
                  <a:pt x="1136089" y="4113143"/>
                  <a:pt x="1143912" y="4104553"/>
                  <a:pt x="1154957" y="4101792"/>
                </a:cubicBezTo>
                <a:lnTo>
                  <a:pt x="1233345" y="4081696"/>
                </a:lnTo>
                <a:cubicBezTo>
                  <a:pt x="1246537" y="4078321"/>
                  <a:pt x="1259730" y="4084610"/>
                  <a:pt x="1265713" y="4095962"/>
                </a:cubicBezTo>
                <a:cubicBezTo>
                  <a:pt x="1266940" y="4097957"/>
                  <a:pt x="1267860" y="4100104"/>
                  <a:pt x="1268474" y="4102405"/>
                </a:cubicBezTo>
                <a:lnTo>
                  <a:pt x="1295779" y="4208866"/>
                </a:lnTo>
                <a:cubicBezTo>
                  <a:pt x="1299768" y="4224359"/>
                  <a:pt x="1290410" y="4240006"/>
                  <a:pt x="1275070" y="4243994"/>
                </a:cubicBezTo>
                <a:close/>
                <a:moveTo>
                  <a:pt x="2647550" y="4156402"/>
                </a:moveTo>
                <a:lnTo>
                  <a:pt x="2616256" y="4164379"/>
                </a:lnTo>
                <a:lnTo>
                  <a:pt x="2569008" y="4176498"/>
                </a:lnTo>
                <a:cubicBezTo>
                  <a:pt x="2553668" y="4180486"/>
                  <a:pt x="2537868" y="4171129"/>
                  <a:pt x="2533879" y="4155789"/>
                </a:cubicBezTo>
                <a:lnTo>
                  <a:pt x="2514244" y="4078935"/>
                </a:lnTo>
                <a:lnTo>
                  <a:pt x="2506727" y="4049328"/>
                </a:lnTo>
                <a:cubicBezTo>
                  <a:pt x="2502739" y="4033835"/>
                  <a:pt x="2511943" y="4018188"/>
                  <a:pt x="2527437" y="4014199"/>
                </a:cubicBezTo>
                <a:lnTo>
                  <a:pt x="2594473" y="3997019"/>
                </a:lnTo>
                <a:lnTo>
                  <a:pt x="2605978" y="3994104"/>
                </a:lnTo>
                <a:cubicBezTo>
                  <a:pt x="2610120" y="3993030"/>
                  <a:pt x="2614108" y="3992877"/>
                  <a:pt x="2618097" y="3993644"/>
                </a:cubicBezTo>
                <a:cubicBezTo>
                  <a:pt x="2628835" y="3995484"/>
                  <a:pt x="2638192" y="4003615"/>
                  <a:pt x="2640953" y="4014813"/>
                </a:cubicBezTo>
                <a:lnTo>
                  <a:pt x="2668259" y="4121273"/>
                </a:lnTo>
                <a:cubicBezTo>
                  <a:pt x="2672247" y="4136767"/>
                  <a:pt x="2662890" y="4152414"/>
                  <a:pt x="2647550" y="4156402"/>
                </a:cubicBezTo>
                <a:close/>
              </a:path>
            </a:pathLst>
          </a:custGeom>
          <a:solidFill>
            <a:srgbClr val="262626">
              <a:alpha val="4000"/>
            </a:srgbClr>
          </a:solidFill>
          <a:ln w="15327"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A242CDA7-EADB-9B32-7F3C-83424FAE3189}"/>
              </a:ext>
            </a:extLst>
          </p:cNvPr>
          <p:cNvSpPr/>
          <p:nvPr userDrawn="1"/>
        </p:nvSpPr>
        <p:spPr>
          <a:xfrm>
            <a:off x="0" y="136187"/>
            <a:ext cx="12192000" cy="920755"/>
          </a:xfrm>
          <a:custGeom>
            <a:avLst/>
            <a:gdLst>
              <a:gd name="connsiteX0" fmla="*/ 9072584 w 9144000"/>
              <a:gd name="connsiteY0" fmla="*/ 793882 h 920755"/>
              <a:gd name="connsiteX1" fmla="*/ 9072584 w 9144000"/>
              <a:gd name="connsiteY1" fmla="*/ 861913 h 920755"/>
              <a:gd name="connsiteX2" fmla="*/ 9106599 w 9144000"/>
              <a:gd name="connsiteY2" fmla="*/ 861913 h 920755"/>
              <a:gd name="connsiteX3" fmla="*/ 9106599 w 9144000"/>
              <a:gd name="connsiteY3" fmla="*/ 793882 h 920755"/>
              <a:gd name="connsiteX4" fmla="*/ 8971817 w 9144000"/>
              <a:gd name="connsiteY4" fmla="*/ 793882 h 920755"/>
              <a:gd name="connsiteX5" fmla="*/ 8971817 w 9144000"/>
              <a:gd name="connsiteY5" fmla="*/ 861913 h 920755"/>
              <a:gd name="connsiteX6" fmla="*/ 9039848 w 9144000"/>
              <a:gd name="connsiteY6" fmla="*/ 861913 h 920755"/>
              <a:gd name="connsiteX7" fmla="*/ 9039848 w 9144000"/>
              <a:gd name="connsiteY7" fmla="*/ 793882 h 920755"/>
              <a:gd name="connsiteX8" fmla="*/ 8871050 w 9144000"/>
              <a:gd name="connsiteY8" fmla="*/ 793882 h 920755"/>
              <a:gd name="connsiteX9" fmla="*/ 8871050 w 9144000"/>
              <a:gd name="connsiteY9" fmla="*/ 861913 h 920755"/>
              <a:gd name="connsiteX10" fmla="*/ 8939082 w 9144000"/>
              <a:gd name="connsiteY10" fmla="*/ 861913 h 920755"/>
              <a:gd name="connsiteX11" fmla="*/ 8939082 w 9144000"/>
              <a:gd name="connsiteY11" fmla="*/ 793882 h 920755"/>
              <a:gd name="connsiteX12" fmla="*/ 8770283 w 9144000"/>
              <a:gd name="connsiteY12" fmla="*/ 793882 h 920755"/>
              <a:gd name="connsiteX13" fmla="*/ 8770283 w 9144000"/>
              <a:gd name="connsiteY13" fmla="*/ 861913 h 920755"/>
              <a:gd name="connsiteX14" fmla="*/ 8838314 w 9144000"/>
              <a:gd name="connsiteY14" fmla="*/ 861913 h 920755"/>
              <a:gd name="connsiteX15" fmla="*/ 8838314 w 9144000"/>
              <a:gd name="connsiteY15" fmla="*/ 793882 h 920755"/>
              <a:gd name="connsiteX16" fmla="*/ 8669516 w 9144000"/>
              <a:gd name="connsiteY16" fmla="*/ 793882 h 920755"/>
              <a:gd name="connsiteX17" fmla="*/ 8669516 w 9144000"/>
              <a:gd name="connsiteY17" fmla="*/ 861913 h 920755"/>
              <a:gd name="connsiteX18" fmla="*/ 8737547 w 9144000"/>
              <a:gd name="connsiteY18" fmla="*/ 861913 h 920755"/>
              <a:gd name="connsiteX19" fmla="*/ 8737547 w 9144000"/>
              <a:gd name="connsiteY19" fmla="*/ 793882 h 920755"/>
              <a:gd name="connsiteX20" fmla="*/ 8568749 w 9144000"/>
              <a:gd name="connsiteY20" fmla="*/ 793882 h 920755"/>
              <a:gd name="connsiteX21" fmla="*/ 8568749 w 9144000"/>
              <a:gd name="connsiteY21" fmla="*/ 861913 h 920755"/>
              <a:gd name="connsiteX22" fmla="*/ 8636781 w 9144000"/>
              <a:gd name="connsiteY22" fmla="*/ 861913 h 920755"/>
              <a:gd name="connsiteX23" fmla="*/ 8636781 w 9144000"/>
              <a:gd name="connsiteY23" fmla="*/ 793882 h 920755"/>
              <a:gd name="connsiteX24" fmla="*/ 8467983 w 9144000"/>
              <a:gd name="connsiteY24" fmla="*/ 793882 h 920755"/>
              <a:gd name="connsiteX25" fmla="*/ 8467983 w 9144000"/>
              <a:gd name="connsiteY25" fmla="*/ 861913 h 920755"/>
              <a:gd name="connsiteX26" fmla="*/ 8536014 w 9144000"/>
              <a:gd name="connsiteY26" fmla="*/ 861913 h 920755"/>
              <a:gd name="connsiteX27" fmla="*/ 8536014 w 9144000"/>
              <a:gd name="connsiteY27" fmla="*/ 793882 h 920755"/>
              <a:gd name="connsiteX28" fmla="*/ 8367216 w 9144000"/>
              <a:gd name="connsiteY28" fmla="*/ 793882 h 920755"/>
              <a:gd name="connsiteX29" fmla="*/ 8367216 w 9144000"/>
              <a:gd name="connsiteY29" fmla="*/ 861913 h 920755"/>
              <a:gd name="connsiteX30" fmla="*/ 8435247 w 9144000"/>
              <a:gd name="connsiteY30" fmla="*/ 861913 h 920755"/>
              <a:gd name="connsiteX31" fmla="*/ 8435247 w 9144000"/>
              <a:gd name="connsiteY31" fmla="*/ 793882 h 920755"/>
              <a:gd name="connsiteX32" fmla="*/ 8266449 w 9144000"/>
              <a:gd name="connsiteY32" fmla="*/ 793882 h 920755"/>
              <a:gd name="connsiteX33" fmla="*/ 8266449 w 9144000"/>
              <a:gd name="connsiteY33" fmla="*/ 861913 h 920755"/>
              <a:gd name="connsiteX34" fmla="*/ 8334481 w 9144000"/>
              <a:gd name="connsiteY34" fmla="*/ 861913 h 920755"/>
              <a:gd name="connsiteX35" fmla="*/ 8334481 w 9144000"/>
              <a:gd name="connsiteY35" fmla="*/ 793882 h 920755"/>
              <a:gd name="connsiteX36" fmla="*/ 8165682 w 9144000"/>
              <a:gd name="connsiteY36" fmla="*/ 793882 h 920755"/>
              <a:gd name="connsiteX37" fmla="*/ 8165682 w 9144000"/>
              <a:gd name="connsiteY37" fmla="*/ 861913 h 920755"/>
              <a:gd name="connsiteX38" fmla="*/ 8199698 w 9144000"/>
              <a:gd name="connsiteY38" fmla="*/ 861913 h 920755"/>
              <a:gd name="connsiteX39" fmla="*/ 8233713 w 9144000"/>
              <a:gd name="connsiteY39" fmla="*/ 861913 h 920755"/>
              <a:gd name="connsiteX40" fmla="*/ 8233713 w 9144000"/>
              <a:gd name="connsiteY40" fmla="*/ 793882 h 920755"/>
              <a:gd name="connsiteX41" fmla="*/ 8199698 w 9144000"/>
              <a:gd name="connsiteY41" fmla="*/ 793882 h 920755"/>
              <a:gd name="connsiteX42" fmla="*/ 8064915 w 9144000"/>
              <a:gd name="connsiteY42" fmla="*/ 793882 h 920755"/>
              <a:gd name="connsiteX43" fmla="*/ 8064915 w 9144000"/>
              <a:gd name="connsiteY43" fmla="*/ 861913 h 920755"/>
              <a:gd name="connsiteX44" fmla="*/ 8132946 w 9144000"/>
              <a:gd name="connsiteY44" fmla="*/ 861913 h 920755"/>
              <a:gd name="connsiteX45" fmla="*/ 8132946 w 9144000"/>
              <a:gd name="connsiteY45" fmla="*/ 793882 h 920755"/>
              <a:gd name="connsiteX46" fmla="*/ 7964148 w 9144000"/>
              <a:gd name="connsiteY46" fmla="*/ 793882 h 920755"/>
              <a:gd name="connsiteX47" fmla="*/ 7964148 w 9144000"/>
              <a:gd name="connsiteY47" fmla="*/ 861913 h 920755"/>
              <a:gd name="connsiteX48" fmla="*/ 8032179 w 9144000"/>
              <a:gd name="connsiteY48" fmla="*/ 861913 h 920755"/>
              <a:gd name="connsiteX49" fmla="*/ 8032179 w 9144000"/>
              <a:gd name="connsiteY49" fmla="*/ 793882 h 920755"/>
              <a:gd name="connsiteX50" fmla="*/ 7863381 w 9144000"/>
              <a:gd name="connsiteY50" fmla="*/ 793882 h 920755"/>
              <a:gd name="connsiteX51" fmla="*/ 7863381 w 9144000"/>
              <a:gd name="connsiteY51" fmla="*/ 861913 h 920755"/>
              <a:gd name="connsiteX52" fmla="*/ 7931412 w 9144000"/>
              <a:gd name="connsiteY52" fmla="*/ 861913 h 920755"/>
              <a:gd name="connsiteX53" fmla="*/ 7931412 w 9144000"/>
              <a:gd name="connsiteY53" fmla="*/ 793882 h 920755"/>
              <a:gd name="connsiteX54" fmla="*/ 7762614 w 9144000"/>
              <a:gd name="connsiteY54" fmla="*/ 793882 h 920755"/>
              <a:gd name="connsiteX55" fmla="*/ 7762614 w 9144000"/>
              <a:gd name="connsiteY55" fmla="*/ 861913 h 920755"/>
              <a:gd name="connsiteX56" fmla="*/ 7830645 w 9144000"/>
              <a:gd name="connsiteY56" fmla="*/ 861913 h 920755"/>
              <a:gd name="connsiteX57" fmla="*/ 7830645 w 9144000"/>
              <a:gd name="connsiteY57" fmla="*/ 793882 h 920755"/>
              <a:gd name="connsiteX58" fmla="*/ 7661848 w 9144000"/>
              <a:gd name="connsiteY58" fmla="*/ 793882 h 920755"/>
              <a:gd name="connsiteX59" fmla="*/ 7661848 w 9144000"/>
              <a:gd name="connsiteY59" fmla="*/ 861913 h 920755"/>
              <a:gd name="connsiteX60" fmla="*/ 7729879 w 9144000"/>
              <a:gd name="connsiteY60" fmla="*/ 861913 h 920755"/>
              <a:gd name="connsiteX61" fmla="*/ 7729879 w 9144000"/>
              <a:gd name="connsiteY61" fmla="*/ 793882 h 920755"/>
              <a:gd name="connsiteX62" fmla="*/ 7561081 w 9144000"/>
              <a:gd name="connsiteY62" fmla="*/ 793882 h 920755"/>
              <a:gd name="connsiteX63" fmla="*/ 7561081 w 9144000"/>
              <a:gd name="connsiteY63" fmla="*/ 861913 h 920755"/>
              <a:gd name="connsiteX64" fmla="*/ 7629113 w 9144000"/>
              <a:gd name="connsiteY64" fmla="*/ 861913 h 920755"/>
              <a:gd name="connsiteX65" fmla="*/ 7629113 w 9144000"/>
              <a:gd name="connsiteY65" fmla="*/ 793882 h 920755"/>
              <a:gd name="connsiteX66" fmla="*/ 7460268 w 9144000"/>
              <a:gd name="connsiteY66" fmla="*/ 793882 h 920755"/>
              <a:gd name="connsiteX67" fmla="*/ 7460268 w 9144000"/>
              <a:gd name="connsiteY67" fmla="*/ 861913 h 920755"/>
              <a:gd name="connsiteX68" fmla="*/ 7528299 w 9144000"/>
              <a:gd name="connsiteY68" fmla="*/ 861913 h 920755"/>
              <a:gd name="connsiteX69" fmla="*/ 7528299 w 9144000"/>
              <a:gd name="connsiteY69" fmla="*/ 793882 h 920755"/>
              <a:gd name="connsiteX70" fmla="*/ 7359501 w 9144000"/>
              <a:gd name="connsiteY70" fmla="*/ 793882 h 920755"/>
              <a:gd name="connsiteX71" fmla="*/ 7359501 w 9144000"/>
              <a:gd name="connsiteY71" fmla="*/ 861913 h 920755"/>
              <a:gd name="connsiteX72" fmla="*/ 7427532 w 9144000"/>
              <a:gd name="connsiteY72" fmla="*/ 861913 h 920755"/>
              <a:gd name="connsiteX73" fmla="*/ 7427532 w 9144000"/>
              <a:gd name="connsiteY73" fmla="*/ 793882 h 920755"/>
              <a:gd name="connsiteX74" fmla="*/ 7258734 w 9144000"/>
              <a:gd name="connsiteY74" fmla="*/ 793882 h 920755"/>
              <a:gd name="connsiteX75" fmla="*/ 7258734 w 9144000"/>
              <a:gd name="connsiteY75" fmla="*/ 861913 h 920755"/>
              <a:gd name="connsiteX76" fmla="*/ 7292750 w 9144000"/>
              <a:gd name="connsiteY76" fmla="*/ 861913 h 920755"/>
              <a:gd name="connsiteX77" fmla="*/ 7326765 w 9144000"/>
              <a:gd name="connsiteY77" fmla="*/ 861913 h 920755"/>
              <a:gd name="connsiteX78" fmla="*/ 7326765 w 9144000"/>
              <a:gd name="connsiteY78" fmla="*/ 793882 h 920755"/>
              <a:gd name="connsiteX79" fmla="*/ 7292750 w 9144000"/>
              <a:gd name="connsiteY79" fmla="*/ 793882 h 920755"/>
              <a:gd name="connsiteX80" fmla="*/ 7157967 w 9144000"/>
              <a:gd name="connsiteY80" fmla="*/ 793882 h 920755"/>
              <a:gd name="connsiteX81" fmla="*/ 7157967 w 9144000"/>
              <a:gd name="connsiteY81" fmla="*/ 861913 h 920755"/>
              <a:gd name="connsiteX82" fmla="*/ 7225998 w 9144000"/>
              <a:gd name="connsiteY82" fmla="*/ 861913 h 920755"/>
              <a:gd name="connsiteX83" fmla="*/ 7225998 w 9144000"/>
              <a:gd name="connsiteY83" fmla="*/ 793882 h 920755"/>
              <a:gd name="connsiteX84" fmla="*/ 7057201 w 9144000"/>
              <a:gd name="connsiteY84" fmla="*/ 793882 h 920755"/>
              <a:gd name="connsiteX85" fmla="*/ 7057201 w 9144000"/>
              <a:gd name="connsiteY85" fmla="*/ 861913 h 920755"/>
              <a:gd name="connsiteX86" fmla="*/ 7125232 w 9144000"/>
              <a:gd name="connsiteY86" fmla="*/ 861913 h 920755"/>
              <a:gd name="connsiteX87" fmla="*/ 7125232 w 9144000"/>
              <a:gd name="connsiteY87" fmla="*/ 793882 h 920755"/>
              <a:gd name="connsiteX88" fmla="*/ 6956434 w 9144000"/>
              <a:gd name="connsiteY88" fmla="*/ 793882 h 920755"/>
              <a:gd name="connsiteX89" fmla="*/ 6956434 w 9144000"/>
              <a:gd name="connsiteY89" fmla="*/ 861913 h 920755"/>
              <a:gd name="connsiteX90" fmla="*/ 7024466 w 9144000"/>
              <a:gd name="connsiteY90" fmla="*/ 861913 h 920755"/>
              <a:gd name="connsiteX91" fmla="*/ 7024466 w 9144000"/>
              <a:gd name="connsiteY91" fmla="*/ 793882 h 920755"/>
              <a:gd name="connsiteX92" fmla="*/ 6855667 w 9144000"/>
              <a:gd name="connsiteY92" fmla="*/ 793882 h 920755"/>
              <a:gd name="connsiteX93" fmla="*/ 6855667 w 9144000"/>
              <a:gd name="connsiteY93" fmla="*/ 861913 h 920755"/>
              <a:gd name="connsiteX94" fmla="*/ 6923698 w 9144000"/>
              <a:gd name="connsiteY94" fmla="*/ 861913 h 920755"/>
              <a:gd name="connsiteX95" fmla="*/ 6923698 w 9144000"/>
              <a:gd name="connsiteY95" fmla="*/ 793882 h 920755"/>
              <a:gd name="connsiteX96" fmla="*/ 6754900 w 9144000"/>
              <a:gd name="connsiteY96" fmla="*/ 793882 h 920755"/>
              <a:gd name="connsiteX97" fmla="*/ 6754900 w 9144000"/>
              <a:gd name="connsiteY97" fmla="*/ 861913 h 920755"/>
              <a:gd name="connsiteX98" fmla="*/ 6822931 w 9144000"/>
              <a:gd name="connsiteY98" fmla="*/ 861913 h 920755"/>
              <a:gd name="connsiteX99" fmla="*/ 6822931 w 9144000"/>
              <a:gd name="connsiteY99" fmla="*/ 793882 h 920755"/>
              <a:gd name="connsiteX100" fmla="*/ 6654133 w 9144000"/>
              <a:gd name="connsiteY100" fmla="*/ 793882 h 920755"/>
              <a:gd name="connsiteX101" fmla="*/ 6654133 w 9144000"/>
              <a:gd name="connsiteY101" fmla="*/ 861913 h 920755"/>
              <a:gd name="connsiteX102" fmla="*/ 6722165 w 9144000"/>
              <a:gd name="connsiteY102" fmla="*/ 861913 h 920755"/>
              <a:gd name="connsiteX103" fmla="*/ 6722165 w 9144000"/>
              <a:gd name="connsiteY103" fmla="*/ 793882 h 920755"/>
              <a:gd name="connsiteX104" fmla="*/ 6553366 w 9144000"/>
              <a:gd name="connsiteY104" fmla="*/ 793882 h 920755"/>
              <a:gd name="connsiteX105" fmla="*/ 6553366 w 9144000"/>
              <a:gd name="connsiteY105" fmla="*/ 861913 h 920755"/>
              <a:gd name="connsiteX106" fmla="*/ 6621397 w 9144000"/>
              <a:gd name="connsiteY106" fmla="*/ 861913 h 920755"/>
              <a:gd name="connsiteX107" fmla="*/ 6621397 w 9144000"/>
              <a:gd name="connsiteY107" fmla="*/ 793882 h 920755"/>
              <a:gd name="connsiteX108" fmla="*/ 6452599 w 9144000"/>
              <a:gd name="connsiteY108" fmla="*/ 793882 h 920755"/>
              <a:gd name="connsiteX109" fmla="*/ 6452599 w 9144000"/>
              <a:gd name="connsiteY109" fmla="*/ 861913 h 920755"/>
              <a:gd name="connsiteX110" fmla="*/ 6520630 w 9144000"/>
              <a:gd name="connsiteY110" fmla="*/ 861913 h 920755"/>
              <a:gd name="connsiteX111" fmla="*/ 6520630 w 9144000"/>
              <a:gd name="connsiteY111" fmla="*/ 793882 h 920755"/>
              <a:gd name="connsiteX112" fmla="*/ 6351832 w 9144000"/>
              <a:gd name="connsiteY112" fmla="*/ 793882 h 920755"/>
              <a:gd name="connsiteX113" fmla="*/ 6351832 w 9144000"/>
              <a:gd name="connsiteY113" fmla="*/ 861913 h 920755"/>
              <a:gd name="connsiteX114" fmla="*/ 6385848 w 9144000"/>
              <a:gd name="connsiteY114" fmla="*/ 861913 h 920755"/>
              <a:gd name="connsiteX115" fmla="*/ 6419863 w 9144000"/>
              <a:gd name="connsiteY115" fmla="*/ 861913 h 920755"/>
              <a:gd name="connsiteX116" fmla="*/ 6419863 w 9144000"/>
              <a:gd name="connsiteY116" fmla="*/ 793882 h 920755"/>
              <a:gd name="connsiteX117" fmla="*/ 6385848 w 9144000"/>
              <a:gd name="connsiteY117" fmla="*/ 793882 h 920755"/>
              <a:gd name="connsiteX118" fmla="*/ 6251066 w 9144000"/>
              <a:gd name="connsiteY118" fmla="*/ 793882 h 920755"/>
              <a:gd name="connsiteX119" fmla="*/ 6251066 w 9144000"/>
              <a:gd name="connsiteY119" fmla="*/ 861913 h 920755"/>
              <a:gd name="connsiteX120" fmla="*/ 6319097 w 9144000"/>
              <a:gd name="connsiteY120" fmla="*/ 861913 h 920755"/>
              <a:gd name="connsiteX121" fmla="*/ 6319097 w 9144000"/>
              <a:gd name="connsiteY121" fmla="*/ 793882 h 920755"/>
              <a:gd name="connsiteX122" fmla="*/ 6150299 w 9144000"/>
              <a:gd name="connsiteY122" fmla="*/ 793882 h 920755"/>
              <a:gd name="connsiteX123" fmla="*/ 6150299 w 9144000"/>
              <a:gd name="connsiteY123" fmla="*/ 861913 h 920755"/>
              <a:gd name="connsiteX124" fmla="*/ 6218330 w 9144000"/>
              <a:gd name="connsiteY124" fmla="*/ 861913 h 920755"/>
              <a:gd name="connsiteX125" fmla="*/ 6218330 w 9144000"/>
              <a:gd name="connsiteY125" fmla="*/ 793882 h 920755"/>
              <a:gd name="connsiteX126" fmla="*/ 6049532 w 9144000"/>
              <a:gd name="connsiteY126" fmla="*/ 793882 h 920755"/>
              <a:gd name="connsiteX127" fmla="*/ 6049532 w 9144000"/>
              <a:gd name="connsiteY127" fmla="*/ 861913 h 920755"/>
              <a:gd name="connsiteX128" fmla="*/ 6117564 w 9144000"/>
              <a:gd name="connsiteY128" fmla="*/ 861913 h 920755"/>
              <a:gd name="connsiteX129" fmla="*/ 6117564 w 9144000"/>
              <a:gd name="connsiteY129" fmla="*/ 793882 h 920755"/>
              <a:gd name="connsiteX130" fmla="*/ 5948765 w 9144000"/>
              <a:gd name="connsiteY130" fmla="*/ 793882 h 920755"/>
              <a:gd name="connsiteX131" fmla="*/ 5948765 w 9144000"/>
              <a:gd name="connsiteY131" fmla="*/ 861913 h 920755"/>
              <a:gd name="connsiteX132" fmla="*/ 6016796 w 9144000"/>
              <a:gd name="connsiteY132" fmla="*/ 861913 h 920755"/>
              <a:gd name="connsiteX133" fmla="*/ 6016796 w 9144000"/>
              <a:gd name="connsiteY133" fmla="*/ 793882 h 920755"/>
              <a:gd name="connsiteX134" fmla="*/ 5847998 w 9144000"/>
              <a:gd name="connsiteY134" fmla="*/ 793882 h 920755"/>
              <a:gd name="connsiteX135" fmla="*/ 5847998 w 9144000"/>
              <a:gd name="connsiteY135" fmla="*/ 861913 h 920755"/>
              <a:gd name="connsiteX136" fmla="*/ 5916029 w 9144000"/>
              <a:gd name="connsiteY136" fmla="*/ 861913 h 920755"/>
              <a:gd name="connsiteX137" fmla="*/ 5916029 w 9144000"/>
              <a:gd name="connsiteY137" fmla="*/ 793882 h 920755"/>
              <a:gd name="connsiteX138" fmla="*/ 5747231 w 9144000"/>
              <a:gd name="connsiteY138" fmla="*/ 793882 h 920755"/>
              <a:gd name="connsiteX139" fmla="*/ 5747231 w 9144000"/>
              <a:gd name="connsiteY139" fmla="*/ 861913 h 920755"/>
              <a:gd name="connsiteX140" fmla="*/ 5815263 w 9144000"/>
              <a:gd name="connsiteY140" fmla="*/ 861913 h 920755"/>
              <a:gd name="connsiteX141" fmla="*/ 5815263 w 9144000"/>
              <a:gd name="connsiteY141" fmla="*/ 793882 h 920755"/>
              <a:gd name="connsiteX142" fmla="*/ 5646419 w 9144000"/>
              <a:gd name="connsiteY142" fmla="*/ 793882 h 920755"/>
              <a:gd name="connsiteX143" fmla="*/ 5646419 w 9144000"/>
              <a:gd name="connsiteY143" fmla="*/ 861913 h 920755"/>
              <a:gd name="connsiteX144" fmla="*/ 5714450 w 9144000"/>
              <a:gd name="connsiteY144" fmla="*/ 861913 h 920755"/>
              <a:gd name="connsiteX145" fmla="*/ 5714450 w 9144000"/>
              <a:gd name="connsiteY145" fmla="*/ 793882 h 920755"/>
              <a:gd name="connsiteX146" fmla="*/ 5545652 w 9144000"/>
              <a:gd name="connsiteY146" fmla="*/ 793882 h 920755"/>
              <a:gd name="connsiteX147" fmla="*/ 5545652 w 9144000"/>
              <a:gd name="connsiteY147" fmla="*/ 861913 h 920755"/>
              <a:gd name="connsiteX148" fmla="*/ 5613683 w 9144000"/>
              <a:gd name="connsiteY148" fmla="*/ 861913 h 920755"/>
              <a:gd name="connsiteX149" fmla="*/ 5613683 w 9144000"/>
              <a:gd name="connsiteY149" fmla="*/ 793882 h 920755"/>
              <a:gd name="connsiteX150" fmla="*/ 5444885 w 9144000"/>
              <a:gd name="connsiteY150" fmla="*/ 793882 h 920755"/>
              <a:gd name="connsiteX151" fmla="*/ 5444885 w 9144000"/>
              <a:gd name="connsiteY151" fmla="*/ 861913 h 920755"/>
              <a:gd name="connsiteX152" fmla="*/ 5478900 w 9144000"/>
              <a:gd name="connsiteY152" fmla="*/ 861913 h 920755"/>
              <a:gd name="connsiteX153" fmla="*/ 5478901 w 9144000"/>
              <a:gd name="connsiteY153" fmla="*/ 861913 h 920755"/>
              <a:gd name="connsiteX154" fmla="*/ 5512915 w 9144000"/>
              <a:gd name="connsiteY154" fmla="*/ 861913 h 920755"/>
              <a:gd name="connsiteX155" fmla="*/ 5512915 w 9144000"/>
              <a:gd name="connsiteY155" fmla="*/ 793882 h 920755"/>
              <a:gd name="connsiteX156" fmla="*/ 5478901 w 9144000"/>
              <a:gd name="connsiteY156" fmla="*/ 793882 h 920755"/>
              <a:gd name="connsiteX157" fmla="*/ 5478900 w 9144000"/>
              <a:gd name="connsiteY157" fmla="*/ 793882 h 920755"/>
              <a:gd name="connsiteX158" fmla="*/ 5344118 w 9144000"/>
              <a:gd name="connsiteY158" fmla="*/ 793882 h 920755"/>
              <a:gd name="connsiteX159" fmla="*/ 5344118 w 9144000"/>
              <a:gd name="connsiteY159" fmla="*/ 861913 h 920755"/>
              <a:gd name="connsiteX160" fmla="*/ 5412149 w 9144000"/>
              <a:gd name="connsiteY160" fmla="*/ 861913 h 920755"/>
              <a:gd name="connsiteX161" fmla="*/ 5412149 w 9144000"/>
              <a:gd name="connsiteY161" fmla="*/ 793882 h 920755"/>
              <a:gd name="connsiteX162" fmla="*/ 5243351 w 9144000"/>
              <a:gd name="connsiteY162" fmla="*/ 793882 h 920755"/>
              <a:gd name="connsiteX163" fmla="*/ 5243351 w 9144000"/>
              <a:gd name="connsiteY163" fmla="*/ 861913 h 920755"/>
              <a:gd name="connsiteX164" fmla="*/ 5311382 w 9144000"/>
              <a:gd name="connsiteY164" fmla="*/ 861913 h 920755"/>
              <a:gd name="connsiteX165" fmla="*/ 5311382 w 9144000"/>
              <a:gd name="connsiteY165" fmla="*/ 793882 h 920755"/>
              <a:gd name="connsiteX166" fmla="*/ 5142584 w 9144000"/>
              <a:gd name="connsiteY166" fmla="*/ 793882 h 920755"/>
              <a:gd name="connsiteX167" fmla="*/ 5142584 w 9144000"/>
              <a:gd name="connsiteY167" fmla="*/ 861913 h 920755"/>
              <a:gd name="connsiteX168" fmla="*/ 5210616 w 9144000"/>
              <a:gd name="connsiteY168" fmla="*/ 861913 h 920755"/>
              <a:gd name="connsiteX169" fmla="*/ 5210616 w 9144000"/>
              <a:gd name="connsiteY169" fmla="*/ 793882 h 920755"/>
              <a:gd name="connsiteX170" fmla="*/ 5041817 w 9144000"/>
              <a:gd name="connsiteY170" fmla="*/ 793882 h 920755"/>
              <a:gd name="connsiteX171" fmla="*/ 5041817 w 9144000"/>
              <a:gd name="connsiteY171" fmla="*/ 861913 h 920755"/>
              <a:gd name="connsiteX172" fmla="*/ 5109848 w 9144000"/>
              <a:gd name="connsiteY172" fmla="*/ 861913 h 920755"/>
              <a:gd name="connsiteX173" fmla="*/ 5109848 w 9144000"/>
              <a:gd name="connsiteY173" fmla="*/ 793882 h 920755"/>
              <a:gd name="connsiteX174" fmla="*/ 4941050 w 9144000"/>
              <a:gd name="connsiteY174" fmla="*/ 793882 h 920755"/>
              <a:gd name="connsiteX175" fmla="*/ 4941050 w 9144000"/>
              <a:gd name="connsiteY175" fmla="*/ 861913 h 920755"/>
              <a:gd name="connsiteX176" fmla="*/ 5009081 w 9144000"/>
              <a:gd name="connsiteY176" fmla="*/ 861913 h 920755"/>
              <a:gd name="connsiteX177" fmla="*/ 5009081 w 9144000"/>
              <a:gd name="connsiteY177" fmla="*/ 793882 h 920755"/>
              <a:gd name="connsiteX178" fmla="*/ 4840283 w 9144000"/>
              <a:gd name="connsiteY178" fmla="*/ 793882 h 920755"/>
              <a:gd name="connsiteX179" fmla="*/ 4840283 w 9144000"/>
              <a:gd name="connsiteY179" fmla="*/ 861913 h 920755"/>
              <a:gd name="connsiteX180" fmla="*/ 4908315 w 9144000"/>
              <a:gd name="connsiteY180" fmla="*/ 861913 h 920755"/>
              <a:gd name="connsiteX181" fmla="*/ 4908315 w 9144000"/>
              <a:gd name="connsiteY181" fmla="*/ 793882 h 920755"/>
              <a:gd name="connsiteX182" fmla="*/ 4739517 w 9144000"/>
              <a:gd name="connsiteY182" fmla="*/ 793882 h 920755"/>
              <a:gd name="connsiteX183" fmla="*/ 4739517 w 9144000"/>
              <a:gd name="connsiteY183" fmla="*/ 861913 h 920755"/>
              <a:gd name="connsiteX184" fmla="*/ 4807548 w 9144000"/>
              <a:gd name="connsiteY184" fmla="*/ 861913 h 920755"/>
              <a:gd name="connsiteX185" fmla="*/ 4807548 w 9144000"/>
              <a:gd name="connsiteY185" fmla="*/ 793882 h 920755"/>
              <a:gd name="connsiteX186" fmla="*/ 4638750 w 9144000"/>
              <a:gd name="connsiteY186" fmla="*/ 793882 h 920755"/>
              <a:gd name="connsiteX187" fmla="*/ 4638750 w 9144000"/>
              <a:gd name="connsiteY187" fmla="*/ 861913 h 920755"/>
              <a:gd name="connsiteX188" fmla="*/ 4706781 w 9144000"/>
              <a:gd name="connsiteY188" fmla="*/ 861913 h 920755"/>
              <a:gd name="connsiteX189" fmla="*/ 4706781 w 9144000"/>
              <a:gd name="connsiteY189" fmla="*/ 793882 h 920755"/>
              <a:gd name="connsiteX190" fmla="*/ 4537983 w 9144000"/>
              <a:gd name="connsiteY190" fmla="*/ 793882 h 920755"/>
              <a:gd name="connsiteX191" fmla="*/ 4537983 w 9144000"/>
              <a:gd name="connsiteY191" fmla="*/ 861913 h 920755"/>
              <a:gd name="connsiteX192" fmla="*/ 4571999 w 9144000"/>
              <a:gd name="connsiteY192" fmla="*/ 861913 h 920755"/>
              <a:gd name="connsiteX193" fmla="*/ 4606015 w 9144000"/>
              <a:gd name="connsiteY193" fmla="*/ 861913 h 920755"/>
              <a:gd name="connsiteX194" fmla="*/ 4606015 w 9144000"/>
              <a:gd name="connsiteY194" fmla="*/ 793882 h 920755"/>
              <a:gd name="connsiteX195" fmla="*/ 4571999 w 9144000"/>
              <a:gd name="connsiteY195" fmla="*/ 793882 h 920755"/>
              <a:gd name="connsiteX196" fmla="*/ 4437216 w 9144000"/>
              <a:gd name="connsiteY196" fmla="*/ 793882 h 920755"/>
              <a:gd name="connsiteX197" fmla="*/ 4437216 w 9144000"/>
              <a:gd name="connsiteY197" fmla="*/ 861913 h 920755"/>
              <a:gd name="connsiteX198" fmla="*/ 4505247 w 9144000"/>
              <a:gd name="connsiteY198" fmla="*/ 861913 h 920755"/>
              <a:gd name="connsiteX199" fmla="*/ 4505247 w 9144000"/>
              <a:gd name="connsiteY199" fmla="*/ 793882 h 920755"/>
              <a:gd name="connsiteX200" fmla="*/ 4336449 w 9144000"/>
              <a:gd name="connsiteY200" fmla="*/ 793882 h 920755"/>
              <a:gd name="connsiteX201" fmla="*/ 4336449 w 9144000"/>
              <a:gd name="connsiteY201" fmla="*/ 861913 h 920755"/>
              <a:gd name="connsiteX202" fmla="*/ 4404480 w 9144000"/>
              <a:gd name="connsiteY202" fmla="*/ 861913 h 920755"/>
              <a:gd name="connsiteX203" fmla="*/ 4404480 w 9144000"/>
              <a:gd name="connsiteY203" fmla="*/ 793882 h 920755"/>
              <a:gd name="connsiteX204" fmla="*/ 4235682 w 9144000"/>
              <a:gd name="connsiteY204" fmla="*/ 793882 h 920755"/>
              <a:gd name="connsiteX205" fmla="*/ 4235682 w 9144000"/>
              <a:gd name="connsiteY205" fmla="*/ 861913 h 920755"/>
              <a:gd name="connsiteX206" fmla="*/ 4303713 w 9144000"/>
              <a:gd name="connsiteY206" fmla="*/ 861913 h 920755"/>
              <a:gd name="connsiteX207" fmla="*/ 4303713 w 9144000"/>
              <a:gd name="connsiteY207" fmla="*/ 793882 h 920755"/>
              <a:gd name="connsiteX208" fmla="*/ 4134922 w 9144000"/>
              <a:gd name="connsiteY208" fmla="*/ 793882 h 920755"/>
              <a:gd name="connsiteX209" fmla="*/ 4134922 w 9144000"/>
              <a:gd name="connsiteY209" fmla="*/ 861913 h 920755"/>
              <a:gd name="connsiteX210" fmla="*/ 4202946 w 9144000"/>
              <a:gd name="connsiteY210" fmla="*/ 861913 h 920755"/>
              <a:gd name="connsiteX211" fmla="*/ 4202946 w 9144000"/>
              <a:gd name="connsiteY211" fmla="*/ 793882 h 920755"/>
              <a:gd name="connsiteX212" fmla="*/ 4034155 w 9144000"/>
              <a:gd name="connsiteY212" fmla="*/ 793882 h 920755"/>
              <a:gd name="connsiteX213" fmla="*/ 4034155 w 9144000"/>
              <a:gd name="connsiteY213" fmla="*/ 861913 h 920755"/>
              <a:gd name="connsiteX214" fmla="*/ 4102186 w 9144000"/>
              <a:gd name="connsiteY214" fmla="*/ 861913 h 920755"/>
              <a:gd name="connsiteX215" fmla="*/ 4102186 w 9144000"/>
              <a:gd name="connsiteY215" fmla="*/ 793882 h 920755"/>
              <a:gd name="connsiteX216" fmla="*/ 3933390 w 9144000"/>
              <a:gd name="connsiteY216" fmla="*/ 793882 h 920755"/>
              <a:gd name="connsiteX217" fmla="*/ 3933390 w 9144000"/>
              <a:gd name="connsiteY217" fmla="*/ 861913 h 920755"/>
              <a:gd name="connsiteX218" fmla="*/ 4001420 w 9144000"/>
              <a:gd name="connsiteY218" fmla="*/ 861913 h 920755"/>
              <a:gd name="connsiteX219" fmla="*/ 4001420 w 9144000"/>
              <a:gd name="connsiteY219" fmla="*/ 793882 h 920755"/>
              <a:gd name="connsiteX220" fmla="*/ 3832577 w 9144000"/>
              <a:gd name="connsiteY220" fmla="*/ 793882 h 920755"/>
              <a:gd name="connsiteX221" fmla="*/ 3832577 w 9144000"/>
              <a:gd name="connsiteY221" fmla="*/ 861913 h 920755"/>
              <a:gd name="connsiteX222" fmla="*/ 3900607 w 9144000"/>
              <a:gd name="connsiteY222" fmla="*/ 861913 h 920755"/>
              <a:gd name="connsiteX223" fmla="*/ 3900607 w 9144000"/>
              <a:gd name="connsiteY223" fmla="*/ 793882 h 920755"/>
              <a:gd name="connsiteX224" fmla="*/ 3731809 w 9144000"/>
              <a:gd name="connsiteY224" fmla="*/ 793882 h 920755"/>
              <a:gd name="connsiteX225" fmla="*/ 3731809 w 9144000"/>
              <a:gd name="connsiteY225" fmla="*/ 861913 h 920755"/>
              <a:gd name="connsiteX226" fmla="*/ 3799840 w 9144000"/>
              <a:gd name="connsiteY226" fmla="*/ 861913 h 920755"/>
              <a:gd name="connsiteX227" fmla="*/ 3799840 w 9144000"/>
              <a:gd name="connsiteY227" fmla="*/ 793882 h 920755"/>
              <a:gd name="connsiteX228" fmla="*/ 3631044 w 9144000"/>
              <a:gd name="connsiteY228" fmla="*/ 793882 h 920755"/>
              <a:gd name="connsiteX229" fmla="*/ 3631044 w 9144000"/>
              <a:gd name="connsiteY229" fmla="*/ 861913 h 920755"/>
              <a:gd name="connsiteX230" fmla="*/ 3665056 w 9144000"/>
              <a:gd name="connsiteY230" fmla="*/ 861913 h 920755"/>
              <a:gd name="connsiteX231" fmla="*/ 3665059 w 9144000"/>
              <a:gd name="connsiteY231" fmla="*/ 861913 h 920755"/>
              <a:gd name="connsiteX232" fmla="*/ 3699074 w 9144000"/>
              <a:gd name="connsiteY232" fmla="*/ 861913 h 920755"/>
              <a:gd name="connsiteX233" fmla="*/ 3699074 w 9144000"/>
              <a:gd name="connsiteY233" fmla="*/ 793882 h 920755"/>
              <a:gd name="connsiteX234" fmla="*/ 3665059 w 9144000"/>
              <a:gd name="connsiteY234" fmla="*/ 793882 h 920755"/>
              <a:gd name="connsiteX235" fmla="*/ 3665056 w 9144000"/>
              <a:gd name="connsiteY235" fmla="*/ 793882 h 920755"/>
              <a:gd name="connsiteX236" fmla="*/ 3530276 w 9144000"/>
              <a:gd name="connsiteY236" fmla="*/ 793882 h 920755"/>
              <a:gd name="connsiteX237" fmla="*/ 3530276 w 9144000"/>
              <a:gd name="connsiteY237" fmla="*/ 861913 h 920755"/>
              <a:gd name="connsiteX238" fmla="*/ 3598306 w 9144000"/>
              <a:gd name="connsiteY238" fmla="*/ 861913 h 920755"/>
              <a:gd name="connsiteX239" fmla="*/ 3598306 w 9144000"/>
              <a:gd name="connsiteY239" fmla="*/ 793882 h 920755"/>
              <a:gd name="connsiteX240" fmla="*/ 3429508 w 9144000"/>
              <a:gd name="connsiteY240" fmla="*/ 793882 h 920755"/>
              <a:gd name="connsiteX241" fmla="*/ 3429508 w 9144000"/>
              <a:gd name="connsiteY241" fmla="*/ 861913 h 920755"/>
              <a:gd name="connsiteX242" fmla="*/ 3497540 w 9144000"/>
              <a:gd name="connsiteY242" fmla="*/ 861913 h 920755"/>
              <a:gd name="connsiteX243" fmla="*/ 3497540 w 9144000"/>
              <a:gd name="connsiteY243" fmla="*/ 793882 h 920755"/>
              <a:gd name="connsiteX244" fmla="*/ 3328743 w 9144000"/>
              <a:gd name="connsiteY244" fmla="*/ 793882 h 920755"/>
              <a:gd name="connsiteX245" fmla="*/ 3328743 w 9144000"/>
              <a:gd name="connsiteY245" fmla="*/ 861913 h 920755"/>
              <a:gd name="connsiteX246" fmla="*/ 3396773 w 9144000"/>
              <a:gd name="connsiteY246" fmla="*/ 861913 h 920755"/>
              <a:gd name="connsiteX247" fmla="*/ 3396773 w 9144000"/>
              <a:gd name="connsiteY247" fmla="*/ 793882 h 920755"/>
              <a:gd name="connsiteX248" fmla="*/ 3227975 w 9144000"/>
              <a:gd name="connsiteY248" fmla="*/ 793882 h 920755"/>
              <a:gd name="connsiteX249" fmla="*/ 3227975 w 9144000"/>
              <a:gd name="connsiteY249" fmla="*/ 861913 h 920755"/>
              <a:gd name="connsiteX250" fmla="*/ 3296007 w 9144000"/>
              <a:gd name="connsiteY250" fmla="*/ 861913 h 920755"/>
              <a:gd name="connsiteX251" fmla="*/ 3296007 w 9144000"/>
              <a:gd name="connsiteY251" fmla="*/ 793882 h 920755"/>
              <a:gd name="connsiteX252" fmla="*/ 3127208 w 9144000"/>
              <a:gd name="connsiteY252" fmla="*/ 793882 h 920755"/>
              <a:gd name="connsiteX253" fmla="*/ 3127208 w 9144000"/>
              <a:gd name="connsiteY253" fmla="*/ 861913 h 920755"/>
              <a:gd name="connsiteX254" fmla="*/ 3195239 w 9144000"/>
              <a:gd name="connsiteY254" fmla="*/ 861913 h 920755"/>
              <a:gd name="connsiteX255" fmla="*/ 3195239 w 9144000"/>
              <a:gd name="connsiteY255" fmla="*/ 793882 h 920755"/>
              <a:gd name="connsiteX256" fmla="*/ 3026443 w 9144000"/>
              <a:gd name="connsiteY256" fmla="*/ 793882 h 920755"/>
              <a:gd name="connsiteX257" fmla="*/ 3026443 w 9144000"/>
              <a:gd name="connsiteY257" fmla="*/ 861913 h 920755"/>
              <a:gd name="connsiteX258" fmla="*/ 3094474 w 9144000"/>
              <a:gd name="connsiteY258" fmla="*/ 861913 h 920755"/>
              <a:gd name="connsiteX259" fmla="*/ 3094474 w 9144000"/>
              <a:gd name="connsiteY259" fmla="*/ 793882 h 920755"/>
              <a:gd name="connsiteX260" fmla="*/ 2925675 w 9144000"/>
              <a:gd name="connsiteY260" fmla="*/ 793882 h 920755"/>
              <a:gd name="connsiteX261" fmla="*/ 2925675 w 9144000"/>
              <a:gd name="connsiteY261" fmla="*/ 861913 h 920755"/>
              <a:gd name="connsiteX262" fmla="*/ 2993706 w 9144000"/>
              <a:gd name="connsiteY262" fmla="*/ 861913 h 920755"/>
              <a:gd name="connsiteX263" fmla="*/ 2993706 w 9144000"/>
              <a:gd name="connsiteY263" fmla="*/ 793882 h 920755"/>
              <a:gd name="connsiteX264" fmla="*/ 2824909 w 9144000"/>
              <a:gd name="connsiteY264" fmla="*/ 793882 h 920755"/>
              <a:gd name="connsiteX265" fmla="*/ 2824909 w 9144000"/>
              <a:gd name="connsiteY265" fmla="*/ 861913 h 920755"/>
              <a:gd name="connsiteX266" fmla="*/ 2892940 w 9144000"/>
              <a:gd name="connsiteY266" fmla="*/ 861913 h 920755"/>
              <a:gd name="connsiteX267" fmla="*/ 2892940 w 9144000"/>
              <a:gd name="connsiteY267" fmla="*/ 793882 h 920755"/>
              <a:gd name="connsiteX268" fmla="*/ 2724141 w 9144000"/>
              <a:gd name="connsiteY268" fmla="*/ 793882 h 920755"/>
              <a:gd name="connsiteX269" fmla="*/ 2724141 w 9144000"/>
              <a:gd name="connsiteY269" fmla="*/ 861913 h 920755"/>
              <a:gd name="connsiteX270" fmla="*/ 2758156 w 9144000"/>
              <a:gd name="connsiteY270" fmla="*/ 861913 h 920755"/>
              <a:gd name="connsiteX271" fmla="*/ 2758157 w 9144000"/>
              <a:gd name="connsiteY271" fmla="*/ 861913 h 920755"/>
              <a:gd name="connsiteX272" fmla="*/ 2792172 w 9144000"/>
              <a:gd name="connsiteY272" fmla="*/ 861913 h 920755"/>
              <a:gd name="connsiteX273" fmla="*/ 2792172 w 9144000"/>
              <a:gd name="connsiteY273" fmla="*/ 793882 h 920755"/>
              <a:gd name="connsiteX274" fmla="*/ 2758157 w 9144000"/>
              <a:gd name="connsiteY274" fmla="*/ 793882 h 920755"/>
              <a:gd name="connsiteX275" fmla="*/ 2758156 w 9144000"/>
              <a:gd name="connsiteY275" fmla="*/ 793882 h 920755"/>
              <a:gd name="connsiteX276" fmla="*/ 2623373 w 9144000"/>
              <a:gd name="connsiteY276" fmla="*/ 793882 h 920755"/>
              <a:gd name="connsiteX277" fmla="*/ 2623373 w 9144000"/>
              <a:gd name="connsiteY277" fmla="*/ 861913 h 920755"/>
              <a:gd name="connsiteX278" fmla="*/ 2691406 w 9144000"/>
              <a:gd name="connsiteY278" fmla="*/ 861913 h 920755"/>
              <a:gd name="connsiteX279" fmla="*/ 2691406 w 9144000"/>
              <a:gd name="connsiteY279" fmla="*/ 793882 h 920755"/>
              <a:gd name="connsiteX280" fmla="*/ 2522611 w 9144000"/>
              <a:gd name="connsiteY280" fmla="*/ 793882 h 920755"/>
              <a:gd name="connsiteX281" fmla="*/ 2522611 w 9144000"/>
              <a:gd name="connsiteY281" fmla="*/ 861913 h 920755"/>
              <a:gd name="connsiteX282" fmla="*/ 2590638 w 9144000"/>
              <a:gd name="connsiteY282" fmla="*/ 861913 h 920755"/>
              <a:gd name="connsiteX283" fmla="*/ 2590638 w 9144000"/>
              <a:gd name="connsiteY283" fmla="*/ 793882 h 920755"/>
              <a:gd name="connsiteX284" fmla="*/ 2421842 w 9144000"/>
              <a:gd name="connsiteY284" fmla="*/ 793882 h 920755"/>
              <a:gd name="connsiteX285" fmla="*/ 2421842 w 9144000"/>
              <a:gd name="connsiteY285" fmla="*/ 861913 h 920755"/>
              <a:gd name="connsiteX286" fmla="*/ 2489876 w 9144000"/>
              <a:gd name="connsiteY286" fmla="*/ 861913 h 920755"/>
              <a:gd name="connsiteX287" fmla="*/ 2489876 w 9144000"/>
              <a:gd name="connsiteY287" fmla="*/ 793882 h 920755"/>
              <a:gd name="connsiteX288" fmla="*/ 2321075 w 9144000"/>
              <a:gd name="connsiteY288" fmla="*/ 793882 h 920755"/>
              <a:gd name="connsiteX289" fmla="*/ 2321075 w 9144000"/>
              <a:gd name="connsiteY289" fmla="*/ 861913 h 920755"/>
              <a:gd name="connsiteX290" fmla="*/ 2389107 w 9144000"/>
              <a:gd name="connsiteY290" fmla="*/ 861913 h 920755"/>
              <a:gd name="connsiteX291" fmla="*/ 2389107 w 9144000"/>
              <a:gd name="connsiteY291" fmla="*/ 793882 h 920755"/>
              <a:gd name="connsiteX292" fmla="*/ 2220308 w 9144000"/>
              <a:gd name="connsiteY292" fmla="*/ 793882 h 920755"/>
              <a:gd name="connsiteX293" fmla="*/ 2220308 w 9144000"/>
              <a:gd name="connsiteY293" fmla="*/ 861913 h 920755"/>
              <a:gd name="connsiteX294" fmla="*/ 2288339 w 9144000"/>
              <a:gd name="connsiteY294" fmla="*/ 861913 h 920755"/>
              <a:gd name="connsiteX295" fmla="*/ 2288339 w 9144000"/>
              <a:gd name="connsiteY295" fmla="*/ 793882 h 920755"/>
              <a:gd name="connsiteX296" fmla="*/ 2119543 w 9144000"/>
              <a:gd name="connsiteY296" fmla="*/ 793882 h 920755"/>
              <a:gd name="connsiteX297" fmla="*/ 2119543 w 9144000"/>
              <a:gd name="connsiteY297" fmla="*/ 861913 h 920755"/>
              <a:gd name="connsiteX298" fmla="*/ 2187571 w 9144000"/>
              <a:gd name="connsiteY298" fmla="*/ 861913 h 920755"/>
              <a:gd name="connsiteX299" fmla="*/ 2187571 w 9144000"/>
              <a:gd name="connsiteY299" fmla="*/ 793882 h 920755"/>
              <a:gd name="connsiteX300" fmla="*/ 2018729 w 9144000"/>
              <a:gd name="connsiteY300" fmla="*/ 793882 h 920755"/>
              <a:gd name="connsiteX301" fmla="*/ 2018729 w 9144000"/>
              <a:gd name="connsiteY301" fmla="*/ 861913 h 920755"/>
              <a:gd name="connsiteX302" fmla="*/ 2086760 w 9144000"/>
              <a:gd name="connsiteY302" fmla="*/ 861913 h 920755"/>
              <a:gd name="connsiteX303" fmla="*/ 2086760 w 9144000"/>
              <a:gd name="connsiteY303" fmla="*/ 793882 h 920755"/>
              <a:gd name="connsiteX304" fmla="*/ 1917963 w 9144000"/>
              <a:gd name="connsiteY304" fmla="*/ 793882 h 920755"/>
              <a:gd name="connsiteX305" fmla="*/ 1917963 w 9144000"/>
              <a:gd name="connsiteY305" fmla="*/ 861913 h 920755"/>
              <a:gd name="connsiteX306" fmla="*/ 1985994 w 9144000"/>
              <a:gd name="connsiteY306" fmla="*/ 861913 h 920755"/>
              <a:gd name="connsiteX307" fmla="*/ 1985994 w 9144000"/>
              <a:gd name="connsiteY307" fmla="*/ 793882 h 920755"/>
              <a:gd name="connsiteX308" fmla="*/ 1817196 w 9144000"/>
              <a:gd name="connsiteY308" fmla="*/ 793882 h 920755"/>
              <a:gd name="connsiteX309" fmla="*/ 1817196 w 9144000"/>
              <a:gd name="connsiteY309" fmla="*/ 861913 h 920755"/>
              <a:gd name="connsiteX310" fmla="*/ 1851210 w 9144000"/>
              <a:gd name="connsiteY310" fmla="*/ 861913 h 920755"/>
              <a:gd name="connsiteX311" fmla="*/ 1851212 w 9144000"/>
              <a:gd name="connsiteY311" fmla="*/ 861913 h 920755"/>
              <a:gd name="connsiteX312" fmla="*/ 1885226 w 9144000"/>
              <a:gd name="connsiteY312" fmla="*/ 861913 h 920755"/>
              <a:gd name="connsiteX313" fmla="*/ 1885226 w 9144000"/>
              <a:gd name="connsiteY313" fmla="*/ 793882 h 920755"/>
              <a:gd name="connsiteX314" fmla="*/ 1851212 w 9144000"/>
              <a:gd name="connsiteY314" fmla="*/ 793882 h 920755"/>
              <a:gd name="connsiteX315" fmla="*/ 1851210 w 9144000"/>
              <a:gd name="connsiteY315" fmla="*/ 793882 h 920755"/>
              <a:gd name="connsiteX316" fmla="*/ 1716429 w 9144000"/>
              <a:gd name="connsiteY316" fmla="*/ 793882 h 920755"/>
              <a:gd name="connsiteX317" fmla="*/ 1716429 w 9144000"/>
              <a:gd name="connsiteY317" fmla="*/ 861913 h 920755"/>
              <a:gd name="connsiteX318" fmla="*/ 1784460 w 9144000"/>
              <a:gd name="connsiteY318" fmla="*/ 861913 h 920755"/>
              <a:gd name="connsiteX319" fmla="*/ 1784460 w 9144000"/>
              <a:gd name="connsiteY319" fmla="*/ 793882 h 920755"/>
              <a:gd name="connsiteX320" fmla="*/ 1615663 w 9144000"/>
              <a:gd name="connsiteY320" fmla="*/ 793882 h 920755"/>
              <a:gd name="connsiteX321" fmla="*/ 1615663 w 9144000"/>
              <a:gd name="connsiteY321" fmla="*/ 861913 h 920755"/>
              <a:gd name="connsiteX322" fmla="*/ 1683693 w 9144000"/>
              <a:gd name="connsiteY322" fmla="*/ 861913 h 920755"/>
              <a:gd name="connsiteX323" fmla="*/ 1683693 w 9144000"/>
              <a:gd name="connsiteY323" fmla="*/ 793882 h 920755"/>
              <a:gd name="connsiteX324" fmla="*/ 1514895 w 9144000"/>
              <a:gd name="connsiteY324" fmla="*/ 793882 h 920755"/>
              <a:gd name="connsiteX325" fmla="*/ 1514895 w 9144000"/>
              <a:gd name="connsiteY325" fmla="*/ 861913 h 920755"/>
              <a:gd name="connsiteX326" fmla="*/ 1582926 w 9144000"/>
              <a:gd name="connsiteY326" fmla="*/ 861913 h 920755"/>
              <a:gd name="connsiteX327" fmla="*/ 1582926 w 9144000"/>
              <a:gd name="connsiteY327" fmla="*/ 793882 h 920755"/>
              <a:gd name="connsiteX328" fmla="*/ 1414129 w 9144000"/>
              <a:gd name="connsiteY328" fmla="*/ 793882 h 920755"/>
              <a:gd name="connsiteX329" fmla="*/ 1414129 w 9144000"/>
              <a:gd name="connsiteY329" fmla="*/ 861913 h 920755"/>
              <a:gd name="connsiteX330" fmla="*/ 1482159 w 9144000"/>
              <a:gd name="connsiteY330" fmla="*/ 861913 h 920755"/>
              <a:gd name="connsiteX331" fmla="*/ 1482159 w 9144000"/>
              <a:gd name="connsiteY331" fmla="*/ 793882 h 920755"/>
              <a:gd name="connsiteX332" fmla="*/ 1313361 w 9144000"/>
              <a:gd name="connsiteY332" fmla="*/ 793882 h 920755"/>
              <a:gd name="connsiteX333" fmla="*/ 1313361 w 9144000"/>
              <a:gd name="connsiteY333" fmla="*/ 861913 h 920755"/>
              <a:gd name="connsiteX334" fmla="*/ 1381394 w 9144000"/>
              <a:gd name="connsiteY334" fmla="*/ 861913 h 920755"/>
              <a:gd name="connsiteX335" fmla="*/ 1381394 w 9144000"/>
              <a:gd name="connsiteY335" fmla="*/ 793882 h 920755"/>
              <a:gd name="connsiteX336" fmla="*/ 1212595 w 9144000"/>
              <a:gd name="connsiteY336" fmla="*/ 793882 h 920755"/>
              <a:gd name="connsiteX337" fmla="*/ 1212595 w 9144000"/>
              <a:gd name="connsiteY337" fmla="*/ 861913 h 920755"/>
              <a:gd name="connsiteX338" fmla="*/ 1280626 w 9144000"/>
              <a:gd name="connsiteY338" fmla="*/ 861913 h 920755"/>
              <a:gd name="connsiteX339" fmla="*/ 1280626 w 9144000"/>
              <a:gd name="connsiteY339" fmla="*/ 793882 h 920755"/>
              <a:gd name="connsiteX340" fmla="*/ 1111828 w 9144000"/>
              <a:gd name="connsiteY340" fmla="*/ 793882 h 920755"/>
              <a:gd name="connsiteX341" fmla="*/ 1111828 w 9144000"/>
              <a:gd name="connsiteY341" fmla="*/ 861913 h 920755"/>
              <a:gd name="connsiteX342" fmla="*/ 1179859 w 9144000"/>
              <a:gd name="connsiteY342" fmla="*/ 861913 h 920755"/>
              <a:gd name="connsiteX343" fmla="*/ 1179859 w 9144000"/>
              <a:gd name="connsiteY343" fmla="*/ 793882 h 920755"/>
              <a:gd name="connsiteX344" fmla="*/ 1011061 w 9144000"/>
              <a:gd name="connsiteY344" fmla="*/ 793882 h 920755"/>
              <a:gd name="connsiteX345" fmla="*/ 1011061 w 9144000"/>
              <a:gd name="connsiteY345" fmla="*/ 861913 h 920755"/>
              <a:gd name="connsiteX346" fmla="*/ 1079093 w 9144000"/>
              <a:gd name="connsiteY346" fmla="*/ 861913 h 920755"/>
              <a:gd name="connsiteX347" fmla="*/ 1079093 w 9144000"/>
              <a:gd name="connsiteY347" fmla="*/ 793882 h 920755"/>
              <a:gd name="connsiteX348" fmla="*/ 910294 w 9144000"/>
              <a:gd name="connsiteY348" fmla="*/ 793882 h 920755"/>
              <a:gd name="connsiteX349" fmla="*/ 910294 w 9144000"/>
              <a:gd name="connsiteY349" fmla="*/ 861913 h 920755"/>
              <a:gd name="connsiteX350" fmla="*/ 944308 w 9144000"/>
              <a:gd name="connsiteY350" fmla="*/ 861913 h 920755"/>
              <a:gd name="connsiteX351" fmla="*/ 944310 w 9144000"/>
              <a:gd name="connsiteY351" fmla="*/ 861913 h 920755"/>
              <a:gd name="connsiteX352" fmla="*/ 978324 w 9144000"/>
              <a:gd name="connsiteY352" fmla="*/ 861913 h 920755"/>
              <a:gd name="connsiteX353" fmla="*/ 978324 w 9144000"/>
              <a:gd name="connsiteY353" fmla="*/ 793882 h 920755"/>
              <a:gd name="connsiteX354" fmla="*/ 944310 w 9144000"/>
              <a:gd name="connsiteY354" fmla="*/ 793882 h 920755"/>
              <a:gd name="connsiteX355" fmla="*/ 944308 w 9144000"/>
              <a:gd name="connsiteY355" fmla="*/ 793882 h 920755"/>
              <a:gd name="connsiteX356" fmla="*/ 809527 w 9144000"/>
              <a:gd name="connsiteY356" fmla="*/ 793882 h 920755"/>
              <a:gd name="connsiteX357" fmla="*/ 809527 w 9144000"/>
              <a:gd name="connsiteY357" fmla="*/ 861913 h 920755"/>
              <a:gd name="connsiteX358" fmla="*/ 877558 w 9144000"/>
              <a:gd name="connsiteY358" fmla="*/ 861913 h 920755"/>
              <a:gd name="connsiteX359" fmla="*/ 877558 w 9144000"/>
              <a:gd name="connsiteY359" fmla="*/ 793882 h 920755"/>
              <a:gd name="connsiteX360" fmla="*/ 708761 w 9144000"/>
              <a:gd name="connsiteY360" fmla="*/ 793882 h 920755"/>
              <a:gd name="connsiteX361" fmla="*/ 708761 w 9144000"/>
              <a:gd name="connsiteY361" fmla="*/ 861913 h 920755"/>
              <a:gd name="connsiteX362" fmla="*/ 776791 w 9144000"/>
              <a:gd name="connsiteY362" fmla="*/ 861913 h 920755"/>
              <a:gd name="connsiteX363" fmla="*/ 776791 w 9144000"/>
              <a:gd name="connsiteY363" fmla="*/ 793882 h 920755"/>
              <a:gd name="connsiteX364" fmla="*/ 607994 w 9144000"/>
              <a:gd name="connsiteY364" fmla="*/ 793882 h 920755"/>
              <a:gd name="connsiteX365" fmla="*/ 607994 w 9144000"/>
              <a:gd name="connsiteY365" fmla="*/ 861913 h 920755"/>
              <a:gd name="connsiteX366" fmla="*/ 676025 w 9144000"/>
              <a:gd name="connsiteY366" fmla="*/ 861913 h 920755"/>
              <a:gd name="connsiteX367" fmla="*/ 676025 w 9144000"/>
              <a:gd name="connsiteY367" fmla="*/ 793882 h 920755"/>
              <a:gd name="connsiteX368" fmla="*/ 507227 w 9144000"/>
              <a:gd name="connsiteY368" fmla="*/ 793882 h 920755"/>
              <a:gd name="connsiteX369" fmla="*/ 507227 w 9144000"/>
              <a:gd name="connsiteY369" fmla="*/ 861913 h 920755"/>
              <a:gd name="connsiteX370" fmla="*/ 575258 w 9144000"/>
              <a:gd name="connsiteY370" fmla="*/ 861913 h 920755"/>
              <a:gd name="connsiteX371" fmla="*/ 575258 w 9144000"/>
              <a:gd name="connsiteY371" fmla="*/ 793882 h 920755"/>
              <a:gd name="connsiteX372" fmla="*/ 406460 w 9144000"/>
              <a:gd name="connsiteY372" fmla="*/ 793882 h 920755"/>
              <a:gd name="connsiteX373" fmla="*/ 406460 w 9144000"/>
              <a:gd name="connsiteY373" fmla="*/ 861913 h 920755"/>
              <a:gd name="connsiteX374" fmla="*/ 474491 w 9144000"/>
              <a:gd name="connsiteY374" fmla="*/ 861913 h 920755"/>
              <a:gd name="connsiteX375" fmla="*/ 474491 w 9144000"/>
              <a:gd name="connsiteY375" fmla="*/ 793882 h 920755"/>
              <a:gd name="connsiteX376" fmla="*/ 305693 w 9144000"/>
              <a:gd name="connsiteY376" fmla="*/ 793882 h 920755"/>
              <a:gd name="connsiteX377" fmla="*/ 305693 w 9144000"/>
              <a:gd name="connsiteY377" fmla="*/ 861913 h 920755"/>
              <a:gd name="connsiteX378" fmla="*/ 373724 w 9144000"/>
              <a:gd name="connsiteY378" fmla="*/ 861913 h 920755"/>
              <a:gd name="connsiteX379" fmla="*/ 373724 w 9144000"/>
              <a:gd name="connsiteY379" fmla="*/ 793882 h 920755"/>
              <a:gd name="connsiteX380" fmla="*/ 204882 w 9144000"/>
              <a:gd name="connsiteY380" fmla="*/ 793882 h 920755"/>
              <a:gd name="connsiteX381" fmla="*/ 204882 w 9144000"/>
              <a:gd name="connsiteY381" fmla="*/ 861913 h 920755"/>
              <a:gd name="connsiteX382" fmla="*/ 272913 w 9144000"/>
              <a:gd name="connsiteY382" fmla="*/ 861913 h 920755"/>
              <a:gd name="connsiteX383" fmla="*/ 272913 w 9144000"/>
              <a:gd name="connsiteY383" fmla="*/ 793882 h 920755"/>
              <a:gd name="connsiteX384" fmla="*/ 104115 w 9144000"/>
              <a:gd name="connsiteY384" fmla="*/ 793882 h 920755"/>
              <a:gd name="connsiteX385" fmla="*/ 104115 w 9144000"/>
              <a:gd name="connsiteY385" fmla="*/ 861913 h 920755"/>
              <a:gd name="connsiteX386" fmla="*/ 172146 w 9144000"/>
              <a:gd name="connsiteY386" fmla="*/ 861913 h 920755"/>
              <a:gd name="connsiteX387" fmla="*/ 172146 w 9144000"/>
              <a:gd name="connsiteY387" fmla="*/ 793882 h 920755"/>
              <a:gd name="connsiteX388" fmla="*/ 37363 w 9144000"/>
              <a:gd name="connsiteY388" fmla="*/ 793882 h 920755"/>
              <a:gd name="connsiteX389" fmla="*/ 37363 w 9144000"/>
              <a:gd name="connsiteY389" fmla="*/ 861913 h 920755"/>
              <a:gd name="connsiteX390" fmla="*/ 71379 w 9144000"/>
              <a:gd name="connsiteY390" fmla="*/ 861913 h 920755"/>
              <a:gd name="connsiteX391" fmla="*/ 71379 w 9144000"/>
              <a:gd name="connsiteY391" fmla="*/ 793882 h 920755"/>
              <a:gd name="connsiteX392" fmla="*/ 9072584 w 9144000"/>
              <a:gd name="connsiteY392" fmla="*/ 58841 h 920755"/>
              <a:gd name="connsiteX393" fmla="*/ 9072584 w 9144000"/>
              <a:gd name="connsiteY393" fmla="*/ 126872 h 920755"/>
              <a:gd name="connsiteX394" fmla="*/ 9106599 w 9144000"/>
              <a:gd name="connsiteY394" fmla="*/ 126872 h 920755"/>
              <a:gd name="connsiteX395" fmla="*/ 9106599 w 9144000"/>
              <a:gd name="connsiteY395" fmla="*/ 58841 h 920755"/>
              <a:gd name="connsiteX396" fmla="*/ 8971817 w 9144000"/>
              <a:gd name="connsiteY396" fmla="*/ 58841 h 920755"/>
              <a:gd name="connsiteX397" fmla="*/ 8971817 w 9144000"/>
              <a:gd name="connsiteY397" fmla="*/ 126872 h 920755"/>
              <a:gd name="connsiteX398" fmla="*/ 9039848 w 9144000"/>
              <a:gd name="connsiteY398" fmla="*/ 126872 h 920755"/>
              <a:gd name="connsiteX399" fmla="*/ 9039848 w 9144000"/>
              <a:gd name="connsiteY399" fmla="*/ 58841 h 920755"/>
              <a:gd name="connsiteX400" fmla="*/ 8871050 w 9144000"/>
              <a:gd name="connsiteY400" fmla="*/ 58841 h 920755"/>
              <a:gd name="connsiteX401" fmla="*/ 8871050 w 9144000"/>
              <a:gd name="connsiteY401" fmla="*/ 126872 h 920755"/>
              <a:gd name="connsiteX402" fmla="*/ 8939082 w 9144000"/>
              <a:gd name="connsiteY402" fmla="*/ 126872 h 920755"/>
              <a:gd name="connsiteX403" fmla="*/ 8939082 w 9144000"/>
              <a:gd name="connsiteY403" fmla="*/ 58841 h 920755"/>
              <a:gd name="connsiteX404" fmla="*/ 8770283 w 9144000"/>
              <a:gd name="connsiteY404" fmla="*/ 58841 h 920755"/>
              <a:gd name="connsiteX405" fmla="*/ 8770283 w 9144000"/>
              <a:gd name="connsiteY405" fmla="*/ 126872 h 920755"/>
              <a:gd name="connsiteX406" fmla="*/ 8838314 w 9144000"/>
              <a:gd name="connsiteY406" fmla="*/ 126872 h 920755"/>
              <a:gd name="connsiteX407" fmla="*/ 8838314 w 9144000"/>
              <a:gd name="connsiteY407" fmla="*/ 58841 h 920755"/>
              <a:gd name="connsiteX408" fmla="*/ 8669516 w 9144000"/>
              <a:gd name="connsiteY408" fmla="*/ 58841 h 920755"/>
              <a:gd name="connsiteX409" fmla="*/ 8669516 w 9144000"/>
              <a:gd name="connsiteY409" fmla="*/ 126872 h 920755"/>
              <a:gd name="connsiteX410" fmla="*/ 8737547 w 9144000"/>
              <a:gd name="connsiteY410" fmla="*/ 126872 h 920755"/>
              <a:gd name="connsiteX411" fmla="*/ 8737547 w 9144000"/>
              <a:gd name="connsiteY411" fmla="*/ 58841 h 920755"/>
              <a:gd name="connsiteX412" fmla="*/ 8568749 w 9144000"/>
              <a:gd name="connsiteY412" fmla="*/ 58841 h 920755"/>
              <a:gd name="connsiteX413" fmla="*/ 8568749 w 9144000"/>
              <a:gd name="connsiteY413" fmla="*/ 126872 h 920755"/>
              <a:gd name="connsiteX414" fmla="*/ 8636781 w 9144000"/>
              <a:gd name="connsiteY414" fmla="*/ 126872 h 920755"/>
              <a:gd name="connsiteX415" fmla="*/ 8636781 w 9144000"/>
              <a:gd name="connsiteY415" fmla="*/ 58841 h 920755"/>
              <a:gd name="connsiteX416" fmla="*/ 8467983 w 9144000"/>
              <a:gd name="connsiteY416" fmla="*/ 58841 h 920755"/>
              <a:gd name="connsiteX417" fmla="*/ 8467983 w 9144000"/>
              <a:gd name="connsiteY417" fmla="*/ 126872 h 920755"/>
              <a:gd name="connsiteX418" fmla="*/ 8536014 w 9144000"/>
              <a:gd name="connsiteY418" fmla="*/ 126872 h 920755"/>
              <a:gd name="connsiteX419" fmla="*/ 8536014 w 9144000"/>
              <a:gd name="connsiteY419" fmla="*/ 58841 h 920755"/>
              <a:gd name="connsiteX420" fmla="*/ 8367216 w 9144000"/>
              <a:gd name="connsiteY420" fmla="*/ 58841 h 920755"/>
              <a:gd name="connsiteX421" fmla="*/ 8367216 w 9144000"/>
              <a:gd name="connsiteY421" fmla="*/ 126872 h 920755"/>
              <a:gd name="connsiteX422" fmla="*/ 8435247 w 9144000"/>
              <a:gd name="connsiteY422" fmla="*/ 126872 h 920755"/>
              <a:gd name="connsiteX423" fmla="*/ 8435247 w 9144000"/>
              <a:gd name="connsiteY423" fmla="*/ 58841 h 920755"/>
              <a:gd name="connsiteX424" fmla="*/ 8266449 w 9144000"/>
              <a:gd name="connsiteY424" fmla="*/ 58841 h 920755"/>
              <a:gd name="connsiteX425" fmla="*/ 8266449 w 9144000"/>
              <a:gd name="connsiteY425" fmla="*/ 126872 h 920755"/>
              <a:gd name="connsiteX426" fmla="*/ 8334481 w 9144000"/>
              <a:gd name="connsiteY426" fmla="*/ 126872 h 920755"/>
              <a:gd name="connsiteX427" fmla="*/ 8334481 w 9144000"/>
              <a:gd name="connsiteY427" fmla="*/ 58841 h 920755"/>
              <a:gd name="connsiteX428" fmla="*/ 8165682 w 9144000"/>
              <a:gd name="connsiteY428" fmla="*/ 58841 h 920755"/>
              <a:gd name="connsiteX429" fmla="*/ 8165682 w 9144000"/>
              <a:gd name="connsiteY429" fmla="*/ 126872 h 920755"/>
              <a:gd name="connsiteX430" fmla="*/ 8199698 w 9144000"/>
              <a:gd name="connsiteY430" fmla="*/ 126872 h 920755"/>
              <a:gd name="connsiteX431" fmla="*/ 8233713 w 9144000"/>
              <a:gd name="connsiteY431" fmla="*/ 126872 h 920755"/>
              <a:gd name="connsiteX432" fmla="*/ 8233713 w 9144000"/>
              <a:gd name="connsiteY432" fmla="*/ 58841 h 920755"/>
              <a:gd name="connsiteX433" fmla="*/ 8199698 w 9144000"/>
              <a:gd name="connsiteY433" fmla="*/ 58841 h 920755"/>
              <a:gd name="connsiteX434" fmla="*/ 8064915 w 9144000"/>
              <a:gd name="connsiteY434" fmla="*/ 58841 h 920755"/>
              <a:gd name="connsiteX435" fmla="*/ 8064915 w 9144000"/>
              <a:gd name="connsiteY435" fmla="*/ 126872 h 920755"/>
              <a:gd name="connsiteX436" fmla="*/ 8132946 w 9144000"/>
              <a:gd name="connsiteY436" fmla="*/ 126872 h 920755"/>
              <a:gd name="connsiteX437" fmla="*/ 8132946 w 9144000"/>
              <a:gd name="connsiteY437" fmla="*/ 58841 h 920755"/>
              <a:gd name="connsiteX438" fmla="*/ 7964148 w 9144000"/>
              <a:gd name="connsiteY438" fmla="*/ 58841 h 920755"/>
              <a:gd name="connsiteX439" fmla="*/ 7964148 w 9144000"/>
              <a:gd name="connsiteY439" fmla="*/ 126872 h 920755"/>
              <a:gd name="connsiteX440" fmla="*/ 8032179 w 9144000"/>
              <a:gd name="connsiteY440" fmla="*/ 126872 h 920755"/>
              <a:gd name="connsiteX441" fmla="*/ 8032179 w 9144000"/>
              <a:gd name="connsiteY441" fmla="*/ 58841 h 920755"/>
              <a:gd name="connsiteX442" fmla="*/ 7863381 w 9144000"/>
              <a:gd name="connsiteY442" fmla="*/ 58841 h 920755"/>
              <a:gd name="connsiteX443" fmla="*/ 7863381 w 9144000"/>
              <a:gd name="connsiteY443" fmla="*/ 126872 h 920755"/>
              <a:gd name="connsiteX444" fmla="*/ 7931412 w 9144000"/>
              <a:gd name="connsiteY444" fmla="*/ 126872 h 920755"/>
              <a:gd name="connsiteX445" fmla="*/ 7931412 w 9144000"/>
              <a:gd name="connsiteY445" fmla="*/ 58841 h 920755"/>
              <a:gd name="connsiteX446" fmla="*/ 7762614 w 9144000"/>
              <a:gd name="connsiteY446" fmla="*/ 58841 h 920755"/>
              <a:gd name="connsiteX447" fmla="*/ 7762614 w 9144000"/>
              <a:gd name="connsiteY447" fmla="*/ 126872 h 920755"/>
              <a:gd name="connsiteX448" fmla="*/ 7830645 w 9144000"/>
              <a:gd name="connsiteY448" fmla="*/ 126872 h 920755"/>
              <a:gd name="connsiteX449" fmla="*/ 7830645 w 9144000"/>
              <a:gd name="connsiteY449" fmla="*/ 58841 h 920755"/>
              <a:gd name="connsiteX450" fmla="*/ 7661848 w 9144000"/>
              <a:gd name="connsiteY450" fmla="*/ 58841 h 920755"/>
              <a:gd name="connsiteX451" fmla="*/ 7661848 w 9144000"/>
              <a:gd name="connsiteY451" fmla="*/ 126872 h 920755"/>
              <a:gd name="connsiteX452" fmla="*/ 7729879 w 9144000"/>
              <a:gd name="connsiteY452" fmla="*/ 126872 h 920755"/>
              <a:gd name="connsiteX453" fmla="*/ 7729879 w 9144000"/>
              <a:gd name="connsiteY453" fmla="*/ 58841 h 920755"/>
              <a:gd name="connsiteX454" fmla="*/ 7561081 w 9144000"/>
              <a:gd name="connsiteY454" fmla="*/ 58841 h 920755"/>
              <a:gd name="connsiteX455" fmla="*/ 7561081 w 9144000"/>
              <a:gd name="connsiteY455" fmla="*/ 126872 h 920755"/>
              <a:gd name="connsiteX456" fmla="*/ 7629113 w 9144000"/>
              <a:gd name="connsiteY456" fmla="*/ 126872 h 920755"/>
              <a:gd name="connsiteX457" fmla="*/ 7629113 w 9144000"/>
              <a:gd name="connsiteY457" fmla="*/ 58841 h 920755"/>
              <a:gd name="connsiteX458" fmla="*/ 7460268 w 9144000"/>
              <a:gd name="connsiteY458" fmla="*/ 58841 h 920755"/>
              <a:gd name="connsiteX459" fmla="*/ 7460268 w 9144000"/>
              <a:gd name="connsiteY459" fmla="*/ 126872 h 920755"/>
              <a:gd name="connsiteX460" fmla="*/ 7528299 w 9144000"/>
              <a:gd name="connsiteY460" fmla="*/ 126872 h 920755"/>
              <a:gd name="connsiteX461" fmla="*/ 7528299 w 9144000"/>
              <a:gd name="connsiteY461" fmla="*/ 58841 h 920755"/>
              <a:gd name="connsiteX462" fmla="*/ 7359501 w 9144000"/>
              <a:gd name="connsiteY462" fmla="*/ 58841 h 920755"/>
              <a:gd name="connsiteX463" fmla="*/ 7359501 w 9144000"/>
              <a:gd name="connsiteY463" fmla="*/ 126872 h 920755"/>
              <a:gd name="connsiteX464" fmla="*/ 7427532 w 9144000"/>
              <a:gd name="connsiteY464" fmla="*/ 126872 h 920755"/>
              <a:gd name="connsiteX465" fmla="*/ 7427532 w 9144000"/>
              <a:gd name="connsiteY465" fmla="*/ 58841 h 920755"/>
              <a:gd name="connsiteX466" fmla="*/ 7258734 w 9144000"/>
              <a:gd name="connsiteY466" fmla="*/ 58841 h 920755"/>
              <a:gd name="connsiteX467" fmla="*/ 7258734 w 9144000"/>
              <a:gd name="connsiteY467" fmla="*/ 126872 h 920755"/>
              <a:gd name="connsiteX468" fmla="*/ 7292750 w 9144000"/>
              <a:gd name="connsiteY468" fmla="*/ 126872 h 920755"/>
              <a:gd name="connsiteX469" fmla="*/ 7326765 w 9144000"/>
              <a:gd name="connsiteY469" fmla="*/ 126872 h 920755"/>
              <a:gd name="connsiteX470" fmla="*/ 7326765 w 9144000"/>
              <a:gd name="connsiteY470" fmla="*/ 58841 h 920755"/>
              <a:gd name="connsiteX471" fmla="*/ 7292750 w 9144000"/>
              <a:gd name="connsiteY471" fmla="*/ 58841 h 920755"/>
              <a:gd name="connsiteX472" fmla="*/ 7157967 w 9144000"/>
              <a:gd name="connsiteY472" fmla="*/ 58841 h 920755"/>
              <a:gd name="connsiteX473" fmla="*/ 7157967 w 9144000"/>
              <a:gd name="connsiteY473" fmla="*/ 126872 h 920755"/>
              <a:gd name="connsiteX474" fmla="*/ 7225998 w 9144000"/>
              <a:gd name="connsiteY474" fmla="*/ 126872 h 920755"/>
              <a:gd name="connsiteX475" fmla="*/ 7225998 w 9144000"/>
              <a:gd name="connsiteY475" fmla="*/ 58841 h 920755"/>
              <a:gd name="connsiteX476" fmla="*/ 7057201 w 9144000"/>
              <a:gd name="connsiteY476" fmla="*/ 58841 h 920755"/>
              <a:gd name="connsiteX477" fmla="*/ 7057201 w 9144000"/>
              <a:gd name="connsiteY477" fmla="*/ 126872 h 920755"/>
              <a:gd name="connsiteX478" fmla="*/ 7125232 w 9144000"/>
              <a:gd name="connsiteY478" fmla="*/ 126872 h 920755"/>
              <a:gd name="connsiteX479" fmla="*/ 7125232 w 9144000"/>
              <a:gd name="connsiteY479" fmla="*/ 58841 h 920755"/>
              <a:gd name="connsiteX480" fmla="*/ 6956434 w 9144000"/>
              <a:gd name="connsiteY480" fmla="*/ 58841 h 920755"/>
              <a:gd name="connsiteX481" fmla="*/ 6956434 w 9144000"/>
              <a:gd name="connsiteY481" fmla="*/ 126872 h 920755"/>
              <a:gd name="connsiteX482" fmla="*/ 7024466 w 9144000"/>
              <a:gd name="connsiteY482" fmla="*/ 126872 h 920755"/>
              <a:gd name="connsiteX483" fmla="*/ 7024466 w 9144000"/>
              <a:gd name="connsiteY483" fmla="*/ 58841 h 920755"/>
              <a:gd name="connsiteX484" fmla="*/ 6855667 w 9144000"/>
              <a:gd name="connsiteY484" fmla="*/ 58841 h 920755"/>
              <a:gd name="connsiteX485" fmla="*/ 6855667 w 9144000"/>
              <a:gd name="connsiteY485" fmla="*/ 126872 h 920755"/>
              <a:gd name="connsiteX486" fmla="*/ 6923698 w 9144000"/>
              <a:gd name="connsiteY486" fmla="*/ 126872 h 920755"/>
              <a:gd name="connsiteX487" fmla="*/ 6923698 w 9144000"/>
              <a:gd name="connsiteY487" fmla="*/ 58841 h 920755"/>
              <a:gd name="connsiteX488" fmla="*/ 6754900 w 9144000"/>
              <a:gd name="connsiteY488" fmla="*/ 58841 h 920755"/>
              <a:gd name="connsiteX489" fmla="*/ 6754900 w 9144000"/>
              <a:gd name="connsiteY489" fmla="*/ 126872 h 920755"/>
              <a:gd name="connsiteX490" fmla="*/ 6822931 w 9144000"/>
              <a:gd name="connsiteY490" fmla="*/ 126872 h 920755"/>
              <a:gd name="connsiteX491" fmla="*/ 6822931 w 9144000"/>
              <a:gd name="connsiteY491" fmla="*/ 58841 h 920755"/>
              <a:gd name="connsiteX492" fmla="*/ 6654133 w 9144000"/>
              <a:gd name="connsiteY492" fmla="*/ 58841 h 920755"/>
              <a:gd name="connsiteX493" fmla="*/ 6654133 w 9144000"/>
              <a:gd name="connsiteY493" fmla="*/ 126872 h 920755"/>
              <a:gd name="connsiteX494" fmla="*/ 6722165 w 9144000"/>
              <a:gd name="connsiteY494" fmla="*/ 126872 h 920755"/>
              <a:gd name="connsiteX495" fmla="*/ 6722165 w 9144000"/>
              <a:gd name="connsiteY495" fmla="*/ 58841 h 920755"/>
              <a:gd name="connsiteX496" fmla="*/ 6553366 w 9144000"/>
              <a:gd name="connsiteY496" fmla="*/ 58841 h 920755"/>
              <a:gd name="connsiteX497" fmla="*/ 6553366 w 9144000"/>
              <a:gd name="connsiteY497" fmla="*/ 126872 h 920755"/>
              <a:gd name="connsiteX498" fmla="*/ 6621397 w 9144000"/>
              <a:gd name="connsiteY498" fmla="*/ 126872 h 920755"/>
              <a:gd name="connsiteX499" fmla="*/ 6621397 w 9144000"/>
              <a:gd name="connsiteY499" fmla="*/ 58841 h 920755"/>
              <a:gd name="connsiteX500" fmla="*/ 6452599 w 9144000"/>
              <a:gd name="connsiteY500" fmla="*/ 58841 h 920755"/>
              <a:gd name="connsiteX501" fmla="*/ 6452599 w 9144000"/>
              <a:gd name="connsiteY501" fmla="*/ 126872 h 920755"/>
              <a:gd name="connsiteX502" fmla="*/ 6520630 w 9144000"/>
              <a:gd name="connsiteY502" fmla="*/ 126872 h 920755"/>
              <a:gd name="connsiteX503" fmla="*/ 6520630 w 9144000"/>
              <a:gd name="connsiteY503" fmla="*/ 58841 h 920755"/>
              <a:gd name="connsiteX504" fmla="*/ 6351832 w 9144000"/>
              <a:gd name="connsiteY504" fmla="*/ 58841 h 920755"/>
              <a:gd name="connsiteX505" fmla="*/ 6351832 w 9144000"/>
              <a:gd name="connsiteY505" fmla="*/ 126872 h 920755"/>
              <a:gd name="connsiteX506" fmla="*/ 6385848 w 9144000"/>
              <a:gd name="connsiteY506" fmla="*/ 126872 h 920755"/>
              <a:gd name="connsiteX507" fmla="*/ 6419863 w 9144000"/>
              <a:gd name="connsiteY507" fmla="*/ 126872 h 920755"/>
              <a:gd name="connsiteX508" fmla="*/ 6419863 w 9144000"/>
              <a:gd name="connsiteY508" fmla="*/ 58841 h 920755"/>
              <a:gd name="connsiteX509" fmla="*/ 6385848 w 9144000"/>
              <a:gd name="connsiteY509" fmla="*/ 58841 h 920755"/>
              <a:gd name="connsiteX510" fmla="*/ 6251066 w 9144000"/>
              <a:gd name="connsiteY510" fmla="*/ 58841 h 920755"/>
              <a:gd name="connsiteX511" fmla="*/ 6251066 w 9144000"/>
              <a:gd name="connsiteY511" fmla="*/ 126872 h 920755"/>
              <a:gd name="connsiteX512" fmla="*/ 6319097 w 9144000"/>
              <a:gd name="connsiteY512" fmla="*/ 126872 h 920755"/>
              <a:gd name="connsiteX513" fmla="*/ 6319097 w 9144000"/>
              <a:gd name="connsiteY513" fmla="*/ 58841 h 920755"/>
              <a:gd name="connsiteX514" fmla="*/ 6150299 w 9144000"/>
              <a:gd name="connsiteY514" fmla="*/ 58841 h 920755"/>
              <a:gd name="connsiteX515" fmla="*/ 6150299 w 9144000"/>
              <a:gd name="connsiteY515" fmla="*/ 126872 h 920755"/>
              <a:gd name="connsiteX516" fmla="*/ 6218330 w 9144000"/>
              <a:gd name="connsiteY516" fmla="*/ 126872 h 920755"/>
              <a:gd name="connsiteX517" fmla="*/ 6218330 w 9144000"/>
              <a:gd name="connsiteY517" fmla="*/ 58841 h 920755"/>
              <a:gd name="connsiteX518" fmla="*/ 6049532 w 9144000"/>
              <a:gd name="connsiteY518" fmla="*/ 58841 h 920755"/>
              <a:gd name="connsiteX519" fmla="*/ 6049532 w 9144000"/>
              <a:gd name="connsiteY519" fmla="*/ 126872 h 920755"/>
              <a:gd name="connsiteX520" fmla="*/ 6117564 w 9144000"/>
              <a:gd name="connsiteY520" fmla="*/ 126872 h 920755"/>
              <a:gd name="connsiteX521" fmla="*/ 6117564 w 9144000"/>
              <a:gd name="connsiteY521" fmla="*/ 58841 h 920755"/>
              <a:gd name="connsiteX522" fmla="*/ 5948765 w 9144000"/>
              <a:gd name="connsiteY522" fmla="*/ 58841 h 920755"/>
              <a:gd name="connsiteX523" fmla="*/ 5948765 w 9144000"/>
              <a:gd name="connsiteY523" fmla="*/ 126872 h 920755"/>
              <a:gd name="connsiteX524" fmla="*/ 6016796 w 9144000"/>
              <a:gd name="connsiteY524" fmla="*/ 126872 h 920755"/>
              <a:gd name="connsiteX525" fmla="*/ 6016796 w 9144000"/>
              <a:gd name="connsiteY525" fmla="*/ 58841 h 920755"/>
              <a:gd name="connsiteX526" fmla="*/ 5847998 w 9144000"/>
              <a:gd name="connsiteY526" fmla="*/ 58841 h 920755"/>
              <a:gd name="connsiteX527" fmla="*/ 5847998 w 9144000"/>
              <a:gd name="connsiteY527" fmla="*/ 126872 h 920755"/>
              <a:gd name="connsiteX528" fmla="*/ 5916029 w 9144000"/>
              <a:gd name="connsiteY528" fmla="*/ 126872 h 920755"/>
              <a:gd name="connsiteX529" fmla="*/ 5916029 w 9144000"/>
              <a:gd name="connsiteY529" fmla="*/ 58841 h 920755"/>
              <a:gd name="connsiteX530" fmla="*/ 5747231 w 9144000"/>
              <a:gd name="connsiteY530" fmla="*/ 58841 h 920755"/>
              <a:gd name="connsiteX531" fmla="*/ 5747231 w 9144000"/>
              <a:gd name="connsiteY531" fmla="*/ 126872 h 920755"/>
              <a:gd name="connsiteX532" fmla="*/ 5815263 w 9144000"/>
              <a:gd name="connsiteY532" fmla="*/ 126872 h 920755"/>
              <a:gd name="connsiteX533" fmla="*/ 5815263 w 9144000"/>
              <a:gd name="connsiteY533" fmla="*/ 58841 h 920755"/>
              <a:gd name="connsiteX534" fmla="*/ 5646419 w 9144000"/>
              <a:gd name="connsiteY534" fmla="*/ 58841 h 920755"/>
              <a:gd name="connsiteX535" fmla="*/ 5646419 w 9144000"/>
              <a:gd name="connsiteY535" fmla="*/ 126872 h 920755"/>
              <a:gd name="connsiteX536" fmla="*/ 5714450 w 9144000"/>
              <a:gd name="connsiteY536" fmla="*/ 126872 h 920755"/>
              <a:gd name="connsiteX537" fmla="*/ 5714450 w 9144000"/>
              <a:gd name="connsiteY537" fmla="*/ 58841 h 920755"/>
              <a:gd name="connsiteX538" fmla="*/ 5545652 w 9144000"/>
              <a:gd name="connsiteY538" fmla="*/ 58841 h 920755"/>
              <a:gd name="connsiteX539" fmla="*/ 5545652 w 9144000"/>
              <a:gd name="connsiteY539" fmla="*/ 126872 h 920755"/>
              <a:gd name="connsiteX540" fmla="*/ 5613683 w 9144000"/>
              <a:gd name="connsiteY540" fmla="*/ 126872 h 920755"/>
              <a:gd name="connsiteX541" fmla="*/ 5613683 w 9144000"/>
              <a:gd name="connsiteY541" fmla="*/ 58841 h 920755"/>
              <a:gd name="connsiteX542" fmla="*/ 5444885 w 9144000"/>
              <a:gd name="connsiteY542" fmla="*/ 58841 h 920755"/>
              <a:gd name="connsiteX543" fmla="*/ 5444885 w 9144000"/>
              <a:gd name="connsiteY543" fmla="*/ 126872 h 920755"/>
              <a:gd name="connsiteX544" fmla="*/ 5478900 w 9144000"/>
              <a:gd name="connsiteY544" fmla="*/ 126872 h 920755"/>
              <a:gd name="connsiteX545" fmla="*/ 5478901 w 9144000"/>
              <a:gd name="connsiteY545" fmla="*/ 126872 h 920755"/>
              <a:gd name="connsiteX546" fmla="*/ 5512915 w 9144000"/>
              <a:gd name="connsiteY546" fmla="*/ 126872 h 920755"/>
              <a:gd name="connsiteX547" fmla="*/ 5512915 w 9144000"/>
              <a:gd name="connsiteY547" fmla="*/ 58841 h 920755"/>
              <a:gd name="connsiteX548" fmla="*/ 5478901 w 9144000"/>
              <a:gd name="connsiteY548" fmla="*/ 58841 h 920755"/>
              <a:gd name="connsiteX549" fmla="*/ 5478900 w 9144000"/>
              <a:gd name="connsiteY549" fmla="*/ 58841 h 920755"/>
              <a:gd name="connsiteX550" fmla="*/ 5344118 w 9144000"/>
              <a:gd name="connsiteY550" fmla="*/ 58841 h 920755"/>
              <a:gd name="connsiteX551" fmla="*/ 5344118 w 9144000"/>
              <a:gd name="connsiteY551" fmla="*/ 126872 h 920755"/>
              <a:gd name="connsiteX552" fmla="*/ 5412149 w 9144000"/>
              <a:gd name="connsiteY552" fmla="*/ 126872 h 920755"/>
              <a:gd name="connsiteX553" fmla="*/ 5412149 w 9144000"/>
              <a:gd name="connsiteY553" fmla="*/ 58841 h 920755"/>
              <a:gd name="connsiteX554" fmla="*/ 5243351 w 9144000"/>
              <a:gd name="connsiteY554" fmla="*/ 58841 h 920755"/>
              <a:gd name="connsiteX555" fmla="*/ 5243351 w 9144000"/>
              <a:gd name="connsiteY555" fmla="*/ 126872 h 920755"/>
              <a:gd name="connsiteX556" fmla="*/ 5311382 w 9144000"/>
              <a:gd name="connsiteY556" fmla="*/ 126872 h 920755"/>
              <a:gd name="connsiteX557" fmla="*/ 5311382 w 9144000"/>
              <a:gd name="connsiteY557" fmla="*/ 58841 h 920755"/>
              <a:gd name="connsiteX558" fmla="*/ 5142584 w 9144000"/>
              <a:gd name="connsiteY558" fmla="*/ 58841 h 920755"/>
              <a:gd name="connsiteX559" fmla="*/ 5142584 w 9144000"/>
              <a:gd name="connsiteY559" fmla="*/ 126872 h 920755"/>
              <a:gd name="connsiteX560" fmla="*/ 5210616 w 9144000"/>
              <a:gd name="connsiteY560" fmla="*/ 126872 h 920755"/>
              <a:gd name="connsiteX561" fmla="*/ 5210616 w 9144000"/>
              <a:gd name="connsiteY561" fmla="*/ 58841 h 920755"/>
              <a:gd name="connsiteX562" fmla="*/ 5041817 w 9144000"/>
              <a:gd name="connsiteY562" fmla="*/ 58841 h 920755"/>
              <a:gd name="connsiteX563" fmla="*/ 5041817 w 9144000"/>
              <a:gd name="connsiteY563" fmla="*/ 126872 h 920755"/>
              <a:gd name="connsiteX564" fmla="*/ 5109848 w 9144000"/>
              <a:gd name="connsiteY564" fmla="*/ 126872 h 920755"/>
              <a:gd name="connsiteX565" fmla="*/ 5109848 w 9144000"/>
              <a:gd name="connsiteY565" fmla="*/ 58841 h 920755"/>
              <a:gd name="connsiteX566" fmla="*/ 4941050 w 9144000"/>
              <a:gd name="connsiteY566" fmla="*/ 58841 h 920755"/>
              <a:gd name="connsiteX567" fmla="*/ 4941050 w 9144000"/>
              <a:gd name="connsiteY567" fmla="*/ 126872 h 920755"/>
              <a:gd name="connsiteX568" fmla="*/ 5009081 w 9144000"/>
              <a:gd name="connsiteY568" fmla="*/ 126872 h 920755"/>
              <a:gd name="connsiteX569" fmla="*/ 5009081 w 9144000"/>
              <a:gd name="connsiteY569" fmla="*/ 58841 h 920755"/>
              <a:gd name="connsiteX570" fmla="*/ 4840283 w 9144000"/>
              <a:gd name="connsiteY570" fmla="*/ 58841 h 920755"/>
              <a:gd name="connsiteX571" fmla="*/ 4840283 w 9144000"/>
              <a:gd name="connsiteY571" fmla="*/ 126872 h 920755"/>
              <a:gd name="connsiteX572" fmla="*/ 4908315 w 9144000"/>
              <a:gd name="connsiteY572" fmla="*/ 126872 h 920755"/>
              <a:gd name="connsiteX573" fmla="*/ 4908315 w 9144000"/>
              <a:gd name="connsiteY573" fmla="*/ 58841 h 920755"/>
              <a:gd name="connsiteX574" fmla="*/ 4739517 w 9144000"/>
              <a:gd name="connsiteY574" fmla="*/ 58841 h 920755"/>
              <a:gd name="connsiteX575" fmla="*/ 4739517 w 9144000"/>
              <a:gd name="connsiteY575" fmla="*/ 126872 h 920755"/>
              <a:gd name="connsiteX576" fmla="*/ 4807548 w 9144000"/>
              <a:gd name="connsiteY576" fmla="*/ 126872 h 920755"/>
              <a:gd name="connsiteX577" fmla="*/ 4807548 w 9144000"/>
              <a:gd name="connsiteY577" fmla="*/ 58841 h 920755"/>
              <a:gd name="connsiteX578" fmla="*/ 4638750 w 9144000"/>
              <a:gd name="connsiteY578" fmla="*/ 58841 h 920755"/>
              <a:gd name="connsiteX579" fmla="*/ 4638750 w 9144000"/>
              <a:gd name="connsiteY579" fmla="*/ 126872 h 920755"/>
              <a:gd name="connsiteX580" fmla="*/ 4706781 w 9144000"/>
              <a:gd name="connsiteY580" fmla="*/ 126872 h 920755"/>
              <a:gd name="connsiteX581" fmla="*/ 4706781 w 9144000"/>
              <a:gd name="connsiteY581" fmla="*/ 58841 h 920755"/>
              <a:gd name="connsiteX582" fmla="*/ 4537983 w 9144000"/>
              <a:gd name="connsiteY582" fmla="*/ 58841 h 920755"/>
              <a:gd name="connsiteX583" fmla="*/ 4537983 w 9144000"/>
              <a:gd name="connsiteY583" fmla="*/ 126872 h 920755"/>
              <a:gd name="connsiteX584" fmla="*/ 4571999 w 9144000"/>
              <a:gd name="connsiteY584" fmla="*/ 126872 h 920755"/>
              <a:gd name="connsiteX585" fmla="*/ 4606015 w 9144000"/>
              <a:gd name="connsiteY585" fmla="*/ 126872 h 920755"/>
              <a:gd name="connsiteX586" fmla="*/ 4606015 w 9144000"/>
              <a:gd name="connsiteY586" fmla="*/ 58841 h 920755"/>
              <a:gd name="connsiteX587" fmla="*/ 4571999 w 9144000"/>
              <a:gd name="connsiteY587" fmla="*/ 58841 h 920755"/>
              <a:gd name="connsiteX588" fmla="*/ 4437216 w 9144000"/>
              <a:gd name="connsiteY588" fmla="*/ 58841 h 920755"/>
              <a:gd name="connsiteX589" fmla="*/ 4437216 w 9144000"/>
              <a:gd name="connsiteY589" fmla="*/ 126872 h 920755"/>
              <a:gd name="connsiteX590" fmla="*/ 4505247 w 9144000"/>
              <a:gd name="connsiteY590" fmla="*/ 126872 h 920755"/>
              <a:gd name="connsiteX591" fmla="*/ 4505247 w 9144000"/>
              <a:gd name="connsiteY591" fmla="*/ 58841 h 920755"/>
              <a:gd name="connsiteX592" fmla="*/ 4336449 w 9144000"/>
              <a:gd name="connsiteY592" fmla="*/ 58841 h 920755"/>
              <a:gd name="connsiteX593" fmla="*/ 4336449 w 9144000"/>
              <a:gd name="connsiteY593" fmla="*/ 126872 h 920755"/>
              <a:gd name="connsiteX594" fmla="*/ 4404480 w 9144000"/>
              <a:gd name="connsiteY594" fmla="*/ 126872 h 920755"/>
              <a:gd name="connsiteX595" fmla="*/ 4404480 w 9144000"/>
              <a:gd name="connsiteY595" fmla="*/ 58841 h 920755"/>
              <a:gd name="connsiteX596" fmla="*/ 4235682 w 9144000"/>
              <a:gd name="connsiteY596" fmla="*/ 58841 h 920755"/>
              <a:gd name="connsiteX597" fmla="*/ 4235682 w 9144000"/>
              <a:gd name="connsiteY597" fmla="*/ 126872 h 920755"/>
              <a:gd name="connsiteX598" fmla="*/ 4303713 w 9144000"/>
              <a:gd name="connsiteY598" fmla="*/ 126872 h 920755"/>
              <a:gd name="connsiteX599" fmla="*/ 4303713 w 9144000"/>
              <a:gd name="connsiteY599" fmla="*/ 58841 h 920755"/>
              <a:gd name="connsiteX600" fmla="*/ 4134922 w 9144000"/>
              <a:gd name="connsiteY600" fmla="*/ 58841 h 920755"/>
              <a:gd name="connsiteX601" fmla="*/ 4134922 w 9144000"/>
              <a:gd name="connsiteY601" fmla="*/ 126872 h 920755"/>
              <a:gd name="connsiteX602" fmla="*/ 4202946 w 9144000"/>
              <a:gd name="connsiteY602" fmla="*/ 126872 h 920755"/>
              <a:gd name="connsiteX603" fmla="*/ 4202946 w 9144000"/>
              <a:gd name="connsiteY603" fmla="*/ 58841 h 920755"/>
              <a:gd name="connsiteX604" fmla="*/ 4034155 w 9144000"/>
              <a:gd name="connsiteY604" fmla="*/ 58841 h 920755"/>
              <a:gd name="connsiteX605" fmla="*/ 4034155 w 9144000"/>
              <a:gd name="connsiteY605" fmla="*/ 126872 h 920755"/>
              <a:gd name="connsiteX606" fmla="*/ 4102186 w 9144000"/>
              <a:gd name="connsiteY606" fmla="*/ 126872 h 920755"/>
              <a:gd name="connsiteX607" fmla="*/ 4102186 w 9144000"/>
              <a:gd name="connsiteY607" fmla="*/ 58841 h 920755"/>
              <a:gd name="connsiteX608" fmla="*/ 3933389 w 9144000"/>
              <a:gd name="connsiteY608" fmla="*/ 58841 h 920755"/>
              <a:gd name="connsiteX609" fmla="*/ 3933389 w 9144000"/>
              <a:gd name="connsiteY609" fmla="*/ 126872 h 920755"/>
              <a:gd name="connsiteX610" fmla="*/ 4001420 w 9144000"/>
              <a:gd name="connsiteY610" fmla="*/ 126872 h 920755"/>
              <a:gd name="connsiteX611" fmla="*/ 4001420 w 9144000"/>
              <a:gd name="connsiteY611" fmla="*/ 58841 h 920755"/>
              <a:gd name="connsiteX612" fmla="*/ 3832576 w 9144000"/>
              <a:gd name="connsiteY612" fmla="*/ 58841 h 920755"/>
              <a:gd name="connsiteX613" fmla="*/ 3832576 w 9144000"/>
              <a:gd name="connsiteY613" fmla="*/ 126872 h 920755"/>
              <a:gd name="connsiteX614" fmla="*/ 3900607 w 9144000"/>
              <a:gd name="connsiteY614" fmla="*/ 126872 h 920755"/>
              <a:gd name="connsiteX615" fmla="*/ 3900607 w 9144000"/>
              <a:gd name="connsiteY615" fmla="*/ 58841 h 920755"/>
              <a:gd name="connsiteX616" fmla="*/ 3731809 w 9144000"/>
              <a:gd name="connsiteY616" fmla="*/ 58841 h 920755"/>
              <a:gd name="connsiteX617" fmla="*/ 3731809 w 9144000"/>
              <a:gd name="connsiteY617" fmla="*/ 126872 h 920755"/>
              <a:gd name="connsiteX618" fmla="*/ 3799840 w 9144000"/>
              <a:gd name="connsiteY618" fmla="*/ 126872 h 920755"/>
              <a:gd name="connsiteX619" fmla="*/ 3799840 w 9144000"/>
              <a:gd name="connsiteY619" fmla="*/ 58841 h 920755"/>
              <a:gd name="connsiteX620" fmla="*/ 3631043 w 9144000"/>
              <a:gd name="connsiteY620" fmla="*/ 58841 h 920755"/>
              <a:gd name="connsiteX621" fmla="*/ 3631043 w 9144000"/>
              <a:gd name="connsiteY621" fmla="*/ 126872 h 920755"/>
              <a:gd name="connsiteX622" fmla="*/ 3665056 w 9144000"/>
              <a:gd name="connsiteY622" fmla="*/ 126872 h 920755"/>
              <a:gd name="connsiteX623" fmla="*/ 3665058 w 9144000"/>
              <a:gd name="connsiteY623" fmla="*/ 126872 h 920755"/>
              <a:gd name="connsiteX624" fmla="*/ 3699073 w 9144000"/>
              <a:gd name="connsiteY624" fmla="*/ 126872 h 920755"/>
              <a:gd name="connsiteX625" fmla="*/ 3699073 w 9144000"/>
              <a:gd name="connsiteY625" fmla="*/ 58841 h 920755"/>
              <a:gd name="connsiteX626" fmla="*/ 3665058 w 9144000"/>
              <a:gd name="connsiteY626" fmla="*/ 58841 h 920755"/>
              <a:gd name="connsiteX627" fmla="*/ 3665056 w 9144000"/>
              <a:gd name="connsiteY627" fmla="*/ 58841 h 920755"/>
              <a:gd name="connsiteX628" fmla="*/ 3530275 w 9144000"/>
              <a:gd name="connsiteY628" fmla="*/ 58841 h 920755"/>
              <a:gd name="connsiteX629" fmla="*/ 3530275 w 9144000"/>
              <a:gd name="connsiteY629" fmla="*/ 126872 h 920755"/>
              <a:gd name="connsiteX630" fmla="*/ 3598306 w 9144000"/>
              <a:gd name="connsiteY630" fmla="*/ 126872 h 920755"/>
              <a:gd name="connsiteX631" fmla="*/ 3598306 w 9144000"/>
              <a:gd name="connsiteY631" fmla="*/ 58841 h 920755"/>
              <a:gd name="connsiteX632" fmla="*/ 3429508 w 9144000"/>
              <a:gd name="connsiteY632" fmla="*/ 58841 h 920755"/>
              <a:gd name="connsiteX633" fmla="*/ 3429508 w 9144000"/>
              <a:gd name="connsiteY633" fmla="*/ 126872 h 920755"/>
              <a:gd name="connsiteX634" fmla="*/ 3497539 w 9144000"/>
              <a:gd name="connsiteY634" fmla="*/ 126872 h 920755"/>
              <a:gd name="connsiteX635" fmla="*/ 3497539 w 9144000"/>
              <a:gd name="connsiteY635" fmla="*/ 58841 h 920755"/>
              <a:gd name="connsiteX636" fmla="*/ 3328743 w 9144000"/>
              <a:gd name="connsiteY636" fmla="*/ 58841 h 920755"/>
              <a:gd name="connsiteX637" fmla="*/ 3328743 w 9144000"/>
              <a:gd name="connsiteY637" fmla="*/ 126872 h 920755"/>
              <a:gd name="connsiteX638" fmla="*/ 3396773 w 9144000"/>
              <a:gd name="connsiteY638" fmla="*/ 126872 h 920755"/>
              <a:gd name="connsiteX639" fmla="*/ 3396773 w 9144000"/>
              <a:gd name="connsiteY639" fmla="*/ 58841 h 920755"/>
              <a:gd name="connsiteX640" fmla="*/ 3227975 w 9144000"/>
              <a:gd name="connsiteY640" fmla="*/ 58841 h 920755"/>
              <a:gd name="connsiteX641" fmla="*/ 3227975 w 9144000"/>
              <a:gd name="connsiteY641" fmla="*/ 126872 h 920755"/>
              <a:gd name="connsiteX642" fmla="*/ 3296007 w 9144000"/>
              <a:gd name="connsiteY642" fmla="*/ 126872 h 920755"/>
              <a:gd name="connsiteX643" fmla="*/ 3296007 w 9144000"/>
              <a:gd name="connsiteY643" fmla="*/ 58841 h 920755"/>
              <a:gd name="connsiteX644" fmla="*/ 3127208 w 9144000"/>
              <a:gd name="connsiteY644" fmla="*/ 58841 h 920755"/>
              <a:gd name="connsiteX645" fmla="*/ 3127208 w 9144000"/>
              <a:gd name="connsiteY645" fmla="*/ 126872 h 920755"/>
              <a:gd name="connsiteX646" fmla="*/ 3195239 w 9144000"/>
              <a:gd name="connsiteY646" fmla="*/ 126872 h 920755"/>
              <a:gd name="connsiteX647" fmla="*/ 3195239 w 9144000"/>
              <a:gd name="connsiteY647" fmla="*/ 58841 h 920755"/>
              <a:gd name="connsiteX648" fmla="*/ 3026442 w 9144000"/>
              <a:gd name="connsiteY648" fmla="*/ 58841 h 920755"/>
              <a:gd name="connsiteX649" fmla="*/ 3026442 w 9144000"/>
              <a:gd name="connsiteY649" fmla="*/ 126872 h 920755"/>
              <a:gd name="connsiteX650" fmla="*/ 3094474 w 9144000"/>
              <a:gd name="connsiteY650" fmla="*/ 126872 h 920755"/>
              <a:gd name="connsiteX651" fmla="*/ 3094474 w 9144000"/>
              <a:gd name="connsiteY651" fmla="*/ 58841 h 920755"/>
              <a:gd name="connsiteX652" fmla="*/ 2925675 w 9144000"/>
              <a:gd name="connsiteY652" fmla="*/ 58841 h 920755"/>
              <a:gd name="connsiteX653" fmla="*/ 2925675 w 9144000"/>
              <a:gd name="connsiteY653" fmla="*/ 126872 h 920755"/>
              <a:gd name="connsiteX654" fmla="*/ 2993706 w 9144000"/>
              <a:gd name="connsiteY654" fmla="*/ 126872 h 920755"/>
              <a:gd name="connsiteX655" fmla="*/ 2993706 w 9144000"/>
              <a:gd name="connsiteY655" fmla="*/ 58841 h 920755"/>
              <a:gd name="connsiteX656" fmla="*/ 2824908 w 9144000"/>
              <a:gd name="connsiteY656" fmla="*/ 58841 h 920755"/>
              <a:gd name="connsiteX657" fmla="*/ 2824908 w 9144000"/>
              <a:gd name="connsiteY657" fmla="*/ 126872 h 920755"/>
              <a:gd name="connsiteX658" fmla="*/ 2892939 w 9144000"/>
              <a:gd name="connsiteY658" fmla="*/ 126872 h 920755"/>
              <a:gd name="connsiteX659" fmla="*/ 2892939 w 9144000"/>
              <a:gd name="connsiteY659" fmla="*/ 58841 h 920755"/>
              <a:gd name="connsiteX660" fmla="*/ 2724141 w 9144000"/>
              <a:gd name="connsiteY660" fmla="*/ 58841 h 920755"/>
              <a:gd name="connsiteX661" fmla="*/ 2724141 w 9144000"/>
              <a:gd name="connsiteY661" fmla="*/ 126872 h 920755"/>
              <a:gd name="connsiteX662" fmla="*/ 2758156 w 9144000"/>
              <a:gd name="connsiteY662" fmla="*/ 126872 h 920755"/>
              <a:gd name="connsiteX663" fmla="*/ 2758157 w 9144000"/>
              <a:gd name="connsiteY663" fmla="*/ 126872 h 920755"/>
              <a:gd name="connsiteX664" fmla="*/ 2792172 w 9144000"/>
              <a:gd name="connsiteY664" fmla="*/ 126872 h 920755"/>
              <a:gd name="connsiteX665" fmla="*/ 2792172 w 9144000"/>
              <a:gd name="connsiteY665" fmla="*/ 58841 h 920755"/>
              <a:gd name="connsiteX666" fmla="*/ 2758157 w 9144000"/>
              <a:gd name="connsiteY666" fmla="*/ 58841 h 920755"/>
              <a:gd name="connsiteX667" fmla="*/ 2758156 w 9144000"/>
              <a:gd name="connsiteY667" fmla="*/ 58841 h 920755"/>
              <a:gd name="connsiteX668" fmla="*/ 2623373 w 9144000"/>
              <a:gd name="connsiteY668" fmla="*/ 58841 h 920755"/>
              <a:gd name="connsiteX669" fmla="*/ 2623373 w 9144000"/>
              <a:gd name="connsiteY669" fmla="*/ 126872 h 920755"/>
              <a:gd name="connsiteX670" fmla="*/ 2691405 w 9144000"/>
              <a:gd name="connsiteY670" fmla="*/ 126872 h 920755"/>
              <a:gd name="connsiteX671" fmla="*/ 2691405 w 9144000"/>
              <a:gd name="connsiteY671" fmla="*/ 58841 h 920755"/>
              <a:gd name="connsiteX672" fmla="*/ 2522610 w 9144000"/>
              <a:gd name="connsiteY672" fmla="*/ 58841 h 920755"/>
              <a:gd name="connsiteX673" fmla="*/ 2522610 w 9144000"/>
              <a:gd name="connsiteY673" fmla="*/ 126872 h 920755"/>
              <a:gd name="connsiteX674" fmla="*/ 2590638 w 9144000"/>
              <a:gd name="connsiteY674" fmla="*/ 126872 h 920755"/>
              <a:gd name="connsiteX675" fmla="*/ 2590638 w 9144000"/>
              <a:gd name="connsiteY675" fmla="*/ 58841 h 920755"/>
              <a:gd name="connsiteX676" fmla="*/ 2421842 w 9144000"/>
              <a:gd name="connsiteY676" fmla="*/ 58841 h 920755"/>
              <a:gd name="connsiteX677" fmla="*/ 2421842 w 9144000"/>
              <a:gd name="connsiteY677" fmla="*/ 126872 h 920755"/>
              <a:gd name="connsiteX678" fmla="*/ 2489876 w 9144000"/>
              <a:gd name="connsiteY678" fmla="*/ 126872 h 920755"/>
              <a:gd name="connsiteX679" fmla="*/ 2489876 w 9144000"/>
              <a:gd name="connsiteY679" fmla="*/ 58841 h 920755"/>
              <a:gd name="connsiteX680" fmla="*/ 2321075 w 9144000"/>
              <a:gd name="connsiteY680" fmla="*/ 58841 h 920755"/>
              <a:gd name="connsiteX681" fmla="*/ 2321075 w 9144000"/>
              <a:gd name="connsiteY681" fmla="*/ 126872 h 920755"/>
              <a:gd name="connsiteX682" fmla="*/ 2389106 w 9144000"/>
              <a:gd name="connsiteY682" fmla="*/ 126872 h 920755"/>
              <a:gd name="connsiteX683" fmla="*/ 2389106 w 9144000"/>
              <a:gd name="connsiteY683" fmla="*/ 58841 h 920755"/>
              <a:gd name="connsiteX684" fmla="*/ 2220307 w 9144000"/>
              <a:gd name="connsiteY684" fmla="*/ 58841 h 920755"/>
              <a:gd name="connsiteX685" fmla="*/ 2220307 w 9144000"/>
              <a:gd name="connsiteY685" fmla="*/ 126872 h 920755"/>
              <a:gd name="connsiteX686" fmla="*/ 2288339 w 9144000"/>
              <a:gd name="connsiteY686" fmla="*/ 126872 h 920755"/>
              <a:gd name="connsiteX687" fmla="*/ 2288339 w 9144000"/>
              <a:gd name="connsiteY687" fmla="*/ 58841 h 920755"/>
              <a:gd name="connsiteX688" fmla="*/ 2119542 w 9144000"/>
              <a:gd name="connsiteY688" fmla="*/ 58841 h 920755"/>
              <a:gd name="connsiteX689" fmla="*/ 2119542 w 9144000"/>
              <a:gd name="connsiteY689" fmla="*/ 126872 h 920755"/>
              <a:gd name="connsiteX690" fmla="*/ 2187571 w 9144000"/>
              <a:gd name="connsiteY690" fmla="*/ 126872 h 920755"/>
              <a:gd name="connsiteX691" fmla="*/ 2187571 w 9144000"/>
              <a:gd name="connsiteY691" fmla="*/ 58841 h 920755"/>
              <a:gd name="connsiteX692" fmla="*/ 2018729 w 9144000"/>
              <a:gd name="connsiteY692" fmla="*/ 58841 h 920755"/>
              <a:gd name="connsiteX693" fmla="*/ 2018729 w 9144000"/>
              <a:gd name="connsiteY693" fmla="*/ 126872 h 920755"/>
              <a:gd name="connsiteX694" fmla="*/ 2086760 w 9144000"/>
              <a:gd name="connsiteY694" fmla="*/ 126872 h 920755"/>
              <a:gd name="connsiteX695" fmla="*/ 2086760 w 9144000"/>
              <a:gd name="connsiteY695" fmla="*/ 58841 h 920755"/>
              <a:gd name="connsiteX696" fmla="*/ 1917963 w 9144000"/>
              <a:gd name="connsiteY696" fmla="*/ 58841 h 920755"/>
              <a:gd name="connsiteX697" fmla="*/ 1917963 w 9144000"/>
              <a:gd name="connsiteY697" fmla="*/ 126872 h 920755"/>
              <a:gd name="connsiteX698" fmla="*/ 1985994 w 9144000"/>
              <a:gd name="connsiteY698" fmla="*/ 126872 h 920755"/>
              <a:gd name="connsiteX699" fmla="*/ 1985994 w 9144000"/>
              <a:gd name="connsiteY699" fmla="*/ 58841 h 920755"/>
              <a:gd name="connsiteX700" fmla="*/ 1817196 w 9144000"/>
              <a:gd name="connsiteY700" fmla="*/ 58841 h 920755"/>
              <a:gd name="connsiteX701" fmla="*/ 1817196 w 9144000"/>
              <a:gd name="connsiteY701" fmla="*/ 126872 h 920755"/>
              <a:gd name="connsiteX702" fmla="*/ 1851210 w 9144000"/>
              <a:gd name="connsiteY702" fmla="*/ 126872 h 920755"/>
              <a:gd name="connsiteX703" fmla="*/ 1851212 w 9144000"/>
              <a:gd name="connsiteY703" fmla="*/ 126872 h 920755"/>
              <a:gd name="connsiteX704" fmla="*/ 1885226 w 9144000"/>
              <a:gd name="connsiteY704" fmla="*/ 126872 h 920755"/>
              <a:gd name="connsiteX705" fmla="*/ 1885226 w 9144000"/>
              <a:gd name="connsiteY705" fmla="*/ 58841 h 920755"/>
              <a:gd name="connsiteX706" fmla="*/ 1851212 w 9144000"/>
              <a:gd name="connsiteY706" fmla="*/ 58841 h 920755"/>
              <a:gd name="connsiteX707" fmla="*/ 1851210 w 9144000"/>
              <a:gd name="connsiteY707" fmla="*/ 58841 h 920755"/>
              <a:gd name="connsiteX708" fmla="*/ 1716429 w 9144000"/>
              <a:gd name="connsiteY708" fmla="*/ 58841 h 920755"/>
              <a:gd name="connsiteX709" fmla="*/ 1716429 w 9144000"/>
              <a:gd name="connsiteY709" fmla="*/ 126872 h 920755"/>
              <a:gd name="connsiteX710" fmla="*/ 1784460 w 9144000"/>
              <a:gd name="connsiteY710" fmla="*/ 126872 h 920755"/>
              <a:gd name="connsiteX711" fmla="*/ 1784460 w 9144000"/>
              <a:gd name="connsiteY711" fmla="*/ 58841 h 920755"/>
              <a:gd name="connsiteX712" fmla="*/ 1615662 w 9144000"/>
              <a:gd name="connsiteY712" fmla="*/ 58841 h 920755"/>
              <a:gd name="connsiteX713" fmla="*/ 1615662 w 9144000"/>
              <a:gd name="connsiteY713" fmla="*/ 126872 h 920755"/>
              <a:gd name="connsiteX714" fmla="*/ 1683693 w 9144000"/>
              <a:gd name="connsiteY714" fmla="*/ 126872 h 920755"/>
              <a:gd name="connsiteX715" fmla="*/ 1683693 w 9144000"/>
              <a:gd name="connsiteY715" fmla="*/ 58841 h 920755"/>
              <a:gd name="connsiteX716" fmla="*/ 1514895 w 9144000"/>
              <a:gd name="connsiteY716" fmla="*/ 58841 h 920755"/>
              <a:gd name="connsiteX717" fmla="*/ 1514895 w 9144000"/>
              <a:gd name="connsiteY717" fmla="*/ 126872 h 920755"/>
              <a:gd name="connsiteX718" fmla="*/ 1582926 w 9144000"/>
              <a:gd name="connsiteY718" fmla="*/ 126872 h 920755"/>
              <a:gd name="connsiteX719" fmla="*/ 1582926 w 9144000"/>
              <a:gd name="connsiteY719" fmla="*/ 58841 h 920755"/>
              <a:gd name="connsiteX720" fmla="*/ 1414129 w 9144000"/>
              <a:gd name="connsiteY720" fmla="*/ 58841 h 920755"/>
              <a:gd name="connsiteX721" fmla="*/ 1414129 w 9144000"/>
              <a:gd name="connsiteY721" fmla="*/ 126872 h 920755"/>
              <a:gd name="connsiteX722" fmla="*/ 1482159 w 9144000"/>
              <a:gd name="connsiteY722" fmla="*/ 126872 h 920755"/>
              <a:gd name="connsiteX723" fmla="*/ 1482159 w 9144000"/>
              <a:gd name="connsiteY723" fmla="*/ 58841 h 920755"/>
              <a:gd name="connsiteX724" fmla="*/ 1313361 w 9144000"/>
              <a:gd name="connsiteY724" fmla="*/ 58841 h 920755"/>
              <a:gd name="connsiteX725" fmla="*/ 1313361 w 9144000"/>
              <a:gd name="connsiteY725" fmla="*/ 126872 h 920755"/>
              <a:gd name="connsiteX726" fmla="*/ 1381393 w 9144000"/>
              <a:gd name="connsiteY726" fmla="*/ 126872 h 920755"/>
              <a:gd name="connsiteX727" fmla="*/ 1381393 w 9144000"/>
              <a:gd name="connsiteY727" fmla="*/ 58841 h 920755"/>
              <a:gd name="connsiteX728" fmla="*/ 1212595 w 9144000"/>
              <a:gd name="connsiteY728" fmla="*/ 58841 h 920755"/>
              <a:gd name="connsiteX729" fmla="*/ 1212595 w 9144000"/>
              <a:gd name="connsiteY729" fmla="*/ 126872 h 920755"/>
              <a:gd name="connsiteX730" fmla="*/ 1280626 w 9144000"/>
              <a:gd name="connsiteY730" fmla="*/ 126872 h 920755"/>
              <a:gd name="connsiteX731" fmla="*/ 1280626 w 9144000"/>
              <a:gd name="connsiteY731" fmla="*/ 58841 h 920755"/>
              <a:gd name="connsiteX732" fmla="*/ 1111828 w 9144000"/>
              <a:gd name="connsiteY732" fmla="*/ 58841 h 920755"/>
              <a:gd name="connsiteX733" fmla="*/ 1111828 w 9144000"/>
              <a:gd name="connsiteY733" fmla="*/ 126872 h 920755"/>
              <a:gd name="connsiteX734" fmla="*/ 1179859 w 9144000"/>
              <a:gd name="connsiteY734" fmla="*/ 126872 h 920755"/>
              <a:gd name="connsiteX735" fmla="*/ 1179859 w 9144000"/>
              <a:gd name="connsiteY735" fmla="*/ 58841 h 920755"/>
              <a:gd name="connsiteX736" fmla="*/ 1011061 w 9144000"/>
              <a:gd name="connsiteY736" fmla="*/ 58841 h 920755"/>
              <a:gd name="connsiteX737" fmla="*/ 1011061 w 9144000"/>
              <a:gd name="connsiteY737" fmla="*/ 126872 h 920755"/>
              <a:gd name="connsiteX738" fmla="*/ 1079093 w 9144000"/>
              <a:gd name="connsiteY738" fmla="*/ 126872 h 920755"/>
              <a:gd name="connsiteX739" fmla="*/ 1079093 w 9144000"/>
              <a:gd name="connsiteY739" fmla="*/ 58841 h 920755"/>
              <a:gd name="connsiteX740" fmla="*/ 910294 w 9144000"/>
              <a:gd name="connsiteY740" fmla="*/ 58841 h 920755"/>
              <a:gd name="connsiteX741" fmla="*/ 910294 w 9144000"/>
              <a:gd name="connsiteY741" fmla="*/ 126872 h 920755"/>
              <a:gd name="connsiteX742" fmla="*/ 944308 w 9144000"/>
              <a:gd name="connsiteY742" fmla="*/ 126872 h 920755"/>
              <a:gd name="connsiteX743" fmla="*/ 944310 w 9144000"/>
              <a:gd name="connsiteY743" fmla="*/ 126872 h 920755"/>
              <a:gd name="connsiteX744" fmla="*/ 978324 w 9144000"/>
              <a:gd name="connsiteY744" fmla="*/ 126872 h 920755"/>
              <a:gd name="connsiteX745" fmla="*/ 978324 w 9144000"/>
              <a:gd name="connsiteY745" fmla="*/ 58841 h 920755"/>
              <a:gd name="connsiteX746" fmla="*/ 944310 w 9144000"/>
              <a:gd name="connsiteY746" fmla="*/ 58841 h 920755"/>
              <a:gd name="connsiteX747" fmla="*/ 944308 w 9144000"/>
              <a:gd name="connsiteY747" fmla="*/ 58841 h 920755"/>
              <a:gd name="connsiteX748" fmla="*/ 809527 w 9144000"/>
              <a:gd name="connsiteY748" fmla="*/ 58841 h 920755"/>
              <a:gd name="connsiteX749" fmla="*/ 809527 w 9144000"/>
              <a:gd name="connsiteY749" fmla="*/ 126872 h 920755"/>
              <a:gd name="connsiteX750" fmla="*/ 877558 w 9144000"/>
              <a:gd name="connsiteY750" fmla="*/ 126872 h 920755"/>
              <a:gd name="connsiteX751" fmla="*/ 877558 w 9144000"/>
              <a:gd name="connsiteY751" fmla="*/ 58841 h 920755"/>
              <a:gd name="connsiteX752" fmla="*/ 708761 w 9144000"/>
              <a:gd name="connsiteY752" fmla="*/ 58841 h 920755"/>
              <a:gd name="connsiteX753" fmla="*/ 708761 w 9144000"/>
              <a:gd name="connsiteY753" fmla="*/ 126872 h 920755"/>
              <a:gd name="connsiteX754" fmla="*/ 776791 w 9144000"/>
              <a:gd name="connsiteY754" fmla="*/ 126872 h 920755"/>
              <a:gd name="connsiteX755" fmla="*/ 776791 w 9144000"/>
              <a:gd name="connsiteY755" fmla="*/ 58841 h 920755"/>
              <a:gd name="connsiteX756" fmla="*/ 607994 w 9144000"/>
              <a:gd name="connsiteY756" fmla="*/ 58841 h 920755"/>
              <a:gd name="connsiteX757" fmla="*/ 607994 w 9144000"/>
              <a:gd name="connsiteY757" fmla="*/ 126872 h 920755"/>
              <a:gd name="connsiteX758" fmla="*/ 676025 w 9144000"/>
              <a:gd name="connsiteY758" fmla="*/ 126872 h 920755"/>
              <a:gd name="connsiteX759" fmla="*/ 676025 w 9144000"/>
              <a:gd name="connsiteY759" fmla="*/ 58841 h 920755"/>
              <a:gd name="connsiteX760" fmla="*/ 507227 w 9144000"/>
              <a:gd name="connsiteY760" fmla="*/ 58841 h 920755"/>
              <a:gd name="connsiteX761" fmla="*/ 507227 w 9144000"/>
              <a:gd name="connsiteY761" fmla="*/ 126872 h 920755"/>
              <a:gd name="connsiteX762" fmla="*/ 575258 w 9144000"/>
              <a:gd name="connsiteY762" fmla="*/ 126872 h 920755"/>
              <a:gd name="connsiteX763" fmla="*/ 575258 w 9144000"/>
              <a:gd name="connsiteY763" fmla="*/ 58841 h 920755"/>
              <a:gd name="connsiteX764" fmla="*/ 406460 w 9144000"/>
              <a:gd name="connsiteY764" fmla="*/ 58841 h 920755"/>
              <a:gd name="connsiteX765" fmla="*/ 406460 w 9144000"/>
              <a:gd name="connsiteY765" fmla="*/ 126872 h 920755"/>
              <a:gd name="connsiteX766" fmla="*/ 474491 w 9144000"/>
              <a:gd name="connsiteY766" fmla="*/ 126872 h 920755"/>
              <a:gd name="connsiteX767" fmla="*/ 474491 w 9144000"/>
              <a:gd name="connsiteY767" fmla="*/ 58841 h 920755"/>
              <a:gd name="connsiteX768" fmla="*/ 305693 w 9144000"/>
              <a:gd name="connsiteY768" fmla="*/ 58841 h 920755"/>
              <a:gd name="connsiteX769" fmla="*/ 305693 w 9144000"/>
              <a:gd name="connsiteY769" fmla="*/ 126872 h 920755"/>
              <a:gd name="connsiteX770" fmla="*/ 373724 w 9144000"/>
              <a:gd name="connsiteY770" fmla="*/ 126872 h 920755"/>
              <a:gd name="connsiteX771" fmla="*/ 373724 w 9144000"/>
              <a:gd name="connsiteY771" fmla="*/ 58841 h 920755"/>
              <a:gd name="connsiteX772" fmla="*/ 204882 w 9144000"/>
              <a:gd name="connsiteY772" fmla="*/ 58841 h 920755"/>
              <a:gd name="connsiteX773" fmla="*/ 204882 w 9144000"/>
              <a:gd name="connsiteY773" fmla="*/ 126872 h 920755"/>
              <a:gd name="connsiteX774" fmla="*/ 272913 w 9144000"/>
              <a:gd name="connsiteY774" fmla="*/ 126872 h 920755"/>
              <a:gd name="connsiteX775" fmla="*/ 272913 w 9144000"/>
              <a:gd name="connsiteY775" fmla="*/ 58841 h 920755"/>
              <a:gd name="connsiteX776" fmla="*/ 104115 w 9144000"/>
              <a:gd name="connsiteY776" fmla="*/ 58841 h 920755"/>
              <a:gd name="connsiteX777" fmla="*/ 104115 w 9144000"/>
              <a:gd name="connsiteY777" fmla="*/ 126872 h 920755"/>
              <a:gd name="connsiteX778" fmla="*/ 172146 w 9144000"/>
              <a:gd name="connsiteY778" fmla="*/ 126872 h 920755"/>
              <a:gd name="connsiteX779" fmla="*/ 172146 w 9144000"/>
              <a:gd name="connsiteY779" fmla="*/ 58841 h 920755"/>
              <a:gd name="connsiteX780" fmla="*/ 37363 w 9144000"/>
              <a:gd name="connsiteY780" fmla="*/ 58841 h 920755"/>
              <a:gd name="connsiteX781" fmla="*/ 37363 w 9144000"/>
              <a:gd name="connsiteY781" fmla="*/ 126872 h 920755"/>
              <a:gd name="connsiteX782" fmla="*/ 71379 w 9144000"/>
              <a:gd name="connsiteY782" fmla="*/ 126872 h 920755"/>
              <a:gd name="connsiteX783" fmla="*/ 71379 w 9144000"/>
              <a:gd name="connsiteY783" fmla="*/ 58841 h 920755"/>
              <a:gd name="connsiteX784" fmla="*/ 0 w 9144000"/>
              <a:gd name="connsiteY784" fmla="*/ 0 h 920755"/>
              <a:gd name="connsiteX785" fmla="*/ 9144000 w 9144000"/>
              <a:gd name="connsiteY785" fmla="*/ 0 h 920755"/>
              <a:gd name="connsiteX786" fmla="*/ 9144000 w 9144000"/>
              <a:gd name="connsiteY786" fmla="*/ 920755 h 920755"/>
              <a:gd name="connsiteX787" fmla="*/ 0 w 9144000"/>
              <a:gd name="connsiteY787" fmla="*/ 920755 h 92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Lst>
            <a:rect l="l" t="t" r="r" b="b"/>
            <a:pathLst>
              <a:path w="9144000" h="920755">
                <a:moveTo>
                  <a:pt x="9072584" y="793882"/>
                </a:moveTo>
                <a:lnTo>
                  <a:pt x="9072584" y="861913"/>
                </a:lnTo>
                <a:lnTo>
                  <a:pt x="9106599" y="861913"/>
                </a:lnTo>
                <a:lnTo>
                  <a:pt x="9106599" y="793882"/>
                </a:lnTo>
                <a:close/>
                <a:moveTo>
                  <a:pt x="8971817" y="793882"/>
                </a:moveTo>
                <a:lnTo>
                  <a:pt x="8971817" y="861913"/>
                </a:lnTo>
                <a:lnTo>
                  <a:pt x="9039848" y="861913"/>
                </a:lnTo>
                <a:lnTo>
                  <a:pt x="9039848" y="793882"/>
                </a:lnTo>
                <a:close/>
                <a:moveTo>
                  <a:pt x="8871050" y="793882"/>
                </a:moveTo>
                <a:lnTo>
                  <a:pt x="8871050" y="861913"/>
                </a:lnTo>
                <a:lnTo>
                  <a:pt x="8939082" y="861913"/>
                </a:lnTo>
                <a:lnTo>
                  <a:pt x="8939082" y="793882"/>
                </a:lnTo>
                <a:close/>
                <a:moveTo>
                  <a:pt x="8770283" y="793882"/>
                </a:moveTo>
                <a:lnTo>
                  <a:pt x="8770283" y="861913"/>
                </a:lnTo>
                <a:lnTo>
                  <a:pt x="8838314" y="861913"/>
                </a:lnTo>
                <a:lnTo>
                  <a:pt x="8838314" y="793882"/>
                </a:lnTo>
                <a:close/>
                <a:moveTo>
                  <a:pt x="8669516" y="793882"/>
                </a:moveTo>
                <a:lnTo>
                  <a:pt x="8669516" y="861913"/>
                </a:lnTo>
                <a:lnTo>
                  <a:pt x="8737547" y="861913"/>
                </a:lnTo>
                <a:lnTo>
                  <a:pt x="8737547" y="793882"/>
                </a:lnTo>
                <a:close/>
                <a:moveTo>
                  <a:pt x="8568749" y="793882"/>
                </a:moveTo>
                <a:lnTo>
                  <a:pt x="8568749" y="861913"/>
                </a:lnTo>
                <a:lnTo>
                  <a:pt x="8636781" y="861913"/>
                </a:lnTo>
                <a:lnTo>
                  <a:pt x="8636781" y="793882"/>
                </a:lnTo>
                <a:close/>
                <a:moveTo>
                  <a:pt x="8467983" y="793882"/>
                </a:moveTo>
                <a:lnTo>
                  <a:pt x="8467983" y="861913"/>
                </a:lnTo>
                <a:lnTo>
                  <a:pt x="8536014" y="861913"/>
                </a:lnTo>
                <a:lnTo>
                  <a:pt x="8536014" y="793882"/>
                </a:lnTo>
                <a:close/>
                <a:moveTo>
                  <a:pt x="8367216" y="793882"/>
                </a:moveTo>
                <a:lnTo>
                  <a:pt x="8367216" y="861913"/>
                </a:lnTo>
                <a:lnTo>
                  <a:pt x="8435247" y="861913"/>
                </a:lnTo>
                <a:lnTo>
                  <a:pt x="8435247" y="793882"/>
                </a:lnTo>
                <a:close/>
                <a:moveTo>
                  <a:pt x="8266449" y="793882"/>
                </a:moveTo>
                <a:lnTo>
                  <a:pt x="8266449" y="861913"/>
                </a:lnTo>
                <a:lnTo>
                  <a:pt x="8334481" y="861913"/>
                </a:lnTo>
                <a:lnTo>
                  <a:pt x="8334481" y="793882"/>
                </a:lnTo>
                <a:close/>
                <a:moveTo>
                  <a:pt x="8165682" y="793882"/>
                </a:moveTo>
                <a:lnTo>
                  <a:pt x="8165682" y="861913"/>
                </a:lnTo>
                <a:lnTo>
                  <a:pt x="8199698" y="861913"/>
                </a:lnTo>
                <a:lnTo>
                  <a:pt x="8233713" y="861913"/>
                </a:lnTo>
                <a:lnTo>
                  <a:pt x="8233713" y="793882"/>
                </a:lnTo>
                <a:lnTo>
                  <a:pt x="8199698" y="793882"/>
                </a:lnTo>
                <a:close/>
                <a:moveTo>
                  <a:pt x="8064915" y="793882"/>
                </a:moveTo>
                <a:lnTo>
                  <a:pt x="8064915" y="861913"/>
                </a:lnTo>
                <a:lnTo>
                  <a:pt x="8132946" y="861913"/>
                </a:lnTo>
                <a:lnTo>
                  <a:pt x="8132946" y="793882"/>
                </a:lnTo>
                <a:close/>
                <a:moveTo>
                  <a:pt x="7964148" y="793882"/>
                </a:moveTo>
                <a:lnTo>
                  <a:pt x="7964148" y="861913"/>
                </a:lnTo>
                <a:lnTo>
                  <a:pt x="8032179" y="861913"/>
                </a:lnTo>
                <a:lnTo>
                  <a:pt x="8032179" y="793882"/>
                </a:lnTo>
                <a:close/>
                <a:moveTo>
                  <a:pt x="7863381" y="793882"/>
                </a:moveTo>
                <a:lnTo>
                  <a:pt x="7863381" y="861913"/>
                </a:lnTo>
                <a:lnTo>
                  <a:pt x="7931412" y="861913"/>
                </a:lnTo>
                <a:lnTo>
                  <a:pt x="7931412" y="793882"/>
                </a:lnTo>
                <a:close/>
                <a:moveTo>
                  <a:pt x="7762614" y="793882"/>
                </a:moveTo>
                <a:lnTo>
                  <a:pt x="7762614" y="861913"/>
                </a:lnTo>
                <a:lnTo>
                  <a:pt x="7830645" y="861913"/>
                </a:lnTo>
                <a:lnTo>
                  <a:pt x="7830645" y="793882"/>
                </a:lnTo>
                <a:close/>
                <a:moveTo>
                  <a:pt x="7661848" y="793882"/>
                </a:moveTo>
                <a:lnTo>
                  <a:pt x="7661848" y="861913"/>
                </a:lnTo>
                <a:lnTo>
                  <a:pt x="7729879" y="861913"/>
                </a:lnTo>
                <a:lnTo>
                  <a:pt x="7729879" y="793882"/>
                </a:lnTo>
                <a:close/>
                <a:moveTo>
                  <a:pt x="7561081" y="793882"/>
                </a:moveTo>
                <a:lnTo>
                  <a:pt x="7561081" y="861913"/>
                </a:lnTo>
                <a:lnTo>
                  <a:pt x="7629113" y="861913"/>
                </a:lnTo>
                <a:lnTo>
                  <a:pt x="7629113" y="793882"/>
                </a:lnTo>
                <a:close/>
                <a:moveTo>
                  <a:pt x="7460268" y="793882"/>
                </a:moveTo>
                <a:lnTo>
                  <a:pt x="7460268" y="861913"/>
                </a:lnTo>
                <a:lnTo>
                  <a:pt x="7528299" y="861913"/>
                </a:lnTo>
                <a:lnTo>
                  <a:pt x="7528299" y="793882"/>
                </a:lnTo>
                <a:close/>
                <a:moveTo>
                  <a:pt x="7359501" y="793882"/>
                </a:moveTo>
                <a:lnTo>
                  <a:pt x="7359501" y="861913"/>
                </a:lnTo>
                <a:lnTo>
                  <a:pt x="7427532" y="861913"/>
                </a:lnTo>
                <a:lnTo>
                  <a:pt x="7427532" y="793882"/>
                </a:lnTo>
                <a:close/>
                <a:moveTo>
                  <a:pt x="7258734" y="793882"/>
                </a:moveTo>
                <a:lnTo>
                  <a:pt x="7258734" y="861913"/>
                </a:lnTo>
                <a:lnTo>
                  <a:pt x="7292750" y="861913"/>
                </a:lnTo>
                <a:lnTo>
                  <a:pt x="7326765" y="861913"/>
                </a:lnTo>
                <a:lnTo>
                  <a:pt x="7326765" y="793882"/>
                </a:lnTo>
                <a:lnTo>
                  <a:pt x="7292750" y="793882"/>
                </a:lnTo>
                <a:close/>
                <a:moveTo>
                  <a:pt x="7157967" y="793882"/>
                </a:moveTo>
                <a:lnTo>
                  <a:pt x="7157967" y="861913"/>
                </a:lnTo>
                <a:lnTo>
                  <a:pt x="7225998" y="861913"/>
                </a:lnTo>
                <a:lnTo>
                  <a:pt x="7225998" y="793882"/>
                </a:lnTo>
                <a:close/>
                <a:moveTo>
                  <a:pt x="7057201" y="793882"/>
                </a:moveTo>
                <a:lnTo>
                  <a:pt x="7057201" y="861913"/>
                </a:lnTo>
                <a:lnTo>
                  <a:pt x="7125232" y="861913"/>
                </a:lnTo>
                <a:lnTo>
                  <a:pt x="7125232" y="793882"/>
                </a:lnTo>
                <a:close/>
                <a:moveTo>
                  <a:pt x="6956434" y="793882"/>
                </a:moveTo>
                <a:lnTo>
                  <a:pt x="6956434" y="861913"/>
                </a:lnTo>
                <a:lnTo>
                  <a:pt x="7024466" y="861913"/>
                </a:lnTo>
                <a:lnTo>
                  <a:pt x="7024466" y="793882"/>
                </a:lnTo>
                <a:close/>
                <a:moveTo>
                  <a:pt x="6855667" y="793882"/>
                </a:moveTo>
                <a:lnTo>
                  <a:pt x="6855667" y="861913"/>
                </a:lnTo>
                <a:lnTo>
                  <a:pt x="6923698" y="861913"/>
                </a:lnTo>
                <a:lnTo>
                  <a:pt x="6923698" y="793882"/>
                </a:lnTo>
                <a:close/>
                <a:moveTo>
                  <a:pt x="6754900" y="793882"/>
                </a:moveTo>
                <a:lnTo>
                  <a:pt x="6754900" y="861913"/>
                </a:lnTo>
                <a:lnTo>
                  <a:pt x="6822931" y="861913"/>
                </a:lnTo>
                <a:lnTo>
                  <a:pt x="6822931" y="793882"/>
                </a:lnTo>
                <a:close/>
                <a:moveTo>
                  <a:pt x="6654133" y="793882"/>
                </a:moveTo>
                <a:lnTo>
                  <a:pt x="6654133" y="861913"/>
                </a:lnTo>
                <a:lnTo>
                  <a:pt x="6722165" y="861913"/>
                </a:lnTo>
                <a:lnTo>
                  <a:pt x="6722165" y="793882"/>
                </a:lnTo>
                <a:close/>
                <a:moveTo>
                  <a:pt x="6553366" y="793882"/>
                </a:moveTo>
                <a:lnTo>
                  <a:pt x="6553366" y="861913"/>
                </a:lnTo>
                <a:lnTo>
                  <a:pt x="6621397" y="861913"/>
                </a:lnTo>
                <a:lnTo>
                  <a:pt x="6621397" y="793882"/>
                </a:lnTo>
                <a:close/>
                <a:moveTo>
                  <a:pt x="6452599" y="793882"/>
                </a:moveTo>
                <a:lnTo>
                  <a:pt x="6452599" y="861913"/>
                </a:lnTo>
                <a:lnTo>
                  <a:pt x="6520630" y="861913"/>
                </a:lnTo>
                <a:lnTo>
                  <a:pt x="6520630" y="793882"/>
                </a:lnTo>
                <a:close/>
                <a:moveTo>
                  <a:pt x="6351832" y="793882"/>
                </a:moveTo>
                <a:lnTo>
                  <a:pt x="6351832" y="861913"/>
                </a:lnTo>
                <a:lnTo>
                  <a:pt x="6385848" y="861913"/>
                </a:lnTo>
                <a:lnTo>
                  <a:pt x="6419863" y="861913"/>
                </a:lnTo>
                <a:lnTo>
                  <a:pt x="6419863" y="793882"/>
                </a:lnTo>
                <a:lnTo>
                  <a:pt x="6385848" y="793882"/>
                </a:lnTo>
                <a:close/>
                <a:moveTo>
                  <a:pt x="6251066" y="793882"/>
                </a:moveTo>
                <a:lnTo>
                  <a:pt x="6251066" y="861913"/>
                </a:lnTo>
                <a:lnTo>
                  <a:pt x="6319097" y="861913"/>
                </a:lnTo>
                <a:lnTo>
                  <a:pt x="6319097" y="793882"/>
                </a:lnTo>
                <a:close/>
                <a:moveTo>
                  <a:pt x="6150299" y="793882"/>
                </a:moveTo>
                <a:lnTo>
                  <a:pt x="6150299" y="861913"/>
                </a:lnTo>
                <a:lnTo>
                  <a:pt x="6218330" y="861913"/>
                </a:lnTo>
                <a:lnTo>
                  <a:pt x="6218330" y="793882"/>
                </a:lnTo>
                <a:close/>
                <a:moveTo>
                  <a:pt x="6049532" y="793882"/>
                </a:moveTo>
                <a:lnTo>
                  <a:pt x="6049532" y="861913"/>
                </a:lnTo>
                <a:lnTo>
                  <a:pt x="6117564" y="861913"/>
                </a:lnTo>
                <a:lnTo>
                  <a:pt x="6117564" y="793882"/>
                </a:lnTo>
                <a:close/>
                <a:moveTo>
                  <a:pt x="5948765" y="793882"/>
                </a:moveTo>
                <a:lnTo>
                  <a:pt x="5948765" y="861913"/>
                </a:lnTo>
                <a:lnTo>
                  <a:pt x="6016796" y="861913"/>
                </a:lnTo>
                <a:lnTo>
                  <a:pt x="6016796" y="793882"/>
                </a:lnTo>
                <a:close/>
                <a:moveTo>
                  <a:pt x="5847998" y="793882"/>
                </a:moveTo>
                <a:lnTo>
                  <a:pt x="5847998" y="861913"/>
                </a:lnTo>
                <a:lnTo>
                  <a:pt x="5916029" y="861913"/>
                </a:lnTo>
                <a:lnTo>
                  <a:pt x="5916029" y="793882"/>
                </a:lnTo>
                <a:close/>
                <a:moveTo>
                  <a:pt x="5747231" y="793882"/>
                </a:moveTo>
                <a:lnTo>
                  <a:pt x="5747231" y="861913"/>
                </a:lnTo>
                <a:lnTo>
                  <a:pt x="5815263" y="861913"/>
                </a:lnTo>
                <a:lnTo>
                  <a:pt x="5815263" y="793882"/>
                </a:lnTo>
                <a:close/>
                <a:moveTo>
                  <a:pt x="5646419" y="793882"/>
                </a:moveTo>
                <a:lnTo>
                  <a:pt x="5646419" y="861913"/>
                </a:lnTo>
                <a:lnTo>
                  <a:pt x="5714450" y="861913"/>
                </a:lnTo>
                <a:lnTo>
                  <a:pt x="5714450" y="793882"/>
                </a:lnTo>
                <a:close/>
                <a:moveTo>
                  <a:pt x="5545652" y="793882"/>
                </a:moveTo>
                <a:lnTo>
                  <a:pt x="5545652" y="861913"/>
                </a:lnTo>
                <a:lnTo>
                  <a:pt x="5613683" y="861913"/>
                </a:lnTo>
                <a:lnTo>
                  <a:pt x="5613683" y="793882"/>
                </a:lnTo>
                <a:close/>
                <a:moveTo>
                  <a:pt x="5444885" y="793882"/>
                </a:moveTo>
                <a:lnTo>
                  <a:pt x="5444885" y="861913"/>
                </a:lnTo>
                <a:lnTo>
                  <a:pt x="5478900" y="861913"/>
                </a:lnTo>
                <a:lnTo>
                  <a:pt x="5478901" y="861913"/>
                </a:lnTo>
                <a:lnTo>
                  <a:pt x="5512915" y="861913"/>
                </a:lnTo>
                <a:lnTo>
                  <a:pt x="5512915" y="793882"/>
                </a:lnTo>
                <a:lnTo>
                  <a:pt x="5478901" y="793882"/>
                </a:lnTo>
                <a:lnTo>
                  <a:pt x="5478900" y="793882"/>
                </a:lnTo>
                <a:close/>
                <a:moveTo>
                  <a:pt x="5344118" y="793882"/>
                </a:moveTo>
                <a:lnTo>
                  <a:pt x="5344118" y="861913"/>
                </a:lnTo>
                <a:lnTo>
                  <a:pt x="5412149" y="861913"/>
                </a:lnTo>
                <a:lnTo>
                  <a:pt x="5412149" y="793882"/>
                </a:lnTo>
                <a:close/>
                <a:moveTo>
                  <a:pt x="5243351" y="793882"/>
                </a:moveTo>
                <a:lnTo>
                  <a:pt x="5243351" y="861913"/>
                </a:lnTo>
                <a:lnTo>
                  <a:pt x="5311382" y="861913"/>
                </a:lnTo>
                <a:lnTo>
                  <a:pt x="5311382" y="793882"/>
                </a:lnTo>
                <a:close/>
                <a:moveTo>
                  <a:pt x="5142584" y="793882"/>
                </a:moveTo>
                <a:lnTo>
                  <a:pt x="5142584" y="861913"/>
                </a:lnTo>
                <a:lnTo>
                  <a:pt x="5210616" y="861913"/>
                </a:lnTo>
                <a:lnTo>
                  <a:pt x="5210616" y="793882"/>
                </a:lnTo>
                <a:close/>
                <a:moveTo>
                  <a:pt x="5041817" y="793882"/>
                </a:moveTo>
                <a:lnTo>
                  <a:pt x="5041817" y="861913"/>
                </a:lnTo>
                <a:lnTo>
                  <a:pt x="5109848" y="861913"/>
                </a:lnTo>
                <a:lnTo>
                  <a:pt x="5109848" y="793882"/>
                </a:lnTo>
                <a:close/>
                <a:moveTo>
                  <a:pt x="4941050" y="793882"/>
                </a:moveTo>
                <a:lnTo>
                  <a:pt x="4941050" y="861913"/>
                </a:lnTo>
                <a:lnTo>
                  <a:pt x="5009081" y="861913"/>
                </a:lnTo>
                <a:lnTo>
                  <a:pt x="5009081" y="793882"/>
                </a:lnTo>
                <a:close/>
                <a:moveTo>
                  <a:pt x="4840283" y="793882"/>
                </a:moveTo>
                <a:lnTo>
                  <a:pt x="4840283" y="861913"/>
                </a:lnTo>
                <a:lnTo>
                  <a:pt x="4908315" y="861913"/>
                </a:lnTo>
                <a:lnTo>
                  <a:pt x="4908315" y="793882"/>
                </a:lnTo>
                <a:close/>
                <a:moveTo>
                  <a:pt x="4739517" y="793882"/>
                </a:moveTo>
                <a:lnTo>
                  <a:pt x="4739517" y="861913"/>
                </a:lnTo>
                <a:lnTo>
                  <a:pt x="4807548" y="861913"/>
                </a:lnTo>
                <a:lnTo>
                  <a:pt x="4807548" y="793882"/>
                </a:lnTo>
                <a:close/>
                <a:moveTo>
                  <a:pt x="4638750" y="793882"/>
                </a:moveTo>
                <a:lnTo>
                  <a:pt x="4638750" y="861913"/>
                </a:lnTo>
                <a:lnTo>
                  <a:pt x="4706781" y="861913"/>
                </a:lnTo>
                <a:lnTo>
                  <a:pt x="4706781" y="793882"/>
                </a:lnTo>
                <a:close/>
                <a:moveTo>
                  <a:pt x="4537983" y="793882"/>
                </a:moveTo>
                <a:lnTo>
                  <a:pt x="4537983" y="861913"/>
                </a:lnTo>
                <a:lnTo>
                  <a:pt x="4571999" y="861913"/>
                </a:lnTo>
                <a:lnTo>
                  <a:pt x="4606015" y="861913"/>
                </a:lnTo>
                <a:lnTo>
                  <a:pt x="4606015" y="793882"/>
                </a:lnTo>
                <a:lnTo>
                  <a:pt x="4571999" y="793882"/>
                </a:lnTo>
                <a:close/>
                <a:moveTo>
                  <a:pt x="4437216" y="793882"/>
                </a:moveTo>
                <a:lnTo>
                  <a:pt x="4437216" y="861913"/>
                </a:lnTo>
                <a:lnTo>
                  <a:pt x="4505247" y="861913"/>
                </a:lnTo>
                <a:lnTo>
                  <a:pt x="4505247" y="793882"/>
                </a:lnTo>
                <a:close/>
                <a:moveTo>
                  <a:pt x="4336449" y="793882"/>
                </a:moveTo>
                <a:lnTo>
                  <a:pt x="4336449" y="861913"/>
                </a:lnTo>
                <a:lnTo>
                  <a:pt x="4404480" y="861913"/>
                </a:lnTo>
                <a:lnTo>
                  <a:pt x="4404480" y="793882"/>
                </a:lnTo>
                <a:close/>
                <a:moveTo>
                  <a:pt x="4235682" y="793882"/>
                </a:moveTo>
                <a:lnTo>
                  <a:pt x="4235682" y="861913"/>
                </a:lnTo>
                <a:lnTo>
                  <a:pt x="4303713" y="861913"/>
                </a:lnTo>
                <a:lnTo>
                  <a:pt x="4303713" y="793882"/>
                </a:lnTo>
                <a:close/>
                <a:moveTo>
                  <a:pt x="4134922" y="793882"/>
                </a:moveTo>
                <a:lnTo>
                  <a:pt x="4134922" y="861913"/>
                </a:lnTo>
                <a:lnTo>
                  <a:pt x="4202946" y="861913"/>
                </a:lnTo>
                <a:lnTo>
                  <a:pt x="4202946" y="793882"/>
                </a:lnTo>
                <a:close/>
                <a:moveTo>
                  <a:pt x="4034155" y="793882"/>
                </a:moveTo>
                <a:lnTo>
                  <a:pt x="4034155" y="861913"/>
                </a:lnTo>
                <a:lnTo>
                  <a:pt x="4102186" y="861913"/>
                </a:lnTo>
                <a:lnTo>
                  <a:pt x="4102186" y="793882"/>
                </a:lnTo>
                <a:close/>
                <a:moveTo>
                  <a:pt x="3933390" y="793882"/>
                </a:moveTo>
                <a:lnTo>
                  <a:pt x="3933390" y="861913"/>
                </a:lnTo>
                <a:lnTo>
                  <a:pt x="4001420" y="861913"/>
                </a:lnTo>
                <a:lnTo>
                  <a:pt x="4001420" y="793882"/>
                </a:lnTo>
                <a:close/>
                <a:moveTo>
                  <a:pt x="3832577" y="793882"/>
                </a:moveTo>
                <a:lnTo>
                  <a:pt x="3832577" y="861913"/>
                </a:lnTo>
                <a:lnTo>
                  <a:pt x="3900607" y="861913"/>
                </a:lnTo>
                <a:lnTo>
                  <a:pt x="3900607" y="793882"/>
                </a:lnTo>
                <a:close/>
                <a:moveTo>
                  <a:pt x="3731809" y="793882"/>
                </a:moveTo>
                <a:lnTo>
                  <a:pt x="3731809" y="861913"/>
                </a:lnTo>
                <a:lnTo>
                  <a:pt x="3799840" y="861913"/>
                </a:lnTo>
                <a:lnTo>
                  <a:pt x="3799840" y="793882"/>
                </a:lnTo>
                <a:close/>
                <a:moveTo>
                  <a:pt x="3631044" y="793882"/>
                </a:moveTo>
                <a:lnTo>
                  <a:pt x="3631044" y="861913"/>
                </a:lnTo>
                <a:lnTo>
                  <a:pt x="3665056" y="861913"/>
                </a:lnTo>
                <a:lnTo>
                  <a:pt x="3665059" y="861913"/>
                </a:lnTo>
                <a:lnTo>
                  <a:pt x="3699074" y="861913"/>
                </a:lnTo>
                <a:lnTo>
                  <a:pt x="3699074" y="793882"/>
                </a:lnTo>
                <a:lnTo>
                  <a:pt x="3665059" y="793882"/>
                </a:lnTo>
                <a:lnTo>
                  <a:pt x="3665056" y="793882"/>
                </a:lnTo>
                <a:close/>
                <a:moveTo>
                  <a:pt x="3530276" y="793882"/>
                </a:moveTo>
                <a:lnTo>
                  <a:pt x="3530276" y="861913"/>
                </a:lnTo>
                <a:lnTo>
                  <a:pt x="3598306" y="861913"/>
                </a:lnTo>
                <a:lnTo>
                  <a:pt x="3598306" y="793882"/>
                </a:lnTo>
                <a:close/>
                <a:moveTo>
                  <a:pt x="3429508" y="793882"/>
                </a:moveTo>
                <a:lnTo>
                  <a:pt x="3429508" y="861913"/>
                </a:lnTo>
                <a:lnTo>
                  <a:pt x="3497540" y="861913"/>
                </a:lnTo>
                <a:lnTo>
                  <a:pt x="3497540" y="793882"/>
                </a:lnTo>
                <a:close/>
                <a:moveTo>
                  <a:pt x="3328743" y="793882"/>
                </a:moveTo>
                <a:lnTo>
                  <a:pt x="3328743" y="861913"/>
                </a:lnTo>
                <a:lnTo>
                  <a:pt x="3396773" y="861913"/>
                </a:lnTo>
                <a:lnTo>
                  <a:pt x="3396773" y="793882"/>
                </a:lnTo>
                <a:close/>
                <a:moveTo>
                  <a:pt x="3227975" y="793882"/>
                </a:moveTo>
                <a:lnTo>
                  <a:pt x="3227975" y="861913"/>
                </a:lnTo>
                <a:lnTo>
                  <a:pt x="3296007" y="861913"/>
                </a:lnTo>
                <a:lnTo>
                  <a:pt x="3296007" y="793882"/>
                </a:lnTo>
                <a:close/>
                <a:moveTo>
                  <a:pt x="3127208" y="793882"/>
                </a:moveTo>
                <a:lnTo>
                  <a:pt x="3127208" y="861913"/>
                </a:lnTo>
                <a:lnTo>
                  <a:pt x="3195239" y="861913"/>
                </a:lnTo>
                <a:lnTo>
                  <a:pt x="3195239" y="793882"/>
                </a:lnTo>
                <a:close/>
                <a:moveTo>
                  <a:pt x="3026443" y="793882"/>
                </a:moveTo>
                <a:lnTo>
                  <a:pt x="3026443" y="861913"/>
                </a:lnTo>
                <a:lnTo>
                  <a:pt x="3094474" y="861913"/>
                </a:lnTo>
                <a:lnTo>
                  <a:pt x="3094474" y="793882"/>
                </a:lnTo>
                <a:close/>
                <a:moveTo>
                  <a:pt x="2925675" y="793882"/>
                </a:moveTo>
                <a:lnTo>
                  <a:pt x="2925675" y="861913"/>
                </a:lnTo>
                <a:lnTo>
                  <a:pt x="2993706" y="861913"/>
                </a:lnTo>
                <a:lnTo>
                  <a:pt x="2993706" y="793882"/>
                </a:lnTo>
                <a:close/>
                <a:moveTo>
                  <a:pt x="2824909" y="793882"/>
                </a:moveTo>
                <a:lnTo>
                  <a:pt x="2824909" y="861913"/>
                </a:lnTo>
                <a:lnTo>
                  <a:pt x="2892940" y="861913"/>
                </a:lnTo>
                <a:lnTo>
                  <a:pt x="2892940" y="793882"/>
                </a:lnTo>
                <a:close/>
                <a:moveTo>
                  <a:pt x="2724141" y="793882"/>
                </a:moveTo>
                <a:lnTo>
                  <a:pt x="2724141" y="861913"/>
                </a:lnTo>
                <a:lnTo>
                  <a:pt x="2758156" y="861913"/>
                </a:lnTo>
                <a:lnTo>
                  <a:pt x="2758157" y="861913"/>
                </a:lnTo>
                <a:lnTo>
                  <a:pt x="2792172" y="861913"/>
                </a:lnTo>
                <a:lnTo>
                  <a:pt x="2792172" y="793882"/>
                </a:lnTo>
                <a:lnTo>
                  <a:pt x="2758157" y="793882"/>
                </a:lnTo>
                <a:lnTo>
                  <a:pt x="2758156" y="793882"/>
                </a:lnTo>
                <a:close/>
                <a:moveTo>
                  <a:pt x="2623373" y="793882"/>
                </a:moveTo>
                <a:lnTo>
                  <a:pt x="2623373" y="861913"/>
                </a:lnTo>
                <a:lnTo>
                  <a:pt x="2691406" y="861913"/>
                </a:lnTo>
                <a:lnTo>
                  <a:pt x="2691406" y="793882"/>
                </a:lnTo>
                <a:close/>
                <a:moveTo>
                  <a:pt x="2522611" y="793882"/>
                </a:moveTo>
                <a:lnTo>
                  <a:pt x="2522611" y="861913"/>
                </a:lnTo>
                <a:lnTo>
                  <a:pt x="2590638" y="861913"/>
                </a:lnTo>
                <a:lnTo>
                  <a:pt x="2590638" y="793882"/>
                </a:lnTo>
                <a:close/>
                <a:moveTo>
                  <a:pt x="2421842" y="793882"/>
                </a:moveTo>
                <a:lnTo>
                  <a:pt x="2421842" y="861913"/>
                </a:lnTo>
                <a:lnTo>
                  <a:pt x="2489876" y="861913"/>
                </a:lnTo>
                <a:lnTo>
                  <a:pt x="2489876" y="793882"/>
                </a:lnTo>
                <a:close/>
                <a:moveTo>
                  <a:pt x="2321075" y="793882"/>
                </a:moveTo>
                <a:lnTo>
                  <a:pt x="2321075" y="861913"/>
                </a:lnTo>
                <a:lnTo>
                  <a:pt x="2389107" y="861913"/>
                </a:lnTo>
                <a:lnTo>
                  <a:pt x="2389107" y="793882"/>
                </a:lnTo>
                <a:close/>
                <a:moveTo>
                  <a:pt x="2220308" y="793882"/>
                </a:moveTo>
                <a:lnTo>
                  <a:pt x="2220308" y="861913"/>
                </a:lnTo>
                <a:lnTo>
                  <a:pt x="2288339" y="861913"/>
                </a:lnTo>
                <a:lnTo>
                  <a:pt x="2288339" y="793882"/>
                </a:lnTo>
                <a:close/>
                <a:moveTo>
                  <a:pt x="2119543" y="793882"/>
                </a:moveTo>
                <a:lnTo>
                  <a:pt x="2119543" y="861913"/>
                </a:lnTo>
                <a:lnTo>
                  <a:pt x="2187571" y="861913"/>
                </a:lnTo>
                <a:lnTo>
                  <a:pt x="2187571" y="793882"/>
                </a:lnTo>
                <a:close/>
                <a:moveTo>
                  <a:pt x="2018729" y="793882"/>
                </a:moveTo>
                <a:lnTo>
                  <a:pt x="2018729" y="861913"/>
                </a:lnTo>
                <a:lnTo>
                  <a:pt x="2086760" y="861913"/>
                </a:lnTo>
                <a:lnTo>
                  <a:pt x="2086760" y="793882"/>
                </a:lnTo>
                <a:close/>
                <a:moveTo>
                  <a:pt x="1917963" y="793882"/>
                </a:moveTo>
                <a:lnTo>
                  <a:pt x="1917963" y="861913"/>
                </a:lnTo>
                <a:lnTo>
                  <a:pt x="1985994" y="861913"/>
                </a:lnTo>
                <a:lnTo>
                  <a:pt x="1985994" y="793882"/>
                </a:lnTo>
                <a:close/>
                <a:moveTo>
                  <a:pt x="1817196" y="793882"/>
                </a:moveTo>
                <a:lnTo>
                  <a:pt x="1817196" y="861913"/>
                </a:lnTo>
                <a:lnTo>
                  <a:pt x="1851210" y="861913"/>
                </a:lnTo>
                <a:lnTo>
                  <a:pt x="1851212" y="861913"/>
                </a:lnTo>
                <a:lnTo>
                  <a:pt x="1885226" y="861913"/>
                </a:lnTo>
                <a:lnTo>
                  <a:pt x="1885226" y="793882"/>
                </a:lnTo>
                <a:lnTo>
                  <a:pt x="1851212" y="793882"/>
                </a:lnTo>
                <a:lnTo>
                  <a:pt x="1851210" y="793882"/>
                </a:lnTo>
                <a:close/>
                <a:moveTo>
                  <a:pt x="1716429" y="793882"/>
                </a:moveTo>
                <a:lnTo>
                  <a:pt x="1716429" y="861913"/>
                </a:lnTo>
                <a:lnTo>
                  <a:pt x="1784460" y="861913"/>
                </a:lnTo>
                <a:lnTo>
                  <a:pt x="1784460" y="793882"/>
                </a:lnTo>
                <a:close/>
                <a:moveTo>
                  <a:pt x="1615663" y="793882"/>
                </a:moveTo>
                <a:lnTo>
                  <a:pt x="1615663" y="861913"/>
                </a:lnTo>
                <a:lnTo>
                  <a:pt x="1683693" y="861913"/>
                </a:lnTo>
                <a:lnTo>
                  <a:pt x="1683693" y="793882"/>
                </a:lnTo>
                <a:close/>
                <a:moveTo>
                  <a:pt x="1514895" y="793882"/>
                </a:moveTo>
                <a:lnTo>
                  <a:pt x="1514895" y="861913"/>
                </a:lnTo>
                <a:lnTo>
                  <a:pt x="1582926" y="861913"/>
                </a:lnTo>
                <a:lnTo>
                  <a:pt x="1582926" y="793882"/>
                </a:lnTo>
                <a:close/>
                <a:moveTo>
                  <a:pt x="1414129" y="793882"/>
                </a:moveTo>
                <a:lnTo>
                  <a:pt x="1414129" y="861913"/>
                </a:lnTo>
                <a:lnTo>
                  <a:pt x="1482159" y="861913"/>
                </a:lnTo>
                <a:lnTo>
                  <a:pt x="1482159" y="793882"/>
                </a:lnTo>
                <a:close/>
                <a:moveTo>
                  <a:pt x="1313361" y="793882"/>
                </a:moveTo>
                <a:lnTo>
                  <a:pt x="1313361" y="861913"/>
                </a:lnTo>
                <a:lnTo>
                  <a:pt x="1381394" y="861913"/>
                </a:lnTo>
                <a:lnTo>
                  <a:pt x="1381394" y="793882"/>
                </a:lnTo>
                <a:close/>
                <a:moveTo>
                  <a:pt x="1212595" y="793882"/>
                </a:moveTo>
                <a:lnTo>
                  <a:pt x="1212595" y="861913"/>
                </a:lnTo>
                <a:lnTo>
                  <a:pt x="1280626" y="861913"/>
                </a:lnTo>
                <a:lnTo>
                  <a:pt x="1280626" y="793882"/>
                </a:lnTo>
                <a:close/>
                <a:moveTo>
                  <a:pt x="1111828" y="793882"/>
                </a:moveTo>
                <a:lnTo>
                  <a:pt x="1111828" y="861913"/>
                </a:lnTo>
                <a:lnTo>
                  <a:pt x="1179859" y="861913"/>
                </a:lnTo>
                <a:lnTo>
                  <a:pt x="1179859" y="793882"/>
                </a:lnTo>
                <a:close/>
                <a:moveTo>
                  <a:pt x="1011061" y="793882"/>
                </a:moveTo>
                <a:lnTo>
                  <a:pt x="1011061" y="861913"/>
                </a:lnTo>
                <a:lnTo>
                  <a:pt x="1079093" y="861913"/>
                </a:lnTo>
                <a:lnTo>
                  <a:pt x="1079093" y="793882"/>
                </a:lnTo>
                <a:close/>
                <a:moveTo>
                  <a:pt x="910294" y="793882"/>
                </a:moveTo>
                <a:lnTo>
                  <a:pt x="910294" y="861913"/>
                </a:lnTo>
                <a:lnTo>
                  <a:pt x="944308" y="861913"/>
                </a:lnTo>
                <a:lnTo>
                  <a:pt x="944310" y="861913"/>
                </a:lnTo>
                <a:lnTo>
                  <a:pt x="978324" y="861913"/>
                </a:lnTo>
                <a:lnTo>
                  <a:pt x="978324" y="793882"/>
                </a:lnTo>
                <a:lnTo>
                  <a:pt x="944310" y="793882"/>
                </a:lnTo>
                <a:lnTo>
                  <a:pt x="944308" y="793882"/>
                </a:lnTo>
                <a:close/>
                <a:moveTo>
                  <a:pt x="809527" y="793882"/>
                </a:moveTo>
                <a:lnTo>
                  <a:pt x="809527" y="861913"/>
                </a:lnTo>
                <a:lnTo>
                  <a:pt x="877558" y="861913"/>
                </a:lnTo>
                <a:lnTo>
                  <a:pt x="877558" y="793882"/>
                </a:lnTo>
                <a:close/>
                <a:moveTo>
                  <a:pt x="708761" y="793882"/>
                </a:moveTo>
                <a:lnTo>
                  <a:pt x="708761" y="861913"/>
                </a:lnTo>
                <a:lnTo>
                  <a:pt x="776791" y="861913"/>
                </a:lnTo>
                <a:lnTo>
                  <a:pt x="776791" y="793882"/>
                </a:lnTo>
                <a:close/>
                <a:moveTo>
                  <a:pt x="607994" y="793882"/>
                </a:moveTo>
                <a:lnTo>
                  <a:pt x="607994" y="861913"/>
                </a:lnTo>
                <a:lnTo>
                  <a:pt x="676025" y="861913"/>
                </a:lnTo>
                <a:lnTo>
                  <a:pt x="676025" y="793882"/>
                </a:lnTo>
                <a:close/>
                <a:moveTo>
                  <a:pt x="507227" y="793882"/>
                </a:moveTo>
                <a:lnTo>
                  <a:pt x="507227" y="861913"/>
                </a:lnTo>
                <a:lnTo>
                  <a:pt x="575258" y="861913"/>
                </a:lnTo>
                <a:lnTo>
                  <a:pt x="575258" y="793882"/>
                </a:lnTo>
                <a:close/>
                <a:moveTo>
                  <a:pt x="406460" y="793882"/>
                </a:moveTo>
                <a:lnTo>
                  <a:pt x="406460" y="861913"/>
                </a:lnTo>
                <a:lnTo>
                  <a:pt x="474491" y="861913"/>
                </a:lnTo>
                <a:lnTo>
                  <a:pt x="474491" y="793882"/>
                </a:lnTo>
                <a:close/>
                <a:moveTo>
                  <a:pt x="305693" y="793882"/>
                </a:moveTo>
                <a:lnTo>
                  <a:pt x="305693" y="861913"/>
                </a:lnTo>
                <a:lnTo>
                  <a:pt x="373724" y="861913"/>
                </a:lnTo>
                <a:lnTo>
                  <a:pt x="373724" y="793882"/>
                </a:lnTo>
                <a:close/>
                <a:moveTo>
                  <a:pt x="204882" y="793882"/>
                </a:moveTo>
                <a:lnTo>
                  <a:pt x="204882" y="861913"/>
                </a:lnTo>
                <a:lnTo>
                  <a:pt x="272913" y="861913"/>
                </a:lnTo>
                <a:lnTo>
                  <a:pt x="272913" y="793882"/>
                </a:lnTo>
                <a:close/>
                <a:moveTo>
                  <a:pt x="104115" y="793882"/>
                </a:moveTo>
                <a:lnTo>
                  <a:pt x="104115" y="861913"/>
                </a:lnTo>
                <a:lnTo>
                  <a:pt x="172146" y="861913"/>
                </a:lnTo>
                <a:lnTo>
                  <a:pt x="172146" y="793882"/>
                </a:lnTo>
                <a:close/>
                <a:moveTo>
                  <a:pt x="37363" y="793882"/>
                </a:moveTo>
                <a:lnTo>
                  <a:pt x="37363" y="861913"/>
                </a:lnTo>
                <a:lnTo>
                  <a:pt x="71379" y="861913"/>
                </a:lnTo>
                <a:lnTo>
                  <a:pt x="71379" y="793882"/>
                </a:lnTo>
                <a:close/>
                <a:moveTo>
                  <a:pt x="9072584" y="58841"/>
                </a:moveTo>
                <a:lnTo>
                  <a:pt x="9072584" y="126872"/>
                </a:lnTo>
                <a:lnTo>
                  <a:pt x="9106599" y="126872"/>
                </a:lnTo>
                <a:lnTo>
                  <a:pt x="9106599" y="58841"/>
                </a:lnTo>
                <a:close/>
                <a:moveTo>
                  <a:pt x="8971817" y="58841"/>
                </a:moveTo>
                <a:lnTo>
                  <a:pt x="8971817" y="126872"/>
                </a:lnTo>
                <a:lnTo>
                  <a:pt x="9039848" y="126872"/>
                </a:lnTo>
                <a:lnTo>
                  <a:pt x="9039848" y="58841"/>
                </a:lnTo>
                <a:close/>
                <a:moveTo>
                  <a:pt x="8871050" y="58841"/>
                </a:moveTo>
                <a:lnTo>
                  <a:pt x="8871050" y="126872"/>
                </a:lnTo>
                <a:lnTo>
                  <a:pt x="8939082" y="126872"/>
                </a:lnTo>
                <a:lnTo>
                  <a:pt x="8939082" y="58841"/>
                </a:lnTo>
                <a:close/>
                <a:moveTo>
                  <a:pt x="8770283" y="58841"/>
                </a:moveTo>
                <a:lnTo>
                  <a:pt x="8770283" y="126872"/>
                </a:lnTo>
                <a:lnTo>
                  <a:pt x="8838314" y="126872"/>
                </a:lnTo>
                <a:lnTo>
                  <a:pt x="8838314" y="58841"/>
                </a:lnTo>
                <a:close/>
                <a:moveTo>
                  <a:pt x="8669516" y="58841"/>
                </a:moveTo>
                <a:lnTo>
                  <a:pt x="8669516" y="126872"/>
                </a:lnTo>
                <a:lnTo>
                  <a:pt x="8737547" y="126872"/>
                </a:lnTo>
                <a:lnTo>
                  <a:pt x="8737547" y="58841"/>
                </a:lnTo>
                <a:close/>
                <a:moveTo>
                  <a:pt x="8568749" y="58841"/>
                </a:moveTo>
                <a:lnTo>
                  <a:pt x="8568749" y="126872"/>
                </a:lnTo>
                <a:lnTo>
                  <a:pt x="8636781" y="126872"/>
                </a:lnTo>
                <a:lnTo>
                  <a:pt x="8636781" y="58841"/>
                </a:lnTo>
                <a:close/>
                <a:moveTo>
                  <a:pt x="8467983" y="58841"/>
                </a:moveTo>
                <a:lnTo>
                  <a:pt x="8467983" y="126872"/>
                </a:lnTo>
                <a:lnTo>
                  <a:pt x="8536014" y="126872"/>
                </a:lnTo>
                <a:lnTo>
                  <a:pt x="8536014" y="58841"/>
                </a:lnTo>
                <a:close/>
                <a:moveTo>
                  <a:pt x="8367216" y="58841"/>
                </a:moveTo>
                <a:lnTo>
                  <a:pt x="8367216" y="126872"/>
                </a:lnTo>
                <a:lnTo>
                  <a:pt x="8435247" y="126872"/>
                </a:lnTo>
                <a:lnTo>
                  <a:pt x="8435247" y="58841"/>
                </a:lnTo>
                <a:close/>
                <a:moveTo>
                  <a:pt x="8266449" y="58841"/>
                </a:moveTo>
                <a:lnTo>
                  <a:pt x="8266449" y="126872"/>
                </a:lnTo>
                <a:lnTo>
                  <a:pt x="8334481" y="126872"/>
                </a:lnTo>
                <a:lnTo>
                  <a:pt x="8334481" y="58841"/>
                </a:lnTo>
                <a:close/>
                <a:moveTo>
                  <a:pt x="8165682" y="58841"/>
                </a:moveTo>
                <a:lnTo>
                  <a:pt x="8165682" y="126872"/>
                </a:lnTo>
                <a:lnTo>
                  <a:pt x="8199698" y="126872"/>
                </a:lnTo>
                <a:lnTo>
                  <a:pt x="8233713" y="126872"/>
                </a:lnTo>
                <a:lnTo>
                  <a:pt x="8233713" y="58841"/>
                </a:lnTo>
                <a:lnTo>
                  <a:pt x="8199698" y="58841"/>
                </a:lnTo>
                <a:close/>
                <a:moveTo>
                  <a:pt x="8064915" y="58841"/>
                </a:moveTo>
                <a:lnTo>
                  <a:pt x="8064915" y="126872"/>
                </a:lnTo>
                <a:lnTo>
                  <a:pt x="8132946" y="126872"/>
                </a:lnTo>
                <a:lnTo>
                  <a:pt x="8132946" y="58841"/>
                </a:lnTo>
                <a:close/>
                <a:moveTo>
                  <a:pt x="7964148" y="58841"/>
                </a:moveTo>
                <a:lnTo>
                  <a:pt x="7964148" y="126872"/>
                </a:lnTo>
                <a:lnTo>
                  <a:pt x="8032179" y="126872"/>
                </a:lnTo>
                <a:lnTo>
                  <a:pt x="8032179" y="58841"/>
                </a:lnTo>
                <a:close/>
                <a:moveTo>
                  <a:pt x="7863381" y="58841"/>
                </a:moveTo>
                <a:lnTo>
                  <a:pt x="7863381" y="126872"/>
                </a:lnTo>
                <a:lnTo>
                  <a:pt x="7931412" y="126872"/>
                </a:lnTo>
                <a:lnTo>
                  <a:pt x="7931412" y="58841"/>
                </a:lnTo>
                <a:close/>
                <a:moveTo>
                  <a:pt x="7762614" y="58841"/>
                </a:moveTo>
                <a:lnTo>
                  <a:pt x="7762614" y="126872"/>
                </a:lnTo>
                <a:lnTo>
                  <a:pt x="7830645" y="126872"/>
                </a:lnTo>
                <a:lnTo>
                  <a:pt x="7830645" y="58841"/>
                </a:lnTo>
                <a:close/>
                <a:moveTo>
                  <a:pt x="7661848" y="58841"/>
                </a:moveTo>
                <a:lnTo>
                  <a:pt x="7661848" y="126872"/>
                </a:lnTo>
                <a:lnTo>
                  <a:pt x="7729879" y="126872"/>
                </a:lnTo>
                <a:lnTo>
                  <a:pt x="7729879" y="58841"/>
                </a:lnTo>
                <a:close/>
                <a:moveTo>
                  <a:pt x="7561081" y="58841"/>
                </a:moveTo>
                <a:lnTo>
                  <a:pt x="7561081" y="126872"/>
                </a:lnTo>
                <a:lnTo>
                  <a:pt x="7629113" y="126872"/>
                </a:lnTo>
                <a:lnTo>
                  <a:pt x="7629113" y="58841"/>
                </a:lnTo>
                <a:close/>
                <a:moveTo>
                  <a:pt x="7460268" y="58841"/>
                </a:moveTo>
                <a:lnTo>
                  <a:pt x="7460268" y="126872"/>
                </a:lnTo>
                <a:lnTo>
                  <a:pt x="7528299" y="126872"/>
                </a:lnTo>
                <a:lnTo>
                  <a:pt x="7528299" y="58841"/>
                </a:lnTo>
                <a:close/>
                <a:moveTo>
                  <a:pt x="7359501" y="58841"/>
                </a:moveTo>
                <a:lnTo>
                  <a:pt x="7359501" y="126872"/>
                </a:lnTo>
                <a:lnTo>
                  <a:pt x="7427532" y="126872"/>
                </a:lnTo>
                <a:lnTo>
                  <a:pt x="7427532" y="58841"/>
                </a:lnTo>
                <a:close/>
                <a:moveTo>
                  <a:pt x="7258734" y="58841"/>
                </a:moveTo>
                <a:lnTo>
                  <a:pt x="7258734" y="126872"/>
                </a:lnTo>
                <a:lnTo>
                  <a:pt x="7292750" y="126872"/>
                </a:lnTo>
                <a:lnTo>
                  <a:pt x="7326765" y="126872"/>
                </a:lnTo>
                <a:lnTo>
                  <a:pt x="7326765" y="58841"/>
                </a:lnTo>
                <a:lnTo>
                  <a:pt x="7292750" y="58841"/>
                </a:lnTo>
                <a:close/>
                <a:moveTo>
                  <a:pt x="7157967" y="58841"/>
                </a:moveTo>
                <a:lnTo>
                  <a:pt x="7157967" y="126872"/>
                </a:lnTo>
                <a:lnTo>
                  <a:pt x="7225998" y="126872"/>
                </a:lnTo>
                <a:lnTo>
                  <a:pt x="7225998" y="58841"/>
                </a:lnTo>
                <a:close/>
                <a:moveTo>
                  <a:pt x="7057201" y="58841"/>
                </a:moveTo>
                <a:lnTo>
                  <a:pt x="7057201" y="126872"/>
                </a:lnTo>
                <a:lnTo>
                  <a:pt x="7125232" y="126872"/>
                </a:lnTo>
                <a:lnTo>
                  <a:pt x="7125232" y="58841"/>
                </a:lnTo>
                <a:close/>
                <a:moveTo>
                  <a:pt x="6956434" y="58841"/>
                </a:moveTo>
                <a:lnTo>
                  <a:pt x="6956434" y="126872"/>
                </a:lnTo>
                <a:lnTo>
                  <a:pt x="7024466" y="126872"/>
                </a:lnTo>
                <a:lnTo>
                  <a:pt x="7024466" y="58841"/>
                </a:lnTo>
                <a:close/>
                <a:moveTo>
                  <a:pt x="6855667" y="58841"/>
                </a:moveTo>
                <a:lnTo>
                  <a:pt x="6855667" y="126872"/>
                </a:lnTo>
                <a:lnTo>
                  <a:pt x="6923698" y="126872"/>
                </a:lnTo>
                <a:lnTo>
                  <a:pt x="6923698" y="58841"/>
                </a:lnTo>
                <a:close/>
                <a:moveTo>
                  <a:pt x="6754900" y="58841"/>
                </a:moveTo>
                <a:lnTo>
                  <a:pt x="6754900" y="126872"/>
                </a:lnTo>
                <a:lnTo>
                  <a:pt x="6822931" y="126872"/>
                </a:lnTo>
                <a:lnTo>
                  <a:pt x="6822931" y="58841"/>
                </a:lnTo>
                <a:close/>
                <a:moveTo>
                  <a:pt x="6654133" y="58841"/>
                </a:moveTo>
                <a:lnTo>
                  <a:pt x="6654133" y="126872"/>
                </a:lnTo>
                <a:lnTo>
                  <a:pt x="6722165" y="126872"/>
                </a:lnTo>
                <a:lnTo>
                  <a:pt x="6722165" y="58841"/>
                </a:lnTo>
                <a:close/>
                <a:moveTo>
                  <a:pt x="6553366" y="58841"/>
                </a:moveTo>
                <a:lnTo>
                  <a:pt x="6553366" y="126872"/>
                </a:lnTo>
                <a:lnTo>
                  <a:pt x="6621397" y="126872"/>
                </a:lnTo>
                <a:lnTo>
                  <a:pt x="6621397" y="58841"/>
                </a:lnTo>
                <a:close/>
                <a:moveTo>
                  <a:pt x="6452599" y="58841"/>
                </a:moveTo>
                <a:lnTo>
                  <a:pt x="6452599" y="126872"/>
                </a:lnTo>
                <a:lnTo>
                  <a:pt x="6520630" y="126872"/>
                </a:lnTo>
                <a:lnTo>
                  <a:pt x="6520630" y="58841"/>
                </a:lnTo>
                <a:close/>
                <a:moveTo>
                  <a:pt x="6351832" y="58841"/>
                </a:moveTo>
                <a:lnTo>
                  <a:pt x="6351832" y="126872"/>
                </a:lnTo>
                <a:lnTo>
                  <a:pt x="6385848" y="126872"/>
                </a:lnTo>
                <a:lnTo>
                  <a:pt x="6419863" y="126872"/>
                </a:lnTo>
                <a:lnTo>
                  <a:pt x="6419863" y="58841"/>
                </a:lnTo>
                <a:lnTo>
                  <a:pt x="6385848" y="58841"/>
                </a:lnTo>
                <a:close/>
                <a:moveTo>
                  <a:pt x="6251066" y="58841"/>
                </a:moveTo>
                <a:lnTo>
                  <a:pt x="6251066" y="126872"/>
                </a:lnTo>
                <a:lnTo>
                  <a:pt x="6319097" y="126872"/>
                </a:lnTo>
                <a:lnTo>
                  <a:pt x="6319097" y="58841"/>
                </a:lnTo>
                <a:close/>
                <a:moveTo>
                  <a:pt x="6150299" y="58841"/>
                </a:moveTo>
                <a:lnTo>
                  <a:pt x="6150299" y="126872"/>
                </a:lnTo>
                <a:lnTo>
                  <a:pt x="6218330" y="126872"/>
                </a:lnTo>
                <a:lnTo>
                  <a:pt x="6218330" y="58841"/>
                </a:lnTo>
                <a:close/>
                <a:moveTo>
                  <a:pt x="6049532" y="58841"/>
                </a:moveTo>
                <a:lnTo>
                  <a:pt x="6049532" y="126872"/>
                </a:lnTo>
                <a:lnTo>
                  <a:pt x="6117564" y="126872"/>
                </a:lnTo>
                <a:lnTo>
                  <a:pt x="6117564" y="58841"/>
                </a:lnTo>
                <a:close/>
                <a:moveTo>
                  <a:pt x="5948765" y="58841"/>
                </a:moveTo>
                <a:lnTo>
                  <a:pt x="5948765" y="126872"/>
                </a:lnTo>
                <a:lnTo>
                  <a:pt x="6016796" y="126872"/>
                </a:lnTo>
                <a:lnTo>
                  <a:pt x="6016796" y="58841"/>
                </a:lnTo>
                <a:close/>
                <a:moveTo>
                  <a:pt x="5847998" y="58841"/>
                </a:moveTo>
                <a:lnTo>
                  <a:pt x="5847998" y="126872"/>
                </a:lnTo>
                <a:lnTo>
                  <a:pt x="5916029" y="126872"/>
                </a:lnTo>
                <a:lnTo>
                  <a:pt x="5916029" y="58841"/>
                </a:lnTo>
                <a:close/>
                <a:moveTo>
                  <a:pt x="5747231" y="58841"/>
                </a:moveTo>
                <a:lnTo>
                  <a:pt x="5747231" y="126872"/>
                </a:lnTo>
                <a:lnTo>
                  <a:pt x="5815263" y="126872"/>
                </a:lnTo>
                <a:lnTo>
                  <a:pt x="5815263" y="58841"/>
                </a:lnTo>
                <a:close/>
                <a:moveTo>
                  <a:pt x="5646419" y="58841"/>
                </a:moveTo>
                <a:lnTo>
                  <a:pt x="5646419" y="126872"/>
                </a:lnTo>
                <a:lnTo>
                  <a:pt x="5714450" y="126872"/>
                </a:lnTo>
                <a:lnTo>
                  <a:pt x="5714450" y="58841"/>
                </a:lnTo>
                <a:close/>
                <a:moveTo>
                  <a:pt x="5545652" y="58841"/>
                </a:moveTo>
                <a:lnTo>
                  <a:pt x="5545652" y="126872"/>
                </a:lnTo>
                <a:lnTo>
                  <a:pt x="5613683" y="126872"/>
                </a:lnTo>
                <a:lnTo>
                  <a:pt x="5613683" y="58841"/>
                </a:lnTo>
                <a:close/>
                <a:moveTo>
                  <a:pt x="5444885" y="58841"/>
                </a:moveTo>
                <a:lnTo>
                  <a:pt x="5444885" y="126872"/>
                </a:lnTo>
                <a:lnTo>
                  <a:pt x="5478900" y="126872"/>
                </a:lnTo>
                <a:lnTo>
                  <a:pt x="5478901" y="126872"/>
                </a:lnTo>
                <a:lnTo>
                  <a:pt x="5512915" y="126872"/>
                </a:lnTo>
                <a:lnTo>
                  <a:pt x="5512915" y="58841"/>
                </a:lnTo>
                <a:lnTo>
                  <a:pt x="5478901" y="58841"/>
                </a:lnTo>
                <a:lnTo>
                  <a:pt x="5478900" y="58841"/>
                </a:lnTo>
                <a:close/>
                <a:moveTo>
                  <a:pt x="5344118" y="58841"/>
                </a:moveTo>
                <a:lnTo>
                  <a:pt x="5344118" y="126872"/>
                </a:lnTo>
                <a:lnTo>
                  <a:pt x="5412149" y="126872"/>
                </a:lnTo>
                <a:lnTo>
                  <a:pt x="5412149" y="58841"/>
                </a:lnTo>
                <a:close/>
                <a:moveTo>
                  <a:pt x="5243351" y="58841"/>
                </a:moveTo>
                <a:lnTo>
                  <a:pt x="5243351" y="126872"/>
                </a:lnTo>
                <a:lnTo>
                  <a:pt x="5311382" y="126872"/>
                </a:lnTo>
                <a:lnTo>
                  <a:pt x="5311382" y="58841"/>
                </a:lnTo>
                <a:close/>
                <a:moveTo>
                  <a:pt x="5142584" y="58841"/>
                </a:moveTo>
                <a:lnTo>
                  <a:pt x="5142584" y="126872"/>
                </a:lnTo>
                <a:lnTo>
                  <a:pt x="5210616" y="126872"/>
                </a:lnTo>
                <a:lnTo>
                  <a:pt x="5210616" y="58841"/>
                </a:lnTo>
                <a:close/>
                <a:moveTo>
                  <a:pt x="5041817" y="58841"/>
                </a:moveTo>
                <a:lnTo>
                  <a:pt x="5041817" y="126872"/>
                </a:lnTo>
                <a:lnTo>
                  <a:pt x="5109848" y="126872"/>
                </a:lnTo>
                <a:lnTo>
                  <a:pt x="5109848" y="58841"/>
                </a:lnTo>
                <a:close/>
                <a:moveTo>
                  <a:pt x="4941050" y="58841"/>
                </a:moveTo>
                <a:lnTo>
                  <a:pt x="4941050" y="126872"/>
                </a:lnTo>
                <a:lnTo>
                  <a:pt x="5009081" y="126872"/>
                </a:lnTo>
                <a:lnTo>
                  <a:pt x="5009081" y="58841"/>
                </a:lnTo>
                <a:close/>
                <a:moveTo>
                  <a:pt x="4840283" y="58841"/>
                </a:moveTo>
                <a:lnTo>
                  <a:pt x="4840283" y="126872"/>
                </a:lnTo>
                <a:lnTo>
                  <a:pt x="4908315" y="126872"/>
                </a:lnTo>
                <a:lnTo>
                  <a:pt x="4908315" y="58841"/>
                </a:lnTo>
                <a:close/>
                <a:moveTo>
                  <a:pt x="4739517" y="58841"/>
                </a:moveTo>
                <a:lnTo>
                  <a:pt x="4739517" y="126872"/>
                </a:lnTo>
                <a:lnTo>
                  <a:pt x="4807548" y="126872"/>
                </a:lnTo>
                <a:lnTo>
                  <a:pt x="4807548" y="58841"/>
                </a:lnTo>
                <a:close/>
                <a:moveTo>
                  <a:pt x="4638750" y="58841"/>
                </a:moveTo>
                <a:lnTo>
                  <a:pt x="4638750" y="126872"/>
                </a:lnTo>
                <a:lnTo>
                  <a:pt x="4706781" y="126872"/>
                </a:lnTo>
                <a:lnTo>
                  <a:pt x="4706781" y="58841"/>
                </a:lnTo>
                <a:close/>
                <a:moveTo>
                  <a:pt x="4537983" y="58841"/>
                </a:moveTo>
                <a:lnTo>
                  <a:pt x="4537983" y="126872"/>
                </a:lnTo>
                <a:lnTo>
                  <a:pt x="4571999" y="126872"/>
                </a:lnTo>
                <a:lnTo>
                  <a:pt x="4606015" y="126872"/>
                </a:lnTo>
                <a:lnTo>
                  <a:pt x="4606015" y="58841"/>
                </a:lnTo>
                <a:lnTo>
                  <a:pt x="4571999" y="58841"/>
                </a:lnTo>
                <a:close/>
                <a:moveTo>
                  <a:pt x="4437216" y="58841"/>
                </a:moveTo>
                <a:lnTo>
                  <a:pt x="4437216" y="126872"/>
                </a:lnTo>
                <a:lnTo>
                  <a:pt x="4505247" y="126872"/>
                </a:lnTo>
                <a:lnTo>
                  <a:pt x="4505247" y="58841"/>
                </a:lnTo>
                <a:close/>
                <a:moveTo>
                  <a:pt x="4336449" y="58841"/>
                </a:moveTo>
                <a:lnTo>
                  <a:pt x="4336449" y="126872"/>
                </a:lnTo>
                <a:lnTo>
                  <a:pt x="4404480" y="126872"/>
                </a:lnTo>
                <a:lnTo>
                  <a:pt x="4404480" y="58841"/>
                </a:lnTo>
                <a:close/>
                <a:moveTo>
                  <a:pt x="4235682" y="58841"/>
                </a:moveTo>
                <a:lnTo>
                  <a:pt x="4235682" y="126872"/>
                </a:lnTo>
                <a:lnTo>
                  <a:pt x="4303713" y="126872"/>
                </a:lnTo>
                <a:lnTo>
                  <a:pt x="4303713" y="58841"/>
                </a:lnTo>
                <a:close/>
                <a:moveTo>
                  <a:pt x="4134922" y="58841"/>
                </a:moveTo>
                <a:lnTo>
                  <a:pt x="4134922" y="126872"/>
                </a:lnTo>
                <a:lnTo>
                  <a:pt x="4202946" y="126872"/>
                </a:lnTo>
                <a:lnTo>
                  <a:pt x="4202946" y="58841"/>
                </a:lnTo>
                <a:close/>
                <a:moveTo>
                  <a:pt x="4034155" y="58841"/>
                </a:moveTo>
                <a:lnTo>
                  <a:pt x="4034155" y="126872"/>
                </a:lnTo>
                <a:lnTo>
                  <a:pt x="4102186" y="126872"/>
                </a:lnTo>
                <a:lnTo>
                  <a:pt x="4102186" y="58841"/>
                </a:lnTo>
                <a:close/>
                <a:moveTo>
                  <a:pt x="3933389" y="58841"/>
                </a:moveTo>
                <a:lnTo>
                  <a:pt x="3933389" y="126872"/>
                </a:lnTo>
                <a:lnTo>
                  <a:pt x="4001420" y="126872"/>
                </a:lnTo>
                <a:lnTo>
                  <a:pt x="4001420" y="58841"/>
                </a:lnTo>
                <a:close/>
                <a:moveTo>
                  <a:pt x="3832576" y="58841"/>
                </a:moveTo>
                <a:lnTo>
                  <a:pt x="3832576" y="126872"/>
                </a:lnTo>
                <a:lnTo>
                  <a:pt x="3900607" y="126872"/>
                </a:lnTo>
                <a:lnTo>
                  <a:pt x="3900607" y="58841"/>
                </a:lnTo>
                <a:close/>
                <a:moveTo>
                  <a:pt x="3731809" y="58841"/>
                </a:moveTo>
                <a:lnTo>
                  <a:pt x="3731809" y="126872"/>
                </a:lnTo>
                <a:lnTo>
                  <a:pt x="3799840" y="126872"/>
                </a:lnTo>
                <a:lnTo>
                  <a:pt x="3799840" y="58841"/>
                </a:lnTo>
                <a:close/>
                <a:moveTo>
                  <a:pt x="3631043" y="58841"/>
                </a:moveTo>
                <a:lnTo>
                  <a:pt x="3631043" y="126872"/>
                </a:lnTo>
                <a:lnTo>
                  <a:pt x="3665056" y="126872"/>
                </a:lnTo>
                <a:lnTo>
                  <a:pt x="3665058" y="126872"/>
                </a:lnTo>
                <a:lnTo>
                  <a:pt x="3699073" y="126872"/>
                </a:lnTo>
                <a:lnTo>
                  <a:pt x="3699073" y="58841"/>
                </a:lnTo>
                <a:lnTo>
                  <a:pt x="3665058" y="58841"/>
                </a:lnTo>
                <a:lnTo>
                  <a:pt x="3665056" y="58841"/>
                </a:lnTo>
                <a:close/>
                <a:moveTo>
                  <a:pt x="3530275" y="58841"/>
                </a:moveTo>
                <a:lnTo>
                  <a:pt x="3530275" y="126872"/>
                </a:lnTo>
                <a:lnTo>
                  <a:pt x="3598306" y="126872"/>
                </a:lnTo>
                <a:lnTo>
                  <a:pt x="3598306" y="58841"/>
                </a:lnTo>
                <a:close/>
                <a:moveTo>
                  <a:pt x="3429508" y="58841"/>
                </a:moveTo>
                <a:lnTo>
                  <a:pt x="3429508" y="126872"/>
                </a:lnTo>
                <a:lnTo>
                  <a:pt x="3497539" y="126872"/>
                </a:lnTo>
                <a:lnTo>
                  <a:pt x="3497539" y="58841"/>
                </a:lnTo>
                <a:close/>
                <a:moveTo>
                  <a:pt x="3328743" y="58841"/>
                </a:moveTo>
                <a:lnTo>
                  <a:pt x="3328743" y="126872"/>
                </a:lnTo>
                <a:lnTo>
                  <a:pt x="3396773" y="126872"/>
                </a:lnTo>
                <a:lnTo>
                  <a:pt x="3396773" y="58841"/>
                </a:lnTo>
                <a:close/>
                <a:moveTo>
                  <a:pt x="3227975" y="58841"/>
                </a:moveTo>
                <a:lnTo>
                  <a:pt x="3227975" y="126872"/>
                </a:lnTo>
                <a:lnTo>
                  <a:pt x="3296007" y="126872"/>
                </a:lnTo>
                <a:lnTo>
                  <a:pt x="3296007" y="58841"/>
                </a:lnTo>
                <a:close/>
                <a:moveTo>
                  <a:pt x="3127208" y="58841"/>
                </a:moveTo>
                <a:lnTo>
                  <a:pt x="3127208" y="126872"/>
                </a:lnTo>
                <a:lnTo>
                  <a:pt x="3195239" y="126872"/>
                </a:lnTo>
                <a:lnTo>
                  <a:pt x="3195239" y="58841"/>
                </a:lnTo>
                <a:close/>
                <a:moveTo>
                  <a:pt x="3026442" y="58841"/>
                </a:moveTo>
                <a:lnTo>
                  <a:pt x="3026442" y="126872"/>
                </a:lnTo>
                <a:lnTo>
                  <a:pt x="3094474" y="126872"/>
                </a:lnTo>
                <a:lnTo>
                  <a:pt x="3094474" y="58841"/>
                </a:lnTo>
                <a:close/>
                <a:moveTo>
                  <a:pt x="2925675" y="58841"/>
                </a:moveTo>
                <a:lnTo>
                  <a:pt x="2925675" y="126872"/>
                </a:lnTo>
                <a:lnTo>
                  <a:pt x="2993706" y="126872"/>
                </a:lnTo>
                <a:lnTo>
                  <a:pt x="2993706" y="58841"/>
                </a:lnTo>
                <a:close/>
                <a:moveTo>
                  <a:pt x="2824908" y="58841"/>
                </a:moveTo>
                <a:lnTo>
                  <a:pt x="2824908" y="126872"/>
                </a:lnTo>
                <a:lnTo>
                  <a:pt x="2892939" y="126872"/>
                </a:lnTo>
                <a:lnTo>
                  <a:pt x="2892939" y="58841"/>
                </a:lnTo>
                <a:close/>
                <a:moveTo>
                  <a:pt x="2724141" y="58841"/>
                </a:moveTo>
                <a:lnTo>
                  <a:pt x="2724141" y="126872"/>
                </a:lnTo>
                <a:lnTo>
                  <a:pt x="2758156" y="126872"/>
                </a:lnTo>
                <a:lnTo>
                  <a:pt x="2758157" y="126872"/>
                </a:lnTo>
                <a:lnTo>
                  <a:pt x="2792172" y="126872"/>
                </a:lnTo>
                <a:lnTo>
                  <a:pt x="2792172" y="58841"/>
                </a:lnTo>
                <a:lnTo>
                  <a:pt x="2758157" y="58841"/>
                </a:lnTo>
                <a:lnTo>
                  <a:pt x="2758156" y="58841"/>
                </a:lnTo>
                <a:close/>
                <a:moveTo>
                  <a:pt x="2623373" y="58841"/>
                </a:moveTo>
                <a:lnTo>
                  <a:pt x="2623373" y="126872"/>
                </a:lnTo>
                <a:lnTo>
                  <a:pt x="2691405" y="126872"/>
                </a:lnTo>
                <a:lnTo>
                  <a:pt x="2691405" y="58841"/>
                </a:lnTo>
                <a:close/>
                <a:moveTo>
                  <a:pt x="2522610" y="58841"/>
                </a:moveTo>
                <a:lnTo>
                  <a:pt x="2522610" y="126872"/>
                </a:lnTo>
                <a:lnTo>
                  <a:pt x="2590638" y="126872"/>
                </a:lnTo>
                <a:lnTo>
                  <a:pt x="2590638" y="58841"/>
                </a:lnTo>
                <a:close/>
                <a:moveTo>
                  <a:pt x="2421842" y="58841"/>
                </a:moveTo>
                <a:lnTo>
                  <a:pt x="2421842" y="126872"/>
                </a:lnTo>
                <a:lnTo>
                  <a:pt x="2489876" y="126872"/>
                </a:lnTo>
                <a:lnTo>
                  <a:pt x="2489876" y="58841"/>
                </a:lnTo>
                <a:close/>
                <a:moveTo>
                  <a:pt x="2321075" y="58841"/>
                </a:moveTo>
                <a:lnTo>
                  <a:pt x="2321075" y="126872"/>
                </a:lnTo>
                <a:lnTo>
                  <a:pt x="2389106" y="126872"/>
                </a:lnTo>
                <a:lnTo>
                  <a:pt x="2389106" y="58841"/>
                </a:lnTo>
                <a:close/>
                <a:moveTo>
                  <a:pt x="2220307" y="58841"/>
                </a:moveTo>
                <a:lnTo>
                  <a:pt x="2220307" y="126872"/>
                </a:lnTo>
                <a:lnTo>
                  <a:pt x="2288339" y="126872"/>
                </a:lnTo>
                <a:lnTo>
                  <a:pt x="2288339" y="58841"/>
                </a:lnTo>
                <a:close/>
                <a:moveTo>
                  <a:pt x="2119542" y="58841"/>
                </a:moveTo>
                <a:lnTo>
                  <a:pt x="2119542" y="126872"/>
                </a:lnTo>
                <a:lnTo>
                  <a:pt x="2187571" y="126872"/>
                </a:lnTo>
                <a:lnTo>
                  <a:pt x="2187571" y="58841"/>
                </a:lnTo>
                <a:close/>
                <a:moveTo>
                  <a:pt x="2018729" y="58841"/>
                </a:moveTo>
                <a:lnTo>
                  <a:pt x="2018729" y="126872"/>
                </a:lnTo>
                <a:lnTo>
                  <a:pt x="2086760" y="126872"/>
                </a:lnTo>
                <a:lnTo>
                  <a:pt x="2086760" y="58841"/>
                </a:lnTo>
                <a:close/>
                <a:moveTo>
                  <a:pt x="1917963" y="58841"/>
                </a:moveTo>
                <a:lnTo>
                  <a:pt x="1917963" y="126872"/>
                </a:lnTo>
                <a:lnTo>
                  <a:pt x="1985994" y="126872"/>
                </a:lnTo>
                <a:lnTo>
                  <a:pt x="1985994" y="58841"/>
                </a:lnTo>
                <a:close/>
                <a:moveTo>
                  <a:pt x="1817196" y="58841"/>
                </a:moveTo>
                <a:lnTo>
                  <a:pt x="1817196" y="126872"/>
                </a:lnTo>
                <a:lnTo>
                  <a:pt x="1851210" y="126872"/>
                </a:lnTo>
                <a:lnTo>
                  <a:pt x="1851212" y="126872"/>
                </a:lnTo>
                <a:lnTo>
                  <a:pt x="1885226" y="126872"/>
                </a:lnTo>
                <a:lnTo>
                  <a:pt x="1885226" y="58841"/>
                </a:lnTo>
                <a:lnTo>
                  <a:pt x="1851212" y="58841"/>
                </a:lnTo>
                <a:lnTo>
                  <a:pt x="1851210" y="58841"/>
                </a:lnTo>
                <a:close/>
                <a:moveTo>
                  <a:pt x="1716429" y="58841"/>
                </a:moveTo>
                <a:lnTo>
                  <a:pt x="1716429" y="126872"/>
                </a:lnTo>
                <a:lnTo>
                  <a:pt x="1784460" y="126872"/>
                </a:lnTo>
                <a:lnTo>
                  <a:pt x="1784460" y="58841"/>
                </a:lnTo>
                <a:close/>
                <a:moveTo>
                  <a:pt x="1615662" y="58841"/>
                </a:moveTo>
                <a:lnTo>
                  <a:pt x="1615662" y="126872"/>
                </a:lnTo>
                <a:lnTo>
                  <a:pt x="1683693" y="126872"/>
                </a:lnTo>
                <a:lnTo>
                  <a:pt x="1683693" y="58841"/>
                </a:lnTo>
                <a:close/>
                <a:moveTo>
                  <a:pt x="1514895" y="58841"/>
                </a:moveTo>
                <a:lnTo>
                  <a:pt x="1514895" y="126872"/>
                </a:lnTo>
                <a:lnTo>
                  <a:pt x="1582926" y="126872"/>
                </a:lnTo>
                <a:lnTo>
                  <a:pt x="1582926" y="58841"/>
                </a:lnTo>
                <a:close/>
                <a:moveTo>
                  <a:pt x="1414129" y="58841"/>
                </a:moveTo>
                <a:lnTo>
                  <a:pt x="1414129" y="126872"/>
                </a:lnTo>
                <a:lnTo>
                  <a:pt x="1482159" y="126872"/>
                </a:lnTo>
                <a:lnTo>
                  <a:pt x="1482159" y="58841"/>
                </a:lnTo>
                <a:close/>
                <a:moveTo>
                  <a:pt x="1313361" y="58841"/>
                </a:moveTo>
                <a:lnTo>
                  <a:pt x="1313361" y="126872"/>
                </a:lnTo>
                <a:lnTo>
                  <a:pt x="1381393" y="126872"/>
                </a:lnTo>
                <a:lnTo>
                  <a:pt x="1381393" y="58841"/>
                </a:lnTo>
                <a:close/>
                <a:moveTo>
                  <a:pt x="1212595" y="58841"/>
                </a:moveTo>
                <a:lnTo>
                  <a:pt x="1212595" y="126872"/>
                </a:lnTo>
                <a:lnTo>
                  <a:pt x="1280626" y="126872"/>
                </a:lnTo>
                <a:lnTo>
                  <a:pt x="1280626" y="58841"/>
                </a:lnTo>
                <a:close/>
                <a:moveTo>
                  <a:pt x="1111828" y="58841"/>
                </a:moveTo>
                <a:lnTo>
                  <a:pt x="1111828" y="126872"/>
                </a:lnTo>
                <a:lnTo>
                  <a:pt x="1179859" y="126872"/>
                </a:lnTo>
                <a:lnTo>
                  <a:pt x="1179859" y="58841"/>
                </a:lnTo>
                <a:close/>
                <a:moveTo>
                  <a:pt x="1011061" y="58841"/>
                </a:moveTo>
                <a:lnTo>
                  <a:pt x="1011061" y="126872"/>
                </a:lnTo>
                <a:lnTo>
                  <a:pt x="1079093" y="126872"/>
                </a:lnTo>
                <a:lnTo>
                  <a:pt x="1079093" y="58841"/>
                </a:lnTo>
                <a:close/>
                <a:moveTo>
                  <a:pt x="910294" y="58841"/>
                </a:moveTo>
                <a:lnTo>
                  <a:pt x="910294" y="126872"/>
                </a:lnTo>
                <a:lnTo>
                  <a:pt x="944308" y="126872"/>
                </a:lnTo>
                <a:lnTo>
                  <a:pt x="944310" y="126872"/>
                </a:lnTo>
                <a:lnTo>
                  <a:pt x="978324" y="126872"/>
                </a:lnTo>
                <a:lnTo>
                  <a:pt x="978324" y="58841"/>
                </a:lnTo>
                <a:lnTo>
                  <a:pt x="944310" y="58841"/>
                </a:lnTo>
                <a:lnTo>
                  <a:pt x="944308" y="58841"/>
                </a:lnTo>
                <a:close/>
                <a:moveTo>
                  <a:pt x="809527" y="58841"/>
                </a:moveTo>
                <a:lnTo>
                  <a:pt x="809527" y="126872"/>
                </a:lnTo>
                <a:lnTo>
                  <a:pt x="877558" y="126872"/>
                </a:lnTo>
                <a:lnTo>
                  <a:pt x="877558" y="58841"/>
                </a:lnTo>
                <a:close/>
                <a:moveTo>
                  <a:pt x="708761" y="58841"/>
                </a:moveTo>
                <a:lnTo>
                  <a:pt x="708761" y="126872"/>
                </a:lnTo>
                <a:lnTo>
                  <a:pt x="776791" y="126872"/>
                </a:lnTo>
                <a:lnTo>
                  <a:pt x="776791" y="58841"/>
                </a:lnTo>
                <a:close/>
                <a:moveTo>
                  <a:pt x="607994" y="58841"/>
                </a:moveTo>
                <a:lnTo>
                  <a:pt x="607994" y="126872"/>
                </a:lnTo>
                <a:lnTo>
                  <a:pt x="676025" y="126872"/>
                </a:lnTo>
                <a:lnTo>
                  <a:pt x="676025" y="58841"/>
                </a:lnTo>
                <a:close/>
                <a:moveTo>
                  <a:pt x="507227" y="58841"/>
                </a:moveTo>
                <a:lnTo>
                  <a:pt x="507227" y="126872"/>
                </a:lnTo>
                <a:lnTo>
                  <a:pt x="575258" y="126872"/>
                </a:lnTo>
                <a:lnTo>
                  <a:pt x="575258" y="58841"/>
                </a:lnTo>
                <a:close/>
                <a:moveTo>
                  <a:pt x="406460" y="58841"/>
                </a:moveTo>
                <a:lnTo>
                  <a:pt x="406460" y="126872"/>
                </a:lnTo>
                <a:lnTo>
                  <a:pt x="474491" y="126872"/>
                </a:lnTo>
                <a:lnTo>
                  <a:pt x="474491" y="58841"/>
                </a:lnTo>
                <a:close/>
                <a:moveTo>
                  <a:pt x="305693" y="58841"/>
                </a:moveTo>
                <a:lnTo>
                  <a:pt x="305693" y="126872"/>
                </a:lnTo>
                <a:lnTo>
                  <a:pt x="373724" y="126872"/>
                </a:lnTo>
                <a:lnTo>
                  <a:pt x="373724" y="58841"/>
                </a:lnTo>
                <a:close/>
                <a:moveTo>
                  <a:pt x="204882" y="58841"/>
                </a:moveTo>
                <a:lnTo>
                  <a:pt x="204882" y="126872"/>
                </a:lnTo>
                <a:lnTo>
                  <a:pt x="272913" y="126872"/>
                </a:lnTo>
                <a:lnTo>
                  <a:pt x="272913" y="58841"/>
                </a:lnTo>
                <a:close/>
                <a:moveTo>
                  <a:pt x="104115" y="58841"/>
                </a:moveTo>
                <a:lnTo>
                  <a:pt x="104115" y="126872"/>
                </a:lnTo>
                <a:lnTo>
                  <a:pt x="172146" y="126872"/>
                </a:lnTo>
                <a:lnTo>
                  <a:pt x="172146" y="58841"/>
                </a:lnTo>
                <a:close/>
                <a:moveTo>
                  <a:pt x="37363" y="58841"/>
                </a:moveTo>
                <a:lnTo>
                  <a:pt x="37363" y="126872"/>
                </a:lnTo>
                <a:lnTo>
                  <a:pt x="71379" y="126872"/>
                </a:lnTo>
                <a:lnTo>
                  <a:pt x="71379" y="58841"/>
                </a:lnTo>
                <a:close/>
                <a:moveTo>
                  <a:pt x="0" y="0"/>
                </a:moveTo>
                <a:lnTo>
                  <a:pt x="9144000" y="0"/>
                </a:lnTo>
                <a:lnTo>
                  <a:pt x="9144000" y="920755"/>
                </a:lnTo>
                <a:lnTo>
                  <a:pt x="0" y="920755"/>
                </a:lnTo>
                <a:close/>
              </a:path>
            </a:pathLst>
          </a:custGeom>
          <a:solidFill>
            <a:schemeClr val="tx1">
              <a:lumMod val="65000"/>
              <a:lumOff val="35000"/>
            </a:schemeClr>
          </a:solidFill>
          <a:ln w="4572" cap="flat">
            <a:noFill/>
            <a:prstDash val="solid"/>
            <a:miter/>
          </a:ln>
        </p:spPr>
        <p:txBody>
          <a:bodyPr rtlCol="0" anchor="ctr"/>
          <a:lstStyle/>
          <a:p>
            <a:endParaRPr lang="en-US"/>
          </a:p>
        </p:txBody>
      </p:sp>
      <p:sp>
        <p:nvSpPr>
          <p:cNvPr id="4" name="Text Placeholder 42">
            <a:extLst>
              <a:ext uri="{FF2B5EF4-FFF2-40B4-BE49-F238E27FC236}">
                <a16:creationId xmlns:a16="http://schemas.microsoft.com/office/drawing/2014/main" id="{E3E3928A-4D01-ED85-4DAA-C9FE87E4ECBC}"/>
              </a:ext>
            </a:extLst>
          </p:cNvPr>
          <p:cNvSpPr>
            <a:spLocks noGrp="1"/>
          </p:cNvSpPr>
          <p:nvPr>
            <p:ph type="body" sz="quarter" idx="10"/>
          </p:nvPr>
        </p:nvSpPr>
        <p:spPr>
          <a:xfrm>
            <a:off x="732474" y="1609316"/>
            <a:ext cx="10727052" cy="636866"/>
          </a:xfrm>
          <a:prstGeom prst="rect">
            <a:avLst/>
          </a:prstGeom>
        </p:spPr>
        <p:txBody>
          <a:bodyPr/>
          <a:lstStyle/>
          <a:p>
            <a:pPr lvl="0"/>
            <a:r>
              <a:rPr lang="en-US" dirty="0"/>
              <a:t>Click to edit Master text styles</a:t>
            </a:r>
          </a:p>
        </p:txBody>
      </p:sp>
      <p:sp>
        <p:nvSpPr>
          <p:cNvPr id="5" name="Content Placeholder 6">
            <a:extLst>
              <a:ext uri="{FF2B5EF4-FFF2-40B4-BE49-F238E27FC236}">
                <a16:creationId xmlns:a16="http://schemas.microsoft.com/office/drawing/2014/main" id="{49CB4133-E015-42D9-6748-F34AEF1A4CA5}"/>
              </a:ext>
            </a:extLst>
          </p:cNvPr>
          <p:cNvSpPr>
            <a:spLocks noGrp="1"/>
          </p:cNvSpPr>
          <p:nvPr>
            <p:ph sz="quarter" idx="11"/>
          </p:nvPr>
        </p:nvSpPr>
        <p:spPr>
          <a:xfrm>
            <a:off x="732474" y="2266569"/>
            <a:ext cx="10727052" cy="39036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132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64A913-C749-D4C2-BC62-FB1392B47E56}"/>
              </a:ext>
            </a:extLst>
          </p:cNvPr>
          <p:cNvGrpSpPr/>
          <p:nvPr userDrawn="1"/>
        </p:nvGrpSpPr>
        <p:grpSpPr>
          <a:xfrm>
            <a:off x="1068314" y="0"/>
            <a:ext cx="4699591" cy="6858000"/>
            <a:chOff x="310680" y="0"/>
            <a:chExt cx="4699591" cy="6858000"/>
          </a:xfrm>
        </p:grpSpPr>
        <p:sp>
          <p:nvSpPr>
            <p:cNvPr id="3" name="Freeform: Shape 2">
              <a:extLst>
                <a:ext uri="{FF2B5EF4-FFF2-40B4-BE49-F238E27FC236}">
                  <a16:creationId xmlns:a16="http://schemas.microsoft.com/office/drawing/2014/main" id="{358DD80C-2C91-DA81-CC2E-863D8FCB231F}"/>
                </a:ext>
              </a:extLst>
            </p:cNvPr>
            <p:cNvSpPr/>
            <p:nvPr/>
          </p:nvSpPr>
          <p:spPr>
            <a:xfrm>
              <a:off x="651121" y="0"/>
              <a:ext cx="4359150" cy="6846834"/>
            </a:xfrm>
            <a:custGeom>
              <a:avLst/>
              <a:gdLst>
                <a:gd name="connsiteX0" fmla="*/ 2698785 w 2812762"/>
                <a:gd name="connsiteY0" fmla="*/ 3973088 h 4417951"/>
                <a:gd name="connsiteX1" fmla="*/ 2638806 w 2812762"/>
                <a:gd name="connsiteY1" fmla="*/ 3739151 h 4417951"/>
                <a:gd name="connsiteX2" fmla="*/ 2596161 w 2812762"/>
                <a:gd name="connsiteY2" fmla="*/ 3572251 h 4417951"/>
                <a:gd name="connsiteX3" fmla="*/ 2572843 w 2812762"/>
                <a:gd name="connsiteY3" fmla="*/ 3481744 h 4417951"/>
                <a:gd name="connsiteX4" fmla="*/ 2543851 w 2812762"/>
                <a:gd name="connsiteY4" fmla="*/ 3368228 h 4417951"/>
                <a:gd name="connsiteX5" fmla="*/ 2495683 w 2812762"/>
                <a:gd name="connsiteY5" fmla="*/ 3180158 h 4417951"/>
                <a:gd name="connsiteX6" fmla="*/ 2317737 w 2812762"/>
                <a:gd name="connsiteY6" fmla="*/ 2485404 h 4417951"/>
                <a:gd name="connsiteX7" fmla="*/ 2294881 w 2812762"/>
                <a:gd name="connsiteY7" fmla="*/ 2396432 h 4417951"/>
                <a:gd name="connsiteX8" fmla="*/ 1888981 w 2812762"/>
                <a:gd name="connsiteY8" fmla="*/ 811952 h 4417951"/>
                <a:gd name="connsiteX9" fmla="*/ 1866278 w 2812762"/>
                <a:gd name="connsiteY9" fmla="*/ 723133 h 4417951"/>
                <a:gd name="connsiteX10" fmla="*/ 1680969 w 2812762"/>
                <a:gd name="connsiteY10" fmla="*/ 0 h 4417951"/>
                <a:gd name="connsiteX11" fmla="*/ 217370 w 2812762"/>
                <a:gd name="connsiteY11" fmla="*/ 0 h 4417951"/>
                <a:gd name="connsiteX12" fmla="*/ 195894 w 2812762"/>
                <a:gd name="connsiteY12" fmla="*/ 31447 h 4417951"/>
                <a:gd name="connsiteX13" fmla="*/ 117352 w 2812762"/>
                <a:gd name="connsiteY13" fmla="*/ 51543 h 4417951"/>
                <a:gd name="connsiteX14" fmla="*/ 82376 w 2812762"/>
                <a:gd name="connsiteY14" fmla="*/ 30834 h 4417951"/>
                <a:gd name="connsiteX15" fmla="*/ 74400 w 2812762"/>
                <a:gd name="connsiteY15" fmla="*/ 0 h 4417951"/>
                <a:gd name="connsiteX16" fmla="*/ 0 w 2812762"/>
                <a:gd name="connsiteY16" fmla="*/ 0 h 4417951"/>
                <a:gd name="connsiteX17" fmla="*/ 1053098 w 2812762"/>
                <a:gd name="connsiteY17" fmla="*/ 4110689 h 4417951"/>
                <a:gd name="connsiteX18" fmla="*/ 1107556 w 2812762"/>
                <a:gd name="connsiteY18" fmla="*/ 4323456 h 4417951"/>
                <a:gd name="connsiteX19" fmla="*/ 1123510 w 2812762"/>
                <a:gd name="connsiteY19" fmla="*/ 4385737 h 4417951"/>
                <a:gd name="connsiteX20" fmla="*/ 1131793 w 2812762"/>
                <a:gd name="connsiteY20" fmla="*/ 4417951 h 4417951"/>
                <a:gd name="connsiteX21" fmla="*/ 1206193 w 2812762"/>
                <a:gd name="connsiteY21" fmla="*/ 4417951 h 4417951"/>
                <a:gd name="connsiteX22" fmla="*/ 1199750 w 2812762"/>
                <a:gd name="connsiteY22" fmla="*/ 4393254 h 4417951"/>
                <a:gd name="connsiteX23" fmla="*/ 1197602 w 2812762"/>
                <a:gd name="connsiteY23" fmla="*/ 4384663 h 4417951"/>
                <a:gd name="connsiteX24" fmla="*/ 1218312 w 2812762"/>
                <a:gd name="connsiteY24" fmla="*/ 4349535 h 4417951"/>
                <a:gd name="connsiteX25" fmla="*/ 1245157 w 2812762"/>
                <a:gd name="connsiteY25" fmla="*/ 4342631 h 4417951"/>
                <a:gd name="connsiteX26" fmla="*/ 1296393 w 2812762"/>
                <a:gd name="connsiteY26" fmla="*/ 4329592 h 4417951"/>
                <a:gd name="connsiteX27" fmla="*/ 1296853 w 2812762"/>
                <a:gd name="connsiteY27" fmla="*/ 4329592 h 4417951"/>
                <a:gd name="connsiteX28" fmla="*/ 1331982 w 2812762"/>
                <a:gd name="connsiteY28" fmla="*/ 4350148 h 4417951"/>
                <a:gd name="connsiteX29" fmla="*/ 1349316 w 2812762"/>
                <a:gd name="connsiteY29" fmla="*/ 4417951 h 4417951"/>
                <a:gd name="connsiteX30" fmla="*/ 2606438 w 2812762"/>
                <a:gd name="connsiteY30" fmla="*/ 4417951 h 4417951"/>
                <a:gd name="connsiteX31" fmla="*/ 2597388 w 2812762"/>
                <a:gd name="connsiteY31" fmla="*/ 4403532 h 4417951"/>
                <a:gd name="connsiteX32" fmla="*/ 2596467 w 2812762"/>
                <a:gd name="connsiteY32" fmla="*/ 4399696 h 4417951"/>
                <a:gd name="connsiteX33" fmla="*/ 2581894 w 2812762"/>
                <a:gd name="connsiteY33" fmla="*/ 4342938 h 4417951"/>
                <a:gd name="connsiteX34" fmla="*/ 2570082 w 2812762"/>
                <a:gd name="connsiteY34" fmla="*/ 4297071 h 4417951"/>
                <a:gd name="connsiteX35" fmla="*/ 2590944 w 2812762"/>
                <a:gd name="connsiteY35" fmla="*/ 4261942 h 4417951"/>
                <a:gd name="connsiteX36" fmla="*/ 2669486 w 2812762"/>
                <a:gd name="connsiteY36" fmla="*/ 4241847 h 4417951"/>
                <a:gd name="connsiteX37" fmla="*/ 2676235 w 2812762"/>
                <a:gd name="connsiteY37" fmla="*/ 4240926 h 4417951"/>
                <a:gd name="connsiteX38" fmla="*/ 2704462 w 2812762"/>
                <a:gd name="connsiteY38" fmla="*/ 4262709 h 4417951"/>
                <a:gd name="connsiteX39" fmla="*/ 2731767 w 2812762"/>
                <a:gd name="connsiteY39" fmla="*/ 4369170 h 4417951"/>
                <a:gd name="connsiteX40" fmla="*/ 2711058 w 2812762"/>
                <a:gd name="connsiteY40" fmla="*/ 4404145 h 4417951"/>
                <a:gd name="connsiteX41" fmla="*/ 2661509 w 2812762"/>
                <a:gd name="connsiteY41" fmla="*/ 4416877 h 4417951"/>
                <a:gd name="connsiteX42" fmla="*/ 2657060 w 2812762"/>
                <a:gd name="connsiteY42" fmla="*/ 4417951 h 4417951"/>
                <a:gd name="connsiteX43" fmla="*/ 2812763 w 2812762"/>
                <a:gd name="connsiteY43" fmla="*/ 4417951 h 4417951"/>
                <a:gd name="connsiteX44" fmla="*/ 2698785 w 2812762"/>
                <a:gd name="connsiteY44" fmla="*/ 3973088 h 4417951"/>
                <a:gd name="connsiteX45" fmla="*/ 2604904 w 2812762"/>
                <a:gd name="connsiteY45" fmla="*/ 3873531 h 4417951"/>
                <a:gd name="connsiteX46" fmla="*/ 2584042 w 2812762"/>
                <a:gd name="connsiteY46" fmla="*/ 3908660 h 4417951"/>
                <a:gd name="connsiteX47" fmla="*/ 2505500 w 2812762"/>
                <a:gd name="connsiteY47" fmla="*/ 3928755 h 4417951"/>
                <a:gd name="connsiteX48" fmla="*/ 2496603 w 2812762"/>
                <a:gd name="connsiteY48" fmla="*/ 3929522 h 4417951"/>
                <a:gd name="connsiteX49" fmla="*/ 2470525 w 2812762"/>
                <a:gd name="connsiteY49" fmla="*/ 3907893 h 4417951"/>
                <a:gd name="connsiteX50" fmla="*/ 2443373 w 2812762"/>
                <a:gd name="connsiteY50" fmla="*/ 3802506 h 4417951"/>
                <a:gd name="connsiteX51" fmla="*/ 2443373 w 2812762"/>
                <a:gd name="connsiteY51" fmla="*/ 3801432 h 4417951"/>
                <a:gd name="connsiteX52" fmla="*/ 2445060 w 2812762"/>
                <a:gd name="connsiteY52" fmla="*/ 3782104 h 4417951"/>
                <a:gd name="connsiteX53" fmla="*/ 2445060 w 2812762"/>
                <a:gd name="connsiteY53" fmla="*/ 3781797 h 4417951"/>
                <a:gd name="connsiteX54" fmla="*/ 2445213 w 2812762"/>
                <a:gd name="connsiteY54" fmla="*/ 3781797 h 4417951"/>
                <a:gd name="connsiteX55" fmla="*/ 2463928 w 2812762"/>
                <a:gd name="connsiteY55" fmla="*/ 3766610 h 4417951"/>
                <a:gd name="connsiteX56" fmla="*/ 2542470 w 2812762"/>
                <a:gd name="connsiteY56" fmla="*/ 3746515 h 4417951"/>
                <a:gd name="connsiteX57" fmla="*/ 2577599 w 2812762"/>
                <a:gd name="connsiteY57" fmla="*/ 3767224 h 4417951"/>
                <a:gd name="connsiteX58" fmla="*/ 2593399 w 2812762"/>
                <a:gd name="connsiteY58" fmla="*/ 3828891 h 4417951"/>
                <a:gd name="connsiteX59" fmla="*/ 2604904 w 2812762"/>
                <a:gd name="connsiteY59" fmla="*/ 3873684 h 4417951"/>
                <a:gd name="connsiteX60" fmla="*/ 2146541 w 2812762"/>
                <a:gd name="connsiteY60" fmla="*/ 2527436 h 4417951"/>
                <a:gd name="connsiteX61" fmla="*/ 2225083 w 2812762"/>
                <a:gd name="connsiteY61" fmla="*/ 2507341 h 4417951"/>
                <a:gd name="connsiteX62" fmla="*/ 2260212 w 2812762"/>
                <a:gd name="connsiteY62" fmla="*/ 2528050 h 4417951"/>
                <a:gd name="connsiteX63" fmla="*/ 2287517 w 2812762"/>
                <a:gd name="connsiteY63" fmla="*/ 2634510 h 4417951"/>
                <a:gd name="connsiteX64" fmla="*/ 2266655 w 2812762"/>
                <a:gd name="connsiteY64" fmla="*/ 2669639 h 4417951"/>
                <a:gd name="connsiteX65" fmla="*/ 2188114 w 2812762"/>
                <a:gd name="connsiteY65" fmla="*/ 2689735 h 4417951"/>
                <a:gd name="connsiteX66" fmla="*/ 2153138 w 2812762"/>
                <a:gd name="connsiteY66" fmla="*/ 2669026 h 4417951"/>
                <a:gd name="connsiteX67" fmla="*/ 2125833 w 2812762"/>
                <a:gd name="connsiteY67" fmla="*/ 2562565 h 4417951"/>
                <a:gd name="connsiteX68" fmla="*/ 2146541 w 2812762"/>
                <a:gd name="connsiteY68" fmla="*/ 2527436 h 4417951"/>
                <a:gd name="connsiteX69" fmla="*/ 2514091 w 2812762"/>
                <a:gd name="connsiteY69" fmla="*/ 3519328 h 4417951"/>
                <a:gd name="connsiteX70" fmla="*/ 2529891 w 2812762"/>
                <a:gd name="connsiteY70" fmla="*/ 3581148 h 4417951"/>
                <a:gd name="connsiteX71" fmla="*/ 2541396 w 2812762"/>
                <a:gd name="connsiteY71" fmla="*/ 3625788 h 4417951"/>
                <a:gd name="connsiteX72" fmla="*/ 2520533 w 2812762"/>
                <a:gd name="connsiteY72" fmla="*/ 3660763 h 4417951"/>
                <a:gd name="connsiteX73" fmla="*/ 2519306 w 2812762"/>
                <a:gd name="connsiteY73" fmla="*/ 3661070 h 4417951"/>
                <a:gd name="connsiteX74" fmla="*/ 2453804 w 2812762"/>
                <a:gd name="connsiteY74" fmla="*/ 3677791 h 4417951"/>
                <a:gd name="connsiteX75" fmla="*/ 2442146 w 2812762"/>
                <a:gd name="connsiteY75" fmla="*/ 3680859 h 4417951"/>
                <a:gd name="connsiteX76" fmla="*/ 2407017 w 2812762"/>
                <a:gd name="connsiteY76" fmla="*/ 3660150 h 4417951"/>
                <a:gd name="connsiteX77" fmla="*/ 2379711 w 2812762"/>
                <a:gd name="connsiteY77" fmla="*/ 3553690 h 4417951"/>
                <a:gd name="connsiteX78" fmla="*/ 2400421 w 2812762"/>
                <a:gd name="connsiteY78" fmla="*/ 3518561 h 4417951"/>
                <a:gd name="connsiteX79" fmla="*/ 2468684 w 2812762"/>
                <a:gd name="connsiteY79" fmla="*/ 3501073 h 4417951"/>
                <a:gd name="connsiteX80" fmla="*/ 2478962 w 2812762"/>
                <a:gd name="connsiteY80" fmla="*/ 3498465 h 4417951"/>
                <a:gd name="connsiteX81" fmla="*/ 2514091 w 2812762"/>
                <a:gd name="connsiteY81" fmla="*/ 3519328 h 4417951"/>
                <a:gd name="connsiteX82" fmla="*/ 2450583 w 2812762"/>
                <a:gd name="connsiteY82" fmla="*/ 3271431 h 4417951"/>
                <a:gd name="connsiteX83" fmla="*/ 2477888 w 2812762"/>
                <a:gd name="connsiteY83" fmla="*/ 3377892 h 4417951"/>
                <a:gd name="connsiteX84" fmla="*/ 2478655 w 2812762"/>
                <a:gd name="connsiteY84" fmla="*/ 3382647 h 4417951"/>
                <a:gd name="connsiteX85" fmla="*/ 2478655 w 2812762"/>
                <a:gd name="connsiteY85" fmla="*/ 3382954 h 4417951"/>
                <a:gd name="connsiteX86" fmla="*/ 2477888 w 2812762"/>
                <a:gd name="connsiteY86" fmla="*/ 3391851 h 4417951"/>
                <a:gd name="connsiteX87" fmla="*/ 2457179 w 2812762"/>
                <a:gd name="connsiteY87" fmla="*/ 3413021 h 4417951"/>
                <a:gd name="connsiteX88" fmla="*/ 2378637 w 2812762"/>
                <a:gd name="connsiteY88" fmla="*/ 3433116 h 4417951"/>
                <a:gd name="connsiteX89" fmla="*/ 2343509 w 2812762"/>
                <a:gd name="connsiteY89" fmla="*/ 3412407 h 4417951"/>
                <a:gd name="connsiteX90" fmla="*/ 2316204 w 2812762"/>
                <a:gd name="connsiteY90" fmla="*/ 3305947 h 4417951"/>
                <a:gd name="connsiteX91" fmla="*/ 2337066 w 2812762"/>
                <a:gd name="connsiteY91" fmla="*/ 3270818 h 4417951"/>
                <a:gd name="connsiteX92" fmla="*/ 2415607 w 2812762"/>
                <a:gd name="connsiteY92" fmla="*/ 3250722 h 4417951"/>
                <a:gd name="connsiteX93" fmla="*/ 2450583 w 2812762"/>
                <a:gd name="connsiteY93" fmla="*/ 3271431 h 4417951"/>
                <a:gd name="connsiteX94" fmla="*/ 2387075 w 2812762"/>
                <a:gd name="connsiteY94" fmla="*/ 3023689 h 4417951"/>
                <a:gd name="connsiteX95" fmla="*/ 2414380 w 2812762"/>
                <a:gd name="connsiteY95" fmla="*/ 3130149 h 4417951"/>
                <a:gd name="connsiteX96" fmla="*/ 2393671 w 2812762"/>
                <a:gd name="connsiteY96" fmla="*/ 3165278 h 4417951"/>
                <a:gd name="connsiteX97" fmla="*/ 2315130 w 2812762"/>
                <a:gd name="connsiteY97" fmla="*/ 3185373 h 4417951"/>
                <a:gd name="connsiteX98" fmla="*/ 2280001 w 2812762"/>
                <a:gd name="connsiteY98" fmla="*/ 3164511 h 4417951"/>
                <a:gd name="connsiteX99" fmla="*/ 2252695 w 2812762"/>
                <a:gd name="connsiteY99" fmla="*/ 3058051 h 4417951"/>
                <a:gd name="connsiteX100" fmla="*/ 2273558 w 2812762"/>
                <a:gd name="connsiteY100" fmla="*/ 3023075 h 4417951"/>
                <a:gd name="connsiteX101" fmla="*/ 2352099 w 2812762"/>
                <a:gd name="connsiteY101" fmla="*/ 3002980 h 4417951"/>
                <a:gd name="connsiteX102" fmla="*/ 2387075 w 2812762"/>
                <a:gd name="connsiteY102" fmla="*/ 3023689 h 4417951"/>
                <a:gd name="connsiteX103" fmla="*/ 2323720 w 2812762"/>
                <a:gd name="connsiteY103" fmla="*/ 2775946 h 4417951"/>
                <a:gd name="connsiteX104" fmla="*/ 2350872 w 2812762"/>
                <a:gd name="connsiteY104" fmla="*/ 2882406 h 4417951"/>
                <a:gd name="connsiteX105" fmla="*/ 2330163 w 2812762"/>
                <a:gd name="connsiteY105" fmla="*/ 2917382 h 4417951"/>
                <a:gd name="connsiteX106" fmla="*/ 2251621 w 2812762"/>
                <a:gd name="connsiteY106" fmla="*/ 2937477 h 4417951"/>
                <a:gd name="connsiteX107" fmla="*/ 2216493 w 2812762"/>
                <a:gd name="connsiteY107" fmla="*/ 2916768 h 4417951"/>
                <a:gd name="connsiteX108" fmla="*/ 2189341 w 2812762"/>
                <a:gd name="connsiteY108" fmla="*/ 2810308 h 4417951"/>
                <a:gd name="connsiteX109" fmla="*/ 2210050 w 2812762"/>
                <a:gd name="connsiteY109" fmla="*/ 2775179 h 4417951"/>
                <a:gd name="connsiteX110" fmla="*/ 2288591 w 2812762"/>
                <a:gd name="connsiteY110" fmla="*/ 2755084 h 4417951"/>
                <a:gd name="connsiteX111" fmla="*/ 2323720 w 2812762"/>
                <a:gd name="connsiteY111" fmla="*/ 2775946 h 4417951"/>
                <a:gd name="connsiteX112" fmla="*/ 2196704 w 2812762"/>
                <a:gd name="connsiteY112" fmla="*/ 2280307 h 4417951"/>
                <a:gd name="connsiteX113" fmla="*/ 2224009 w 2812762"/>
                <a:gd name="connsiteY113" fmla="*/ 2386767 h 4417951"/>
                <a:gd name="connsiteX114" fmla="*/ 2224776 w 2812762"/>
                <a:gd name="connsiteY114" fmla="*/ 2390602 h 4417951"/>
                <a:gd name="connsiteX115" fmla="*/ 2203147 w 2812762"/>
                <a:gd name="connsiteY115" fmla="*/ 2421896 h 4417951"/>
                <a:gd name="connsiteX116" fmla="*/ 2124759 w 2812762"/>
                <a:gd name="connsiteY116" fmla="*/ 2441992 h 4417951"/>
                <a:gd name="connsiteX117" fmla="*/ 2089630 w 2812762"/>
                <a:gd name="connsiteY117" fmla="*/ 2421129 h 4417951"/>
                <a:gd name="connsiteX118" fmla="*/ 2078585 w 2812762"/>
                <a:gd name="connsiteY118" fmla="*/ 2378330 h 4417951"/>
                <a:gd name="connsiteX119" fmla="*/ 2062324 w 2812762"/>
                <a:gd name="connsiteY119" fmla="*/ 2314669 h 4417951"/>
                <a:gd name="connsiteX120" fmla="*/ 2083187 w 2812762"/>
                <a:gd name="connsiteY120" fmla="*/ 2279694 h 4417951"/>
                <a:gd name="connsiteX121" fmla="*/ 2161575 w 2812762"/>
                <a:gd name="connsiteY121" fmla="*/ 2259598 h 4417951"/>
                <a:gd name="connsiteX122" fmla="*/ 2196704 w 2812762"/>
                <a:gd name="connsiteY122" fmla="*/ 2280307 h 4417951"/>
                <a:gd name="connsiteX123" fmla="*/ 2133196 w 2812762"/>
                <a:gd name="connsiteY123" fmla="*/ 2032564 h 4417951"/>
                <a:gd name="connsiteX124" fmla="*/ 2160501 w 2812762"/>
                <a:gd name="connsiteY124" fmla="*/ 2139025 h 4417951"/>
                <a:gd name="connsiteX125" fmla="*/ 2139792 w 2812762"/>
                <a:gd name="connsiteY125" fmla="*/ 2174000 h 4417951"/>
                <a:gd name="connsiteX126" fmla="*/ 2061250 w 2812762"/>
                <a:gd name="connsiteY126" fmla="*/ 2194249 h 4417951"/>
                <a:gd name="connsiteX127" fmla="*/ 2026122 w 2812762"/>
                <a:gd name="connsiteY127" fmla="*/ 2173386 h 4417951"/>
                <a:gd name="connsiteX128" fmla="*/ 1998817 w 2812762"/>
                <a:gd name="connsiteY128" fmla="*/ 2066926 h 4417951"/>
                <a:gd name="connsiteX129" fmla="*/ 2019679 w 2812762"/>
                <a:gd name="connsiteY129" fmla="*/ 2031797 h 4417951"/>
                <a:gd name="connsiteX130" fmla="*/ 2098220 w 2812762"/>
                <a:gd name="connsiteY130" fmla="*/ 2011702 h 4417951"/>
                <a:gd name="connsiteX131" fmla="*/ 2133196 w 2812762"/>
                <a:gd name="connsiteY131" fmla="*/ 2032564 h 4417951"/>
                <a:gd name="connsiteX132" fmla="*/ 2069688 w 2812762"/>
                <a:gd name="connsiteY132" fmla="*/ 1784668 h 4417951"/>
                <a:gd name="connsiteX133" fmla="*/ 2096993 w 2812762"/>
                <a:gd name="connsiteY133" fmla="*/ 1891129 h 4417951"/>
                <a:gd name="connsiteX134" fmla="*/ 2076284 w 2812762"/>
                <a:gd name="connsiteY134" fmla="*/ 1926257 h 4417951"/>
                <a:gd name="connsiteX135" fmla="*/ 1997743 w 2812762"/>
                <a:gd name="connsiteY135" fmla="*/ 1946353 h 4417951"/>
                <a:gd name="connsiteX136" fmla="*/ 1962614 w 2812762"/>
                <a:gd name="connsiteY136" fmla="*/ 1925644 h 4417951"/>
                <a:gd name="connsiteX137" fmla="*/ 1935308 w 2812762"/>
                <a:gd name="connsiteY137" fmla="*/ 1819183 h 4417951"/>
                <a:gd name="connsiteX138" fmla="*/ 1956171 w 2812762"/>
                <a:gd name="connsiteY138" fmla="*/ 1784055 h 4417951"/>
                <a:gd name="connsiteX139" fmla="*/ 2034712 w 2812762"/>
                <a:gd name="connsiteY139" fmla="*/ 1763959 h 4417951"/>
                <a:gd name="connsiteX140" fmla="*/ 2069688 w 2812762"/>
                <a:gd name="connsiteY140" fmla="*/ 1784668 h 4417951"/>
                <a:gd name="connsiteX141" fmla="*/ 2006333 w 2812762"/>
                <a:gd name="connsiteY141" fmla="*/ 1536925 h 4417951"/>
                <a:gd name="connsiteX142" fmla="*/ 2033485 w 2812762"/>
                <a:gd name="connsiteY142" fmla="*/ 1643386 h 4417951"/>
                <a:gd name="connsiteX143" fmla="*/ 2012776 w 2812762"/>
                <a:gd name="connsiteY143" fmla="*/ 1678515 h 4417951"/>
                <a:gd name="connsiteX144" fmla="*/ 1934234 w 2812762"/>
                <a:gd name="connsiteY144" fmla="*/ 1698610 h 4417951"/>
                <a:gd name="connsiteX145" fmla="*/ 1899106 w 2812762"/>
                <a:gd name="connsiteY145" fmla="*/ 1677901 h 4417951"/>
                <a:gd name="connsiteX146" fmla="*/ 1871954 w 2812762"/>
                <a:gd name="connsiteY146" fmla="*/ 1571287 h 4417951"/>
                <a:gd name="connsiteX147" fmla="*/ 1892663 w 2812762"/>
                <a:gd name="connsiteY147" fmla="*/ 1536312 h 4417951"/>
                <a:gd name="connsiteX148" fmla="*/ 1971204 w 2812762"/>
                <a:gd name="connsiteY148" fmla="*/ 1516216 h 4417951"/>
                <a:gd name="connsiteX149" fmla="*/ 2006333 w 2812762"/>
                <a:gd name="connsiteY149" fmla="*/ 1536925 h 4417951"/>
                <a:gd name="connsiteX150" fmla="*/ 1942825 w 2812762"/>
                <a:gd name="connsiteY150" fmla="*/ 1289183 h 4417951"/>
                <a:gd name="connsiteX151" fmla="*/ 1970130 w 2812762"/>
                <a:gd name="connsiteY151" fmla="*/ 1395643 h 4417951"/>
                <a:gd name="connsiteX152" fmla="*/ 1949268 w 2812762"/>
                <a:gd name="connsiteY152" fmla="*/ 1430619 h 4417951"/>
                <a:gd name="connsiteX153" fmla="*/ 1870727 w 2812762"/>
                <a:gd name="connsiteY153" fmla="*/ 1450867 h 4417951"/>
                <a:gd name="connsiteX154" fmla="*/ 1835751 w 2812762"/>
                <a:gd name="connsiteY154" fmla="*/ 1430005 h 4417951"/>
                <a:gd name="connsiteX155" fmla="*/ 1808446 w 2812762"/>
                <a:gd name="connsiteY155" fmla="*/ 1323545 h 4417951"/>
                <a:gd name="connsiteX156" fmla="*/ 1829155 w 2812762"/>
                <a:gd name="connsiteY156" fmla="*/ 1288416 h 4417951"/>
                <a:gd name="connsiteX157" fmla="*/ 1907696 w 2812762"/>
                <a:gd name="connsiteY157" fmla="*/ 1268320 h 4417951"/>
                <a:gd name="connsiteX158" fmla="*/ 1942825 w 2812762"/>
                <a:gd name="connsiteY158" fmla="*/ 1289183 h 4417951"/>
                <a:gd name="connsiteX159" fmla="*/ 1906622 w 2812762"/>
                <a:gd name="connsiteY159" fmla="*/ 1147747 h 4417951"/>
                <a:gd name="connsiteX160" fmla="*/ 1885760 w 2812762"/>
                <a:gd name="connsiteY160" fmla="*/ 1182876 h 4417951"/>
                <a:gd name="connsiteX161" fmla="*/ 1807372 w 2812762"/>
                <a:gd name="connsiteY161" fmla="*/ 1202971 h 4417951"/>
                <a:gd name="connsiteX162" fmla="*/ 1772243 w 2812762"/>
                <a:gd name="connsiteY162" fmla="*/ 1182262 h 4417951"/>
                <a:gd name="connsiteX163" fmla="*/ 1744937 w 2812762"/>
                <a:gd name="connsiteY163" fmla="*/ 1075802 h 4417951"/>
                <a:gd name="connsiteX164" fmla="*/ 1765800 w 2812762"/>
                <a:gd name="connsiteY164" fmla="*/ 1040673 h 4417951"/>
                <a:gd name="connsiteX165" fmla="*/ 1844188 w 2812762"/>
                <a:gd name="connsiteY165" fmla="*/ 1020577 h 4417951"/>
                <a:gd name="connsiteX166" fmla="*/ 1879317 w 2812762"/>
                <a:gd name="connsiteY166" fmla="*/ 1041286 h 4417951"/>
                <a:gd name="connsiteX167" fmla="*/ 1906622 w 2812762"/>
                <a:gd name="connsiteY167" fmla="*/ 1147747 h 4417951"/>
                <a:gd name="connsiteX168" fmla="*/ 1843114 w 2812762"/>
                <a:gd name="connsiteY168" fmla="*/ 900004 h 4417951"/>
                <a:gd name="connsiteX169" fmla="*/ 1822405 w 2812762"/>
                <a:gd name="connsiteY169" fmla="*/ 935133 h 4417951"/>
                <a:gd name="connsiteX170" fmla="*/ 1743864 w 2812762"/>
                <a:gd name="connsiteY170" fmla="*/ 955229 h 4417951"/>
                <a:gd name="connsiteX171" fmla="*/ 1708735 w 2812762"/>
                <a:gd name="connsiteY171" fmla="*/ 934519 h 4417951"/>
                <a:gd name="connsiteX172" fmla="*/ 1681430 w 2812762"/>
                <a:gd name="connsiteY172" fmla="*/ 828059 h 4417951"/>
                <a:gd name="connsiteX173" fmla="*/ 1695542 w 2812762"/>
                <a:gd name="connsiteY173" fmla="*/ 795691 h 4417951"/>
                <a:gd name="connsiteX174" fmla="*/ 1702292 w 2812762"/>
                <a:gd name="connsiteY174" fmla="*/ 792930 h 4417951"/>
                <a:gd name="connsiteX175" fmla="*/ 1780833 w 2812762"/>
                <a:gd name="connsiteY175" fmla="*/ 772835 h 4417951"/>
                <a:gd name="connsiteX176" fmla="*/ 1815809 w 2812762"/>
                <a:gd name="connsiteY176" fmla="*/ 793544 h 4417951"/>
                <a:gd name="connsiteX177" fmla="*/ 1819030 w 2812762"/>
                <a:gd name="connsiteY177" fmla="*/ 806123 h 4417951"/>
                <a:gd name="connsiteX178" fmla="*/ 1843114 w 2812762"/>
                <a:gd name="connsiteY178" fmla="*/ 900004 h 4417951"/>
                <a:gd name="connsiteX179" fmla="*/ 1752301 w 2812762"/>
                <a:gd name="connsiteY179" fmla="*/ 545801 h 4417951"/>
                <a:gd name="connsiteX180" fmla="*/ 1779606 w 2812762"/>
                <a:gd name="connsiteY180" fmla="*/ 652261 h 4417951"/>
                <a:gd name="connsiteX181" fmla="*/ 1758897 w 2812762"/>
                <a:gd name="connsiteY181" fmla="*/ 687390 h 4417951"/>
                <a:gd name="connsiteX182" fmla="*/ 1680356 w 2812762"/>
                <a:gd name="connsiteY182" fmla="*/ 707486 h 4417951"/>
                <a:gd name="connsiteX183" fmla="*/ 1652897 w 2812762"/>
                <a:gd name="connsiteY183" fmla="*/ 700123 h 4417951"/>
                <a:gd name="connsiteX184" fmla="*/ 1645227 w 2812762"/>
                <a:gd name="connsiteY184" fmla="*/ 686623 h 4417951"/>
                <a:gd name="connsiteX185" fmla="*/ 1617921 w 2812762"/>
                <a:gd name="connsiteY185" fmla="*/ 580163 h 4417951"/>
                <a:gd name="connsiteX186" fmla="*/ 1638784 w 2812762"/>
                <a:gd name="connsiteY186" fmla="*/ 545187 h 4417951"/>
                <a:gd name="connsiteX187" fmla="*/ 1717325 w 2812762"/>
                <a:gd name="connsiteY187" fmla="*/ 524939 h 4417951"/>
                <a:gd name="connsiteX188" fmla="*/ 1752301 w 2812762"/>
                <a:gd name="connsiteY188" fmla="*/ 545801 h 4417951"/>
                <a:gd name="connsiteX189" fmla="*/ 1688946 w 2812762"/>
                <a:gd name="connsiteY189" fmla="*/ 297905 h 4417951"/>
                <a:gd name="connsiteX190" fmla="*/ 1716098 w 2812762"/>
                <a:gd name="connsiteY190" fmla="*/ 404519 h 4417951"/>
                <a:gd name="connsiteX191" fmla="*/ 1695389 w 2812762"/>
                <a:gd name="connsiteY191" fmla="*/ 439494 h 4417951"/>
                <a:gd name="connsiteX192" fmla="*/ 1621296 w 2812762"/>
                <a:gd name="connsiteY192" fmla="*/ 458516 h 4417951"/>
                <a:gd name="connsiteX193" fmla="*/ 1616847 w 2812762"/>
                <a:gd name="connsiteY193" fmla="*/ 459590 h 4417951"/>
                <a:gd name="connsiteX194" fmla="*/ 1581719 w 2812762"/>
                <a:gd name="connsiteY194" fmla="*/ 438881 h 4417951"/>
                <a:gd name="connsiteX195" fmla="*/ 1554567 w 2812762"/>
                <a:gd name="connsiteY195" fmla="*/ 332420 h 4417951"/>
                <a:gd name="connsiteX196" fmla="*/ 1555180 w 2812762"/>
                <a:gd name="connsiteY196" fmla="*/ 316006 h 4417951"/>
                <a:gd name="connsiteX197" fmla="*/ 1575276 w 2812762"/>
                <a:gd name="connsiteY197" fmla="*/ 297291 h 4417951"/>
                <a:gd name="connsiteX198" fmla="*/ 1584327 w 2812762"/>
                <a:gd name="connsiteY198" fmla="*/ 294990 h 4417951"/>
                <a:gd name="connsiteX199" fmla="*/ 1636176 w 2812762"/>
                <a:gd name="connsiteY199" fmla="*/ 281644 h 4417951"/>
                <a:gd name="connsiteX200" fmla="*/ 1653817 w 2812762"/>
                <a:gd name="connsiteY200" fmla="*/ 277196 h 4417951"/>
                <a:gd name="connsiteX201" fmla="*/ 1688946 w 2812762"/>
                <a:gd name="connsiteY201" fmla="*/ 297905 h 4417951"/>
                <a:gd name="connsiteX202" fmla="*/ 1511768 w 2812762"/>
                <a:gd name="connsiteY202" fmla="*/ 49549 h 4417951"/>
                <a:gd name="connsiteX203" fmla="*/ 1590309 w 2812762"/>
                <a:gd name="connsiteY203" fmla="*/ 29453 h 4417951"/>
                <a:gd name="connsiteX204" fmla="*/ 1607184 w 2812762"/>
                <a:gd name="connsiteY204" fmla="*/ 30220 h 4417951"/>
                <a:gd name="connsiteX205" fmla="*/ 1625438 w 2812762"/>
                <a:gd name="connsiteY205" fmla="*/ 50162 h 4417951"/>
                <a:gd name="connsiteX206" fmla="*/ 1648141 w 2812762"/>
                <a:gd name="connsiteY206" fmla="*/ 138828 h 4417951"/>
                <a:gd name="connsiteX207" fmla="*/ 1652744 w 2812762"/>
                <a:gd name="connsiteY207" fmla="*/ 156623 h 4417951"/>
                <a:gd name="connsiteX208" fmla="*/ 1644306 w 2812762"/>
                <a:gd name="connsiteY208" fmla="*/ 185155 h 4417951"/>
                <a:gd name="connsiteX209" fmla="*/ 1631881 w 2812762"/>
                <a:gd name="connsiteY209" fmla="*/ 191751 h 4417951"/>
                <a:gd name="connsiteX210" fmla="*/ 1592764 w 2812762"/>
                <a:gd name="connsiteY210" fmla="*/ 201722 h 4417951"/>
                <a:gd name="connsiteX211" fmla="*/ 1553340 w 2812762"/>
                <a:gd name="connsiteY211" fmla="*/ 211847 h 4417951"/>
                <a:gd name="connsiteX212" fmla="*/ 1518364 w 2812762"/>
                <a:gd name="connsiteY212" fmla="*/ 191138 h 4417951"/>
                <a:gd name="connsiteX213" fmla="*/ 1506245 w 2812762"/>
                <a:gd name="connsiteY213" fmla="*/ 143737 h 4417951"/>
                <a:gd name="connsiteX214" fmla="*/ 1491059 w 2812762"/>
                <a:gd name="connsiteY214" fmla="*/ 84524 h 4417951"/>
                <a:gd name="connsiteX215" fmla="*/ 1501336 w 2812762"/>
                <a:gd name="connsiteY215" fmla="*/ 54764 h 4417951"/>
                <a:gd name="connsiteX216" fmla="*/ 1511768 w 2812762"/>
                <a:gd name="connsiteY216" fmla="*/ 49549 h 4417951"/>
                <a:gd name="connsiteX217" fmla="*/ 145731 w 2812762"/>
                <a:gd name="connsiteY217" fmla="*/ 278576 h 4417951"/>
                <a:gd name="connsiteX218" fmla="*/ 118579 w 2812762"/>
                <a:gd name="connsiteY218" fmla="*/ 172116 h 4417951"/>
                <a:gd name="connsiteX219" fmla="*/ 139288 w 2812762"/>
                <a:gd name="connsiteY219" fmla="*/ 137141 h 4417951"/>
                <a:gd name="connsiteX220" fmla="*/ 217830 w 2812762"/>
                <a:gd name="connsiteY220" fmla="*/ 117045 h 4417951"/>
                <a:gd name="connsiteX221" fmla="*/ 252805 w 2812762"/>
                <a:gd name="connsiteY221" fmla="*/ 137754 h 4417951"/>
                <a:gd name="connsiteX222" fmla="*/ 280111 w 2812762"/>
                <a:gd name="connsiteY222" fmla="*/ 244215 h 4417951"/>
                <a:gd name="connsiteX223" fmla="*/ 259401 w 2812762"/>
                <a:gd name="connsiteY223" fmla="*/ 279190 h 4417951"/>
                <a:gd name="connsiteX224" fmla="*/ 180860 w 2812762"/>
                <a:gd name="connsiteY224" fmla="*/ 299439 h 4417951"/>
                <a:gd name="connsiteX225" fmla="*/ 145731 w 2812762"/>
                <a:gd name="connsiteY225" fmla="*/ 278576 h 4417951"/>
                <a:gd name="connsiteX226" fmla="*/ 209239 w 2812762"/>
                <a:gd name="connsiteY226" fmla="*/ 526473 h 4417951"/>
                <a:gd name="connsiteX227" fmla="*/ 181934 w 2812762"/>
                <a:gd name="connsiteY227" fmla="*/ 419859 h 4417951"/>
                <a:gd name="connsiteX228" fmla="*/ 202796 w 2812762"/>
                <a:gd name="connsiteY228" fmla="*/ 384883 h 4417951"/>
                <a:gd name="connsiteX229" fmla="*/ 281338 w 2812762"/>
                <a:gd name="connsiteY229" fmla="*/ 364788 h 4417951"/>
                <a:gd name="connsiteX230" fmla="*/ 316313 w 2812762"/>
                <a:gd name="connsiteY230" fmla="*/ 385497 h 4417951"/>
                <a:gd name="connsiteX231" fmla="*/ 343618 w 2812762"/>
                <a:gd name="connsiteY231" fmla="*/ 491957 h 4417951"/>
                <a:gd name="connsiteX232" fmla="*/ 322910 w 2812762"/>
                <a:gd name="connsiteY232" fmla="*/ 527086 h 4417951"/>
                <a:gd name="connsiteX233" fmla="*/ 244368 w 2812762"/>
                <a:gd name="connsiteY233" fmla="*/ 547182 h 4417951"/>
                <a:gd name="connsiteX234" fmla="*/ 209239 w 2812762"/>
                <a:gd name="connsiteY234" fmla="*/ 526473 h 4417951"/>
                <a:gd name="connsiteX235" fmla="*/ 272747 w 2812762"/>
                <a:gd name="connsiteY235" fmla="*/ 774215 h 4417951"/>
                <a:gd name="connsiteX236" fmla="*/ 245442 w 2812762"/>
                <a:gd name="connsiteY236" fmla="*/ 667755 h 4417951"/>
                <a:gd name="connsiteX237" fmla="*/ 266305 w 2812762"/>
                <a:gd name="connsiteY237" fmla="*/ 632626 h 4417951"/>
                <a:gd name="connsiteX238" fmla="*/ 344692 w 2812762"/>
                <a:gd name="connsiteY238" fmla="*/ 612531 h 4417951"/>
                <a:gd name="connsiteX239" fmla="*/ 379821 w 2812762"/>
                <a:gd name="connsiteY239" fmla="*/ 633240 h 4417951"/>
                <a:gd name="connsiteX240" fmla="*/ 407127 w 2812762"/>
                <a:gd name="connsiteY240" fmla="*/ 739853 h 4417951"/>
                <a:gd name="connsiteX241" fmla="*/ 386264 w 2812762"/>
                <a:gd name="connsiteY241" fmla="*/ 774829 h 4417951"/>
                <a:gd name="connsiteX242" fmla="*/ 307876 w 2812762"/>
                <a:gd name="connsiteY242" fmla="*/ 794924 h 4417951"/>
                <a:gd name="connsiteX243" fmla="*/ 272747 w 2812762"/>
                <a:gd name="connsiteY243" fmla="*/ 774215 h 4417951"/>
                <a:gd name="connsiteX244" fmla="*/ 336255 w 2812762"/>
                <a:gd name="connsiteY244" fmla="*/ 1021958 h 4417951"/>
                <a:gd name="connsiteX245" fmla="*/ 308950 w 2812762"/>
                <a:gd name="connsiteY245" fmla="*/ 915498 h 4417951"/>
                <a:gd name="connsiteX246" fmla="*/ 329659 w 2812762"/>
                <a:gd name="connsiteY246" fmla="*/ 880522 h 4417951"/>
                <a:gd name="connsiteX247" fmla="*/ 408201 w 2812762"/>
                <a:gd name="connsiteY247" fmla="*/ 860273 h 4417951"/>
                <a:gd name="connsiteX248" fmla="*/ 443329 w 2812762"/>
                <a:gd name="connsiteY248" fmla="*/ 881136 h 4417951"/>
                <a:gd name="connsiteX249" fmla="*/ 470634 w 2812762"/>
                <a:gd name="connsiteY249" fmla="*/ 987596 h 4417951"/>
                <a:gd name="connsiteX250" fmla="*/ 449772 w 2812762"/>
                <a:gd name="connsiteY250" fmla="*/ 1022725 h 4417951"/>
                <a:gd name="connsiteX251" fmla="*/ 371231 w 2812762"/>
                <a:gd name="connsiteY251" fmla="*/ 1042821 h 4417951"/>
                <a:gd name="connsiteX252" fmla="*/ 336255 w 2812762"/>
                <a:gd name="connsiteY252" fmla="*/ 1021958 h 4417951"/>
                <a:gd name="connsiteX253" fmla="*/ 399763 w 2812762"/>
                <a:gd name="connsiteY253" fmla="*/ 1269854 h 4417951"/>
                <a:gd name="connsiteX254" fmla="*/ 372458 w 2812762"/>
                <a:gd name="connsiteY254" fmla="*/ 1163394 h 4417951"/>
                <a:gd name="connsiteX255" fmla="*/ 393167 w 2812762"/>
                <a:gd name="connsiteY255" fmla="*/ 1128265 h 4417951"/>
                <a:gd name="connsiteX256" fmla="*/ 471708 w 2812762"/>
                <a:gd name="connsiteY256" fmla="*/ 1108169 h 4417951"/>
                <a:gd name="connsiteX257" fmla="*/ 506837 w 2812762"/>
                <a:gd name="connsiteY257" fmla="*/ 1128879 h 4417951"/>
                <a:gd name="connsiteX258" fmla="*/ 533989 w 2812762"/>
                <a:gd name="connsiteY258" fmla="*/ 1235339 h 4417951"/>
                <a:gd name="connsiteX259" fmla="*/ 513280 w 2812762"/>
                <a:gd name="connsiteY259" fmla="*/ 1270468 h 4417951"/>
                <a:gd name="connsiteX260" fmla="*/ 434739 w 2812762"/>
                <a:gd name="connsiteY260" fmla="*/ 1290563 h 4417951"/>
                <a:gd name="connsiteX261" fmla="*/ 399763 w 2812762"/>
                <a:gd name="connsiteY261" fmla="*/ 1269854 h 4417951"/>
                <a:gd name="connsiteX262" fmla="*/ 463118 w 2812762"/>
                <a:gd name="connsiteY262" fmla="*/ 1517597 h 4417951"/>
                <a:gd name="connsiteX263" fmla="*/ 435966 w 2812762"/>
                <a:gd name="connsiteY263" fmla="*/ 1411137 h 4417951"/>
                <a:gd name="connsiteX264" fmla="*/ 456675 w 2812762"/>
                <a:gd name="connsiteY264" fmla="*/ 1376008 h 4417951"/>
                <a:gd name="connsiteX265" fmla="*/ 535217 w 2812762"/>
                <a:gd name="connsiteY265" fmla="*/ 1355912 h 4417951"/>
                <a:gd name="connsiteX266" fmla="*/ 570192 w 2812762"/>
                <a:gd name="connsiteY266" fmla="*/ 1376621 h 4417951"/>
                <a:gd name="connsiteX267" fmla="*/ 597497 w 2812762"/>
                <a:gd name="connsiteY267" fmla="*/ 1483235 h 4417951"/>
                <a:gd name="connsiteX268" fmla="*/ 576788 w 2812762"/>
                <a:gd name="connsiteY268" fmla="*/ 1518211 h 4417951"/>
                <a:gd name="connsiteX269" fmla="*/ 498247 w 2812762"/>
                <a:gd name="connsiteY269" fmla="*/ 1538306 h 4417951"/>
                <a:gd name="connsiteX270" fmla="*/ 463118 w 2812762"/>
                <a:gd name="connsiteY270" fmla="*/ 1517597 h 4417951"/>
                <a:gd name="connsiteX271" fmla="*/ 526626 w 2812762"/>
                <a:gd name="connsiteY271" fmla="*/ 1765340 h 4417951"/>
                <a:gd name="connsiteX272" fmla="*/ 499321 w 2812762"/>
                <a:gd name="connsiteY272" fmla="*/ 1658879 h 4417951"/>
                <a:gd name="connsiteX273" fmla="*/ 520183 w 2812762"/>
                <a:gd name="connsiteY273" fmla="*/ 1623904 h 4417951"/>
                <a:gd name="connsiteX274" fmla="*/ 598724 w 2812762"/>
                <a:gd name="connsiteY274" fmla="*/ 1603655 h 4417951"/>
                <a:gd name="connsiteX275" fmla="*/ 633700 w 2812762"/>
                <a:gd name="connsiteY275" fmla="*/ 1624517 h 4417951"/>
                <a:gd name="connsiteX276" fmla="*/ 661005 w 2812762"/>
                <a:gd name="connsiteY276" fmla="*/ 1730978 h 4417951"/>
                <a:gd name="connsiteX277" fmla="*/ 640297 w 2812762"/>
                <a:gd name="connsiteY277" fmla="*/ 1766107 h 4417951"/>
                <a:gd name="connsiteX278" fmla="*/ 561755 w 2812762"/>
                <a:gd name="connsiteY278" fmla="*/ 1786202 h 4417951"/>
                <a:gd name="connsiteX279" fmla="*/ 526626 w 2812762"/>
                <a:gd name="connsiteY279" fmla="*/ 1765340 h 4417951"/>
                <a:gd name="connsiteX280" fmla="*/ 590134 w 2812762"/>
                <a:gd name="connsiteY280" fmla="*/ 2013236 h 4417951"/>
                <a:gd name="connsiteX281" fmla="*/ 562829 w 2812762"/>
                <a:gd name="connsiteY281" fmla="*/ 1906622 h 4417951"/>
                <a:gd name="connsiteX282" fmla="*/ 583691 w 2812762"/>
                <a:gd name="connsiteY282" fmla="*/ 1871647 h 4417951"/>
                <a:gd name="connsiteX283" fmla="*/ 662079 w 2812762"/>
                <a:gd name="connsiteY283" fmla="*/ 1851551 h 4417951"/>
                <a:gd name="connsiteX284" fmla="*/ 697208 w 2812762"/>
                <a:gd name="connsiteY284" fmla="*/ 1872260 h 4417951"/>
                <a:gd name="connsiteX285" fmla="*/ 724514 w 2812762"/>
                <a:gd name="connsiteY285" fmla="*/ 1978721 h 4417951"/>
                <a:gd name="connsiteX286" fmla="*/ 703651 w 2812762"/>
                <a:gd name="connsiteY286" fmla="*/ 2013849 h 4417951"/>
                <a:gd name="connsiteX287" fmla="*/ 625263 w 2812762"/>
                <a:gd name="connsiteY287" fmla="*/ 2033945 h 4417951"/>
                <a:gd name="connsiteX288" fmla="*/ 590134 w 2812762"/>
                <a:gd name="connsiteY288" fmla="*/ 2013236 h 4417951"/>
                <a:gd name="connsiteX289" fmla="*/ 653642 w 2812762"/>
                <a:gd name="connsiteY289" fmla="*/ 2260979 h 4417951"/>
                <a:gd name="connsiteX290" fmla="*/ 626337 w 2812762"/>
                <a:gd name="connsiteY290" fmla="*/ 2154518 h 4417951"/>
                <a:gd name="connsiteX291" fmla="*/ 647046 w 2812762"/>
                <a:gd name="connsiteY291" fmla="*/ 2119389 h 4417951"/>
                <a:gd name="connsiteX292" fmla="*/ 725587 w 2812762"/>
                <a:gd name="connsiteY292" fmla="*/ 2099294 h 4417951"/>
                <a:gd name="connsiteX293" fmla="*/ 760716 w 2812762"/>
                <a:gd name="connsiteY293" fmla="*/ 2120003 h 4417951"/>
                <a:gd name="connsiteX294" fmla="*/ 788021 w 2812762"/>
                <a:gd name="connsiteY294" fmla="*/ 2226463 h 4417951"/>
                <a:gd name="connsiteX295" fmla="*/ 767159 w 2812762"/>
                <a:gd name="connsiteY295" fmla="*/ 2261592 h 4417951"/>
                <a:gd name="connsiteX296" fmla="*/ 688618 w 2812762"/>
                <a:gd name="connsiteY296" fmla="*/ 2281688 h 4417951"/>
                <a:gd name="connsiteX297" fmla="*/ 653642 w 2812762"/>
                <a:gd name="connsiteY297" fmla="*/ 2260979 h 4417951"/>
                <a:gd name="connsiteX298" fmla="*/ 717150 w 2812762"/>
                <a:gd name="connsiteY298" fmla="*/ 2508721 h 4417951"/>
                <a:gd name="connsiteX299" fmla="*/ 689845 w 2812762"/>
                <a:gd name="connsiteY299" fmla="*/ 2402261 h 4417951"/>
                <a:gd name="connsiteX300" fmla="*/ 710554 w 2812762"/>
                <a:gd name="connsiteY300" fmla="*/ 2367132 h 4417951"/>
                <a:gd name="connsiteX301" fmla="*/ 789095 w 2812762"/>
                <a:gd name="connsiteY301" fmla="*/ 2347037 h 4417951"/>
                <a:gd name="connsiteX302" fmla="*/ 824224 w 2812762"/>
                <a:gd name="connsiteY302" fmla="*/ 2367899 h 4417951"/>
                <a:gd name="connsiteX303" fmla="*/ 851376 w 2812762"/>
                <a:gd name="connsiteY303" fmla="*/ 2474360 h 4417951"/>
                <a:gd name="connsiteX304" fmla="*/ 830667 w 2812762"/>
                <a:gd name="connsiteY304" fmla="*/ 2509335 h 4417951"/>
                <a:gd name="connsiteX305" fmla="*/ 752126 w 2812762"/>
                <a:gd name="connsiteY305" fmla="*/ 2529584 h 4417951"/>
                <a:gd name="connsiteX306" fmla="*/ 717150 w 2812762"/>
                <a:gd name="connsiteY306" fmla="*/ 2508721 h 4417951"/>
                <a:gd name="connsiteX307" fmla="*/ 780505 w 2812762"/>
                <a:gd name="connsiteY307" fmla="*/ 2756464 h 4417951"/>
                <a:gd name="connsiteX308" fmla="*/ 753353 w 2812762"/>
                <a:gd name="connsiteY308" fmla="*/ 2650004 h 4417951"/>
                <a:gd name="connsiteX309" fmla="*/ 774062 w 2812762"/>
                <a:gd name="connsiteY309" fmla="*/ 2615028 h 4417951"/>
                <a:gd name="connsiteX310" fmla="*/ 852604 w 2812762"/>
                <a:gd name="connsiteY310" fmla="*/ 2594933 h 4417951"/>
                <a:gd name="connsiteX311" fmla="*/ 887579 w 2812762"/>
                <a:gd name="connsiteY311" fmla="*/ 2615642 h 4417951"/>
                <a:gd name="connsiteX312" fmla="*/ 914884 w 2812762"/>
                <a:gd name="connsiteY312" fmla="*/ 2722102 h 4417951"/>
                <a:gd name="connsiteX313" fmla="*/ 894175 w 2812762"/>
                <a:gd name="connsiteY313" fmla="*/ 2757231 h 4417951"/>
                <a:gd name="connsiteX314" fmla="*/ 815634 w 2812762"/>
                <a:gd name="connsiteY314" fmla="*/ 2777327 h 4417951"/>
                <a:gd name="connsiteX315" fmla="*/ 780505 w 2812762"/>
                <a:gd name="connsiteY315" fmla="*/ 2756464 h 4417951"/>
                <a:gd name="connsiteX316" fmla="*/ 844013 w 2812762"/>
                <a:gd name="connsiteY316" fmla="*/ 3004360 h 4417951"/>
                <a:gd name="connsiteX317" fmla="*/ 816708 w 2812762"/>
                <a:gd name="connsiteY317" fmla="*/ 2897900 h 4417951"/>
                <a:gd name="connsiteX318" fmla="*/ 837570 w 2812762"/>
                <a:gd name="connsiteY318" fmla="*/ 2862771 h 4417951"/>
                <a:gd name="connsiteX319" fmla="*/ 916111 w 2812762"/>
                <a:gd name="connsiteY319" fmla="*/ 2842675 h 4417951"/>
                <a:gd name="connsiteX320" fmla="*/ 951087 w 2812762"/>
                <a:gd name="connsiteY320" fmla="*/ 2863385 h 4417951"/>
                <a:gd name="connsiteX321" fmla="*/ 978392 w 2812762"/>
                <a:gd name="connsiteY321" fmla="*/ 2969998 h 4417951"/>
                <a:gd name="connsiteX322" fmla="*/ 957683 w 2812762"/>
                <a:gd name="connsiteY322" fmla="*/ 3004974 h 4417951"/>
                <a:gd name="connsiteX323" fmla="*/ 879142 w 2812762"/>
                <a:gd name="connsiteY323" fmla="*/ 3025069 h 4417951"/>
                <a:gd name="connsiteX324" fmla="*/ 844013 w 2812762"/>
                <a:gd name="connsiteY324" fmla="*/ 3004360 h 4417951"/>
                <a:gd name="connsiteX325" fmla="*/ 907521 w 2812762"/>
                <a:gd name="connsiteY325" fmla="*/ 3252103 h 4417951"/>
                <a:gd name="connsiteX326" fmla="*/ 880216 w 2812762"/>
                <a:gd name="connsiteY326" fmla="*/ 3145643 h 4417951"/>
                <a:gd name="connsiteX327" fmla="*/ 900925 w 2812762"/>
                <a:gd name="connsiteY327" fmla="*/ 3110514 h 4417951"/>
                <a:gd name="connsiteX328" fmla="*/ 979466 w 2812762"/>
                <a:gd name="connsiteY328" fmla="*/ 3090418 h 4417951"/>
                <a:gd name="connsiteX329" fmla="*/ 1014595 w 2812762"/>
                <a:gd name="connsiteY329" fmla="*/ 3111281 h 4417951"/>
                <a:gd name="connsiteX330" fmla="*/ 1041900 w 2812762"/>
                <a:gd name="connsiteY330" fmla="*/ 3217741 h 4417951"/>
                <a:gd name="connsiteX331" fmla="*/ 1021038 w 2812762"/>
                <a:gd name="connsiteY331" fmla="*/ 3252716 h 4417951"/>
                <a:gd name="connsiteX332" fmla="*/ 942650 w 2812762"/>
                <a:gd name="connsiteY332" fmla="*/ 3272966 h 4417951"/>
                <a:gd name="connsiteX333" fmla="*/ 907521 w 2812762"/>
                <a:gd name="connsiteY333" fmla="*/ 3252103 h 4417951"/>
                <a:gd name="connsiteX334" fmla="*/ 971029 w 2812762"/>
                <a:gd name="connsiteY334" fmla="*/ 3499846 h 4417951"/>
                <a:gd name="connsiteX335" fmla="*/ 943724 w 2812762"/>
                <a:gd name="connsiteY335" fmla="*/ 3393385 h 4417951"/>
                <a:gd name="connsiteX336" fmla="*/ 964433 w 2812762"/>
                <a:gd name="connsiteY336" fmla="*/ 3358410 h 4417951"/>
                <a:gd name="connsiteX337" fmla="*/ 1042974 w 2812762"/>
                <a:gd name="connsiteY337" fmla="*/ 3338314 h 4417951"/>
                <a:gd name="connsiteX338" fmla="*/ 1078103 w 2812762"/>
                <a:gd name="connsiteY338" fmla="*/ 3359024 h 4417951"/>
                <a:gd name="connsiteX339" fmla="*/ 1105408 w 2812762"/>
                <a:gd name="connsiteY339" fmla="*/ 3465484 h 4417951"/>
                <a:gd name="connsiteX340" fmla="*/ 1084546 w 2812762"/>
                <a:gd name="connsiteY340" fmla="*/ 3500613 h 4417951"/>
                <a:gd name="connsiteX341" fmla="*/ 1006005 w 2812762"/>
                <a:gd name="connsiteY341" fmla="*/ 3520708 h 4417951"/>
                <a:gd name="connsiteX342" fmla="*/ 971029 w 2812762"/>
                <a:gd name="connsiteY342" fmla="*/ 3499846 h 4417951"/>
                <a:gd name="connsiteX343" fmla="*/ 1034537 w 2812762"/>
                <a:gd name="connsiteY343" fmla="*/ 3747742 h 4417951"/>
                <a:gd name="connsiteX344" fmla="*/ 1007232 w 2812762"/>
                <a:gd name="connsiteY344" fmla="*/ 3641281 h 4417951"/>
                <a:gd name="connsiteX345" fmla="*/ 1027941 w 2812762"/>
                <a:gd name="connsiteY345" fmla="*/ 3606153 h 4417951"/>
                <a:gd name="connsiteX346" fmla="*/ 1096818 w 2812762"/>
                <a:gd name="connsiteY346" fmla="*/ 3588511 h 4417951"/>
                <a:gd name="connsiteX347" fmla="*/ 1106482 w 2812762"/>
                <a:gd name="connsiteY347" fmla="*/ 3586057 h 4417951"/>
                <a:gd name="connsiteX348" fmla="*/ 1141611 w 2812762"/>
                <a:gd name="connsiteY348" fmla="*/ 3606766 h 4417951"/>
                <a:gd name="connsiteX349" fmla="*/ 1168763 w 2812762"/>
                <a:gd name="connsiteY349" fmla="*/ 3713227 h 4417951"/>
                <a:gd name="connsiteX350" fmla="*/ 1169223 w 2812762"/>
                <a:gd name="connsiteY350" fmla="*/ 3715834 h 4417951"/>
                <a:gd name="connsiteX351" fmla="*/ 1156184 w 2812762"/>
                <a:gd name="connsiteY351" fmla="*/ 3744827 h 4417951"/>
                <a:gd name="connsiteX352" fmla="*/ 1148054 w 2812762"/>
                <a:gd name="connsiteY352" fmla="*/ 3748356 h 4417951"/>
                <a:gd name="connsiteX353" fmla="*/ 1082091 w 2812762"/>
                <a:gd name="connsiteY353" fmla="*/ 3765229 h 4417951"/>
                <a:gd name="connsiteX354" fmla="*/ 1069512 w 2812762"/>
                <a:gd name="connsiteY354" fmla="*/ 3768451 h 4417951"/>
                <a:gd name="connsiteX355" fmla="*/ 1034537 w 2812762"/>
                <a:gd name="connsiteY355" fmla="*/ 3747742 h 4417951"/>
                <a:gd name="connsiteX356" fmla="*/ 1097892 w 2812762"/>
                <a:gd name="connsiteY356" fmla="*/ 3995484 h 4417951"/>
                <a:gd name="connsiteX357" fmla="*/ 1071507 w 2812762"/>
                <a:gd name="connsiteY357" fmla="*/ 3891785 h 4417951"/>
                <a:gd name="connsiteX358" fmla="*/ 1070740 w 2812762"/>
                <a:gd name="connsiteY358" fmla="*/ 3889024 h 4417951"/>
                <a:gd name="connsiteX359" fmla="*/ 1073501 w 2812762"/>
                <a:gd name="connsiteY359" fmla="*/ 3867855 h 4417951"/>
                <a:gd name="connsiteX360" fmla="*/ 1091449 w 2812762"/>
                <a:gd name="connsiteY360" fmla="*/ 3853895 h 4417951"/>
                <a:gd name="connsiteX361" fmla="*/ 1148207 w 2812762"/>
                <a:gd name="connsiteY361" fmla="*/ 3839322 h 4417951"/>
                <a:gd name="connsiteX362" fmla="*/ 1169990 w 2812762"/>
                <a:gd name="connsiteY362" fmla="*/ 3833800 h 4417951"/>
                <a:gd name="connsiteX363" fmla="*/ 1204966 w 2812762"/>
                <a:gd name="connsiteY363" fmla="*/ 3854662 h 4417951"/>
                <a:gd name="connsiteX364" fmla="*/ 1211716 w 2812762"/>
                <a:gd name="connsiteY364" fmla="*/ 3880894 h 4417951"/>
                <a:gd name="connsiteX365" fmla="*/ 1232271 w 2812762"/>
                <a:gd name="connsiteY365" fmla="*/ 3961123 h 4417951"/>
                <a:gd name="connsiteX366" fmla="*/ 1232885 w 2812762"/>
                <a:gd name="connsiteY366" fmla="*/ 3971247 h 4417951"/>
                <a:gd name="connsiteX367" fmla="*/ 1211562 w 2812762"/>
                <a:gd name="connsiteY367" fmla="*/ 3996098 h 4417951"/>
                <a:gd name="connsiteX368" fmla="*/ 1133327 w 2812762"/>
                <a:gd name="connsiteY368" fmla="*/ 4016194 h 4417951"/>
                <a:gd name="connsiteX369" fmla="*/ 1133021 w 2812762"/>
                <a:gd name="connsiteY369" fmla="*/ 4016194 h 4417951"/>
                <a:gd name="connsiteX370" fmla="*/ 1097892 w 2812762"/>
                <a:gd name="connsiteY370" fmla="*/ 3995484 h 4417951"/>
                <a:gd name="connsiteX371" fmla="*/ 1275070 w 2812762"/>
                <a:gd name="connsiteY371" fmla="*/ 4243994 h 4417951"/>
                <a:gd name="connsiteX372" fmla="*/ 1251753 w 2812762"/>
                <a:gd name="connsiteY372" fmla="*/ 4249977 h 4417951"/>
                <a:gd name="connsiteX373" fmla="*/ 1196529 w 2812762"/>
                <a:gd name="connsiteY373" fmla="*/ 4264090 h 4417951"/>
                <a:gd name="connsiteX374" fmla="*/ 1161400 w 2812762"/>
                <a:gd name="connsiteY374" fmla="*/ 4243227 h 4417951"/>
                <a:gd name="connsiteX375" fmla="*/ 1155877 w 2812762"/>
                <a:gd name="connsiteY375" fmla="*/ 4221445 h 4417951"/>
                <a:gd name="connsiteX376" fmla="*/ 1134094 w 2812762"/>
                <a:gd name="connsiteY376" fmla="*/ 4136767 h 4417951"/>
                <a:gd name="connsiteX377" fmla="*/ 1133941 w 2812762"/>
                <a:gd name="connsiteY377" fmla="*/ 4123574 h 4417951"/>
                <a:gd name="connsiteX378" fmla="*/ 1154957 w 2812762"/>
                <a:gd name="connsiteY378" fmla="*/ 4101792 h 4417951"/>
                <a:gd name="connsiteX379" fmla="*/ 1233345 w 2812762"/>
                <a:gd name="connsiteY379" fmla="*/ 4081696 h 4417951"/>
                <a:gd name="connsiteX380" fmla="*/ 1265713 w 2812762"/>
                <a:gd name="connsiteY380" fmla="*/ 4095962 h 4417951"/>
                <a:gd name="connsiteX381" fmla="*/ 1268474 w 2812762"/>
                <a:gd name="connsiteY381" fmla="*/ 4102405 h 4417951"/>
                <a:gd name="connsiteX382" fmla="*/ 1295779 w 2812762"/>
                <a:gd name="connsiteY382" fmla="*/ 4208866 h 4417951"/>
                <a:gd name="connsiteX383" fmla="*/ 1275070 w 2812762"/>
                <a:gd name="connsiteY383" fmla="*/ 4243994 h 4417951"/>
                <a:gd name="connsiteX384" fmla="*/ 2647550 w 2812762"/>
                <a:gd name="connsiteY384" fmla="*/ 4156402 h 4417951"/>
                <a:gd name="connsiteX385" fmla="*/ 2616256 w 2812762"/>
                <a:gd name="connsiteY385" fmla="*/ 4164379 h 4417951"/>
                <a:gd name="connsiteX386" fmla="*/ 2569008 w 2812762"/>
                <a:gd name="connsiteY386" fmla="*/ 4176498 h 4417951"/>
                <a:gd name="connsiteX387" fmla="*/ 2533879 w 2812762"/>
                <a:gd name="connsiteY387" fmla="*/ 4155789 h 4417951"/>
                <a:gd name="connsiteX388" fmla="*/ 2514244 w 2812762"/>
                <a:gd name="connsiteY388" fmla="*/ 4078935 h 4417951"/>
                <a:gd name="connsiteX389" fmla="*/ 2506727 w 2812762"/>
                <a:gd name="connsiteY389" fmla="*/ 4049328 h 4417951"/>
                <a:gd name="connsiteX390" fmla="*/ 2527437 w 2812762"/>
                <a:gd name="connsiteY390" fmla="*/ 4014199 h 4417951"/>
                <a:gd name="connsiteX391" fmla="*/ 2594473 w 2812762"/>
                <a:gd name="connsiteY391" fmla="*/ 3997019 h 4417951"/>
                <a:gd name="connsiteX392" fmla="*/ 2605978 w 2812762"/>
                <a:gd name="connsiteY392" fmla="*/ 3994104 h 4417951"/>
                <a:gd name="connsiteX393" fmla="*/ 2618097 w 2812762"/>
                <a:gd name="connsiteY393" fmla="*/ 3993644 h 4417951"/>
                <a:gd name="connsiteX394" fmla="*/ 2640953 w 2812762"/>
                <a:gd name="connsiteY394" fmla="*/ 4014813 h 4417951"/>
                <a:gd name="connsiteX395" fmla="*/ 2668259 w 2812762"/>
                <a:gd name="connsiteY395" fmla="*/ 4121273 h 4417951"/>
                <a:gd name="connsiteX396" fmla="*/ 2647550 w 2812762"/>
                <a:gd name="connsiteY396" fmla="*/ 4156402 h 44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2812762" h="4417951">
                  <a:moveTo>
                    <a:pt x="2698785" y="3973088"/>
                  </a:moveTo>
                  <a:lnTo>
                    <a:pt x="2638806" y="3739151"/>
                  </a:lnTo>
                  <a:lnTo>
                    <a:pt x="2596161" y="3572251"/>
                  </a:lnTo>
                  <a:lnTo>
                    <a:pt x="2572843" y="3481744"/>
                  </a:lnTo>
                  <a:lnTo>
                    <a:pt x="2543851" y="3368228"/>
                  </a:lnTo>
                  <a:lnTo>
                    <a:pt x="2495683" y="3180158"/>
                  </a:lnTo>
                  <a:lnTo>
                    <a:pt x="2317737" y="2485404"/>
                  </a:lnTo>
                  <a:lnTo>
                    <a:pt x="2294881" y="2396432"/>
                  </a:lnTo>
                  <a:lnTo>
                    <a:pt x="1888981" y="811952"/>
                  </a:lnTo>
                  <a:lnTo>
                    <a:pt x="1866278" y="723133"/>
                  </a:lnTo>
                  <a:lnTo>
                    <a:pt x="1680969" y="0"/>
                  </a:lnTo>
                  <a:lnTo>
                    <a:pt x="217370" y="0"/>
                  </a:lnTo>
                  <a:cubicBezTo>
                    <a:pt x="219210" y="14113"/>
                    <a:pt x="210160" y="27766"/>
                    <a:pt x="195894" y="31447"/>
                  </a:cubicBezTo>
                  <a:lnTo>
                    <a:pt x="117352" y="51543"/>
                  </a:lnTo>
                  <a:cubicBezTo>
                    <a:pt x="102012" y="55531"/>
                    <a:pt x="86211" y="46327"/>
                    <a:pt x="82376" y="30834"/>
                  </a:cubicBezTo>
                  <a:lnTo>
                    <a:pt x="74400" y="0"/>
                  </a:lnTo>
                  <a:lnTo>
                    <a:pt x="0" y="0"/>
                  </a:lnTo>
                  <a:lnTo>
                    <a:pt x="1053098" y="4110689"/>
                  </a:lnTo>
                  <a:lnTo>
                    <a:pt x="1107556" y="4323456"/>
                  </a:lnTo>
                  <a:lnTo>
                    <a:pt x="1123510" y="4385737"/>
                  </a:lnTo>
                  <a:lnTo>
                    <a:pt x="1131793" y="4417951"/>
                  </a:lnTo>
                  <a:lnTo>
                    <a:pt x="1206193" y="4417951"/>
                  </a:lnTo>
                  <a:lnTo>
                    <a:pt x="1199750" y="4393254"/>
                  </a:lnTo>
                  <a:lnTo>
                    <a:pt x="1197602" y="4384663"/>
                  </a:lnTo>
                  <a:cubicBezTo>
                    <a:pt x="1193614" y="4369170"/>
                    <a:pt x="1202972" y="4353523"/>
                    <a:pt x="1218312" y="4349535"/>
                  </a:cubicBezTo>
                  <a:lnTo>
                    <a:pt x="1245157" y="4342631"/>
                  </a:lnTo>
                  <a:lnTo>
                    <a:pt x="1296393" y="4329592"/>
                  </a:lnTo>
                  <a:lnTo>
                    <a:pt x="1296853" y="4329592"/>
                  </a:lnTo>
                  <a:cubicBezTo>
                    <a:pt x="1312347" y="4325450"/>
                    <a:pt x="1327993" y="4334808"/>
                    <a:pt x="1331982" y="4350148"/>
                  </a:cubicBezTo>
                  <a:lnTo>
                    <a:pt x="1349316" y="4417951"/>
                  </a:lnTo>
                  <a:lnTo>
                    <a:pt x="2606438" y="4417951"/>
                  </a:lnTo>
                  <a:cubicBezTo>
                    <a:pt x="2602143" y="4414423"/>
                    <a:pt x="2598922" y="4409514"/>
                    <a:pt x="2597388" y="4403532"/>
                  </a:cubicBezTo>
                  <a:lnTo>
                    <a:pt x="2596467" y="4399696"/>
                  </a:lnTo>
                  <a:lnTo>
                    <a:pt x="2581894" y="4342938"/>
                  </a:lnTo>
                  <a:lnTo>
                    <a:pt x="2570082" y="4297071"/>
                  </a:lnTo>
                  <a:cubicBezTo>
                    <a:pt x="2566247" y="4281731"/>
                    <a:pt x="2575451" y="4265931"/>
                    <a:pt x="2590944" y="4261942"/>
                  </a:cubicBezTo>
                  <a:lnTo>
                    <a:pt x="2669486" y="4241847"/>
                  </a:lnTo>
                  <a:cubicBezTo>
                    <a:pt x="2671787" y="4241233"/>
                    <a:pt x="2673935" y="4240926"/>
                    <a:pt x="2676235" y="4240926"/>
                  </a:cubicBezTo>
                  <a:cubicBezTo>
                    <a:pt x="2689122" y="4240773"/>
                    <a:pt x="2701240" y="4249517"/>
                    <a:pt x="2704462" y="4262709"/>
                  </a:cubicBezTo>
                  <a:lnTo>
                    <a:pt x="2731767" y="4369170"/>
                  </a:lnTo>
                  <a:cubicBezTo>
                    <a:pt x="2735755" y="4384510"/>
                    <a:pt x="2726398" y="4400310"/>
                    <a:pt x="2711058" y="4404145"/>
                  </a:cubicBezTo>
                  <a:lnTo>
                    <a:pt x="2661509" y="4416877"/>
                  </a:lnTo>
                  <a:lnTo>
                    <a:pt x="2657060" y="4417951"/>
                  </a:lnTo>
                  <a:lnTo>
                    <a:pt x="2812763" y="4417951"/>
                  </a:lnTo>
                  <a:lnTo>
                    <a:pt x="2698785" y="3973088"/>
                  </a:lnTo>
                  <a:close/>
                  <a:moveTo>
                    <a:pt x="2604904" y="3873531"/>
                  </a:moveTo>
                  <a:cubicBezTo>
                    <a:pt x="2608739" y="3889024"/>
                    <a:pt x="2599535" y="3904671"/>
                    <a:pt x="2584042" y="3908660"/>
                  </a:cubicBezTo>
                  <a:lnTo>
                    <a:pt x="2505500" y="3928755"/>
                  </a:lnTo>
                  <a:cubicBezTo>
                    <a:pt x="2502586" y="3929522"/>
                    <a:pt x="2499518" y="3929829"/>
                    <a:pt x="2496603" y="3929522"/>
                  </a:cubicBezTo>
                  <a:cubicBezTo>
                    <a:pt x="2484484" y="3928908"/>
                    <a:pt x="2473593" y="3920472"/>
                    <a:pt x="2470525" y="3907893"/>
                  </a:cubicBezTo>
                  <a:lnTo>
                    <a:pt x="2443373" y="3802506"/>
                  </a:lnTo>
                  <a:lnTo>
                    <a:pt x="2443373" y="3801432"/>
                  </a:lnTo>
                  <a:cubicBezTo>
                    <a:pt x="2441532" y="3794682"/>
                    <a:pt x="2442299" y="3787933"/>
                    <a:pt x="2445060" y="3782104"/>
                  </a:cubicBezTo>
                  <a:lnTo>
                    <a:pt x="2445060" y="3781797"/>
                  </a:lnTo>
                  <a:cubicBezTo>
                    <a:pt x="2445060" y="3781797"/>
                    <a:pt x="2445060" y="3781797"/>
                    <a:pt x="2445213" y="3781797"/>
                  </a:cubicBezTo>
                  <a:cubicBezTo>
                    <a:pt x="2449048" y="3774280"/>
                    <a:pt x="2455338" y="3768758"/>
                    <a:pt x="2463928" y="3766610"/>
                  </a:cubicBezTo>
                  <a:lnTo>
                    <a:pt x="2542470" y="3746515"/>
                  </a:lnTo>
                  <a:cubicBezTo>
                    <a:pt x="2557963" y="3742526"/>
                    <a:pt x="2573611" y="3751884"/>
                    <a:pt x="2577599" y="3767224"/>
                  </a:cubicBezTo>
                  <a:lnTo>
                    <a:pt x="2593399" y="3828891"/>
                  </a:lnTo>
                  <a:lnTo>
                    <a:pt x="2604904" y="3873684"/>
                  </a:lnTo>
                  <a:close/>
                  <a:moveTo>
                    <a:pt x="2146541" y="2527436"/>
                  </a:moveTo>
                  <a:lnTo>
                    <a:pt x="2225083" y="2507341"/>
                  </a:lnTo>
                  <a:cubicBezTo>
                    <a:pt x="2240576" y="2503352"/>
                    <a:pt x="2256224" y="2512710"/>
                    <a:pt x="2260212" y="2528050"/>
                  </a:cubicBezTo>
                  <a:lnTo>
                    <a:pt x="2287517" y="2634510"/>
                  </a:lnTo>
                  <a:cubicBezTo>
                    <a:pt x="2291352" y="2650004"/>
                    <a:pt x="2282148" y="2665651"/>
                    <a:pt x="2266655" y="2669639"/>
                  </a:cubicBezTo>
                  <a:lnTo>
                    <a:pt x="2188114" y="2689735"/>
                  </a:lnTo>
                  <a:cubicBezTo>
                    <a:pt x="2172773" y="2693723"/>
                    <a:pt x="2156973" y="2684366"/>
                    <a:pt x="2153138" y="2669026"/>
                  </a:cubicBezTo>
                  <a:lnTo>
                    <a:pt x="2125833" y="2562565"/>
                  </a:lnTo>
                  <a:cubicBezTo>
                    <a:pt x="2121844" y="2547071"/>
                    <a:pt x="2131201" y="2531425"/>
                    <a:pt x="2146541" y="2527436"/>
                  </a:cubicBezTo>
                  <a:close/>
                  <a:moveTo>
                    <a:pt x="2514091" y="3519328"/>
                  </a:moveTo>
                  <a:lnTo>
                    <a:pt x="2529891" y="3581148"/>
                  </a:lnTo>
                  <a:lnTo>
                    <a:pt x="2541396" y="3625788"/>
                  </a:lnTo>
                  <a:cubicBezTo>
                    <a:pt x="2545231" y="3641128"/>
                    <a:pt x="2536027" y="3656928"/>
                    <a:pt x="2520533" y="3660763"/>
                  </a:cubicBezTo>
                  <a:lnTo>
                    <a:pt x="2519306" y="3661070"/>
                  </a:lnTo>
                  <a:lnTo>
                    <a:pt x="2453804" y="3677791"/>
                  </a:lnTo>
                  <a:lnTo>
                    <a:pt x="2442146" y="3680859"/>
                  </a:lnTo>
                  <a:cubicBezTo>
                    <a:pt x="2426652" y="3684847"/>
                    <a:pt x="2411005" y="3675643"/>
                    <a:pt x="2407017" y="3660150"/>
                  </a:cubicBezTo>
                  <a:lnTo>
                    <a:pt x="2379711" y="3553690"/>
                  </a:lnTo>
                  <a:cubicBezTo>
                    <a:pt x="2375723" y="3538349"/>
                    <a:pt x="2385080" y="3522549"/>
                    <a:pt x="2400421" y="3518561"/>
                  </a:cubicBezTo>
                  <a:lnTo>
                    <a:pt x="2468684" y="3501073"/>
                  </a:lnTo>
                  <a:lnTo>
                    <a:pt x="2478962" y="3498465"/>
                  </a:lnTo>
                  <a:cubicBezTo>
                    <a:pt x="2494456" y="3494477"/>
                    <a:pt x="2510102" y="3503834"/>
                    <a:pt x="2514091" y="3519328"/>
                  </a:cubicBezTo>
                  <a:close/>
                  <a:moveTo>
                    <a:pt x="2450583" y="3271431"/>
                  </a:moveTo>
                  <a:lnTo>
                    <a:pt x="2477888" y="3377892"/>
                  </a:lnTo>
                  <a:cubicBezTo>
                    <a:pt x="2478348" y="3379579"/>
                    <a:pt x="2478655" y="3380960"/>
                    <a:pt x="2478655" y="3382647"/>
                  </a:cubicBezTo>
                  <a:lnTo>
                    <a:pt x="2478655" y="3382954"/>
                  </a:lnTo>
                  <a:cubicBezTo>
                    <a:pt x="2478962" y="3386022"/>
                    <a:pt x="2478655" y="3388937"/>
                    <a:pt x="2477888" y="3391851"/>
                  </a:cubicBezTo>
                  <a:cubicBezTo>
                    <a:pt x="2475587" y="3401822"/>
                    <a:pt x="2467763" y="3410259"/>
                    <a:pt x="2457179" y="3413021"/>
                  </a:cubicBezTo>
                  <a:lnTo>
                    <a:pt x="2378637" y="3433116"/>
                  </a:lnTo>
                  <a:cubicBezTo>
                    <a:pt x="2363144" y="3437105"/>
                    <a:pt x="2347497" y="3427747"/>
                    <a:pt x="2343509" y="3412407"/>
                  </a:cubicBezTo>
                  <a:lnTo>
                    <a:pt x="2316204" y="3305947"/>
                  </a:lnTo>
                  <a:cubicBezTo>
                    <a:pt x="2312215" y="3290453"/>
                    <a:pt x="2321572" y="3274806"/>
                    <a:pt x="2337066" y="3270818"/>
                  </a:cubicBezTo>
                  <a:lnTo>
                    <a:pt x="2415607" y="3250722"/>
                  </a:lnTo>
                  <a:cubicBezTo>
                    <a:pt x="2430947" y="3246734"/>
                    <a:pt x="2446594" y="3256091"/>
                    <a:pt x="2450583" y="3271431"/>
                  </a:cubicBezTo>
                  <a:close/>
                  <a:moveTo>
                    <a:pt x="2387075" y="3023689"/>
                  </a:moveTo>
                  <a:lnTo>
                    <a:pt x="2414380" y="3130149"/>
                  </a:lnTo>
                  <a:cubicBezTo>
                    <a:pt x="2418368" y="3145643"/>
                    <a:pt x="2409011" y="3161290"/>
                    <a:pt x="2393671" y="3165278"/>
                  </a:cubicBezTo>
                  <a:lnTo>
                    <a:pt x="2315130" y="3185373"/>
                  </a:lnTo>
                  <a:cubicBezTo>
                    <a:pt x="2299636" y="3189362"/>
                    <a:pt x="2283989" y="3180004"/>
                    <a:pt x="2280001" y="3164511"/>
                  </a:cubicBezTo>
                  <a:lnTo>
                    <a:pt x="2252695" y="3058051"/>
                  </a:lnTo>
                  <a:cubicBezTo>
                    <a:pt x="2248860" y="3042711"/>
                    <a:pt x="2258064" y="3027064"/>
                    <a:pt x="2273558" y="3023075"/>
                  </a:cubicBezTo>
                  <a:lnTo>
                    <a:pt x="2352099" y="3002980"/>
                  </a:lnTo>
                  <a:cubicBezTo>
                    <a:pt x="2367439" y="2998991"/>
                    <a:pt x="2383240" y="3008349"/>
                    <a:pt x="2387075" y="3023689"/>
                  </a:cubicBezTo>
                  <a:close/>
                  <a:moveTo>
                    <a:pt x="2323720" y="2775946"/>
                  </a:moveTo>
                  <a:lnTo>
                    <a:pt x="2350872" y="2882406"/>
                  </a:lnTo>
                  <a:cubicBezTo>
                    <a:pt x="2354860" y="2897746"/>
                    <a:pt x="2345503" y="2913547"/>
                    <a:pt x="2330163" y="2917382"/>
                  </a:cubicBezTo>
                  <a:lnTo>
                    <a:pt x="2251621" y="2937477"/>
                  </a:lnTo>
                  <a:cubicBezTo>
                    <a:pt x="2236281" y="2941466"/>
                    <a:pt x="2220481" y="2932262"/>
                    <a:pt x="2216493" y="2916768"/>
                  </a:cubicBezTo>
                  <a:lnTo>
                    <a:pt x="2189341" y="2810308"/>
                  </a:lnTo>
                  <a:cubicBezTo>
                    <a:pt x="2185352" y="2794968"/>
                    <a:pt x="2194710" y="2779167"/>
                    <a:pt x="2210050" y="2775179"/>
                  </a:cubicBezTo>
                  <a:lnTo>
                    <a:pt x="2288591" y="2755084"/>
                  </a:lnTo>
                  <a:cubicBezTo>
                    <a:pt x="2303931" y="2751249"/>
                    <a:pt x="2319731" y="2760452"/>
                    <a:pt x="2323720" y="2775946"/>
                  </a:cubicBezTo>
                  <a:close/>
                  <a:moveTo>
                    <a:pt x="2196704" y="2280307"/>
                  </a:moveTo>
                  <a:lnTo>
                    <a:pt x="2224009" y="2386767"/>
                  </a:lnTo>
                  <a:cubicBezTo>
                    <a:pt x="2224316" y="2387995"/>
                    <a:pt x="2224623" y="2389375"/>
                    <a:pt x="2224776" y="2390602"/>
                  </a:cubicBezTo>
                  <a:cubicBezTo>
                    <a:pt x="2226464" y="2404715"/>
                    <a:pt x="2217413" y="2418215"/>
                    <a:pt x="2203147" y="2421896"/>
                  </a:cubicBezTo>
                  <a:lnTo>
                    <a:pt x="2124759" y="2441992"/>
                  </a:lnTo>
                  <a:cubicBezTo>
                    <a:pt x="2109265" y="2445980"/>
                    <a:pt x="2093618" y="2436623"/>
                    <a:pt x="2089630" y="2421129"/>
                  </a:cubicBezTo>
                  <a:lnTo>
                    <a:pt x="2078585" y="2378330"/>
                  </a:lnTo>
                  <a:lnTo>
                    <a:pt x="2062324" y="2314669"/>
                  </a:lnTo>
                  <a:cubicBezTo>
                    <a:pt x="2058336" y="2299329"/>
                    <a:pt x="2067694" y="2283682"/>
                    <a:pt x="2083187" y="2279694"/>
                  </a:cubicBezTo>
                  <a:lnTo>
                    <a:pt x="2161575" y="2259598"/>
                  </a:lnTo>
                  <a:cubicBezTo>
                    <a:pt x="2177069" y="2255609"/>
                    <a:pt x="2192715" y="2264967"/>
                    <a:pt x="2196704" y="2280307"/>
                  </a:cubicBezTo>
                  <a:close/>
                  <a:moveTo>
                    <a:pt x="2133196" y="2032564"/>
                  </a:moveTo>
                  <a:lnTo>
                    <a:pt x="2160501" y="2139025"/>
                  </a:lnTo>
                  <a:cubicBezTo>
                    <a:pt x="2164490" y="2154365"/>
                    <a:pt x="2155132" y="2170165"/>
                    <a:pt x="2139792" y="2174000"/>
                  </a:cubicBezTo>
                  <a:lnTo>
                    <a:pt x="2061250" y="2194249"/>
                  </a:lnTo>
                  <a:cubicBezTo>
                    <a:pt x="2045757" y="2198084"/>
                    <a:pt x="2030110" y="2188880"/>
                    <a:pt x="2026122" y="2173386"/>
                  </a:cubicBezTo>
                  <a:lnTo>
                    <a:pt x="1998817" y="2066926"/>
                  </a:lnTo>
                  <a:cubicBezTo>
                    <a:pt x="1994982" y="2051586"/>
                    <a:pt x="2004185" y="2035786"/>
                    <a:pt x="2019679" y="2031797"/>
                  </a:cubicBezTo>
                  <a:lnTo>
                    <a:pt x="2098220" y="2011702"/>
                  </a:lnTo>
                  <a:cubicBezTo>
                    <a:pt x="2113560" y="2007867"/>
                    <a:pt x="2129208" y="2017071"/>
                    <a:pt x="2133196" y="2032564"/>
                  </a:cubicBezTo>
                  <a:close/>
                  <a:moveTo>
                    <a:pt x="2069688" y="1784668"/>
                  </a:moveTo>
                  <a:lnTo>
                    <a:pt x="2096993" y="1891129"/>
                  </a:lnTo>
                  <a:cubicBezTo>
                    <a:pt x="2100981" y="1906622"/>
                    <a:pt x="2091624" y="1922269"/>
                    <a:pt x="2076284" y="1926257"/>
                  </a:cubicBezTo>
                  <a:lnTo>
                    <a:pt x="1997743" y="1946353"/>
                  </a:lnTo>
                  <a:cubicBezTo>
                    <a:pt x="1982249" y="1950341"/>
                    <a:pt x="1966602" y="1940984"/>
                    <a:pt x="1962614" y="1925644"/>
                  </a:cubicBezTo>
                  <a:lnTo>
                    <a:pt x="1935308" y="1819183"/>
                  </a:lnTo>
                  <a:cubicBezTo>
                    <a:pt x="1931473" y="1803690"/>
                    <a:pt x="1940677" y="1788043"/>
                    <a:pt x="1956171" y="1784055"/>
                  </a:cubicBezTo>
                  <a:lnTo>
                    <a:pt x="2034712" y="1763959"/>
                  </a:lnTo>
                  <a:cubicBezTo>
                    <a:pt x="2050052" y="1759971"/>
                    <a:pt x="2065853" y="1769328"/>
                    <a:pt x="2069688" y="1784668"/>
                  </a:cubicBezTo>
                  <a:close/>
                  <a:moveTo>
                    <a:pt x="2006333" y="1536925"/>
                  </a:moveTo>
                  <a:lnTo>
                    <a:pt x="2033485" y="1643386"/>
                  </a:lnTo>
                  <a:cubicBezTo>
                    <a:pt x="2037473" y="1658879"/>
                    <a:pt x="2028269" y="1674526"/>
                    <a:pt x="2012776" y="1678515"/>
                  </a:cubicBezTo>
                  <a:lnTo>
                    <a:pt x="1934234" y="1698610"/>
                  </a:lnTo>
                  <a:cubicBezTo>
                    <a:pt x="1918894" y="1702599"/>
                    <a:pt x="1903094" y="1693241"/>
                    <a:pt x="1899106" y="1677901"/>
                  </a:cubicBezTo>
                  <a:lnTo>
                    <a:pt x="1871954" y="1571287"/>
                  </a:lnTo>
                  <a:cubicBezTo>
                    <a:pt x="1867965" y="1555947"/>
                    <a:pt x="1877323" y="1540300"/>
                    <a:pt x="1892663" y="1536312"/>
                  </a:cubicBezTo>
                  <a:lnTo>
                    <a:pt x="1971204" y="1516216"/>
                  </a:lnTo>
                  <a:cubicBezTo>
                    <a:pt x="1986544" y="1512228"/>
                    <a:pt x="2002344" y="1521585"/>
                    <a:pt x="2006333" y="1536925"/>
                  </a:cubicBezTo>
                  <a:close/>
                  <a:moveTo>
                    <a:pt x="1942825" y="1289183"/>
                  </a:moveTo>
                  <a:lnTo>
                    <a:pt x="1970130" y="1395643"/>
                  </a:lnTo>
                  <a:cubicBezTo>
                    <a:pt x="1973965" y="1410983"/>
                    <a:pt x="1964762" y="1426784"/>
                    <a:pt x="1949268" y="1430619"/>
                  </a:cubicBezTo>
                  <a:lnTo>
                    <a:pt x="1870727" y="1450867"/>
                  </a:lnTo>
                  <a:cubicBezTo>
                    <a:pt x="1855386" y="1454702"/>
                    <a:pt x="1839586" y="1445498"/>
                    <a:pt x="1835751" y="1430005"/>
                  </a:cubicBezTo>
                  <a:lnTo>
                    <a:pt x="1808446" y="1323545"/>
                  </a:lnTo>
                  <a:cubicBezTo>
                    <a:pt x="1804457" y="1308204"/>
                    <a:pt x="1813815" y="1292404"/>
                    <a:pt x="1829155" y="1288416"/>
                  </a:cubicBezTo>
                  <a:lnTo>
                    <a:pt x="1907696" y="1268320"/>
                  </a:lnTo>
                  <a:cubicBezTo>
                    <a:pt x="1923189" y="1264485"/>
                    <a:pt x="1938837" y="1273689"/>
                    <a:pt x="1942825" y="1289183"/>
                  </a:cubicBezTo>
                  <a:close/>
                  <a:moveTo>
                    <a:pt x="1906622" y="1147747"/>
                  </a:moveTo>
                  <a:cubicBezTo>
                    <a:pt x="1910611" y="1163240"/>
                    <a:pt x="1901253" y="1178887"/>
                    <a:pt x="1885760" y="1182876"/>
                  </a:cubicBezTo>
                  <a:lnTo>
                    <a:pt x="1807372" y="1202971"/>
                  </a:lnTo>
                  <a:cubicBezTo>
                    <a:pt x="1791878" y="1206960"/>
                    <a:pt x="1776231" y="1197602"/>
                    <a:pt x="1772243" y="1182262"/>
                  </a:cubicBezTo>
                  <a:lnTo>
                    <a:pt x="1744937" y="1075802"/>
                  </a:lnTo>
                  <a:cubicBezTo>
                    <a:pt x="1740949" y="1060308"/>
                    <a:pt x="1750307" y="1044661"/>
                    <a:pt x="1765800" y="1040673"/>
                  </a:cubicBezTo>
                  <a:lnTo>
                    <a:pt x="1844188" y="1020577"/>
                  </a:lnTo>
                  <a:cubicBezTo>
                    <a:pt x="1859682" y="1016589"/>
                    <a:pt x="1875328" y="1025946"/>
                    <a:pt x="1879317" y="1041286"/>
                  </a:cubicBezTo>
                  <a:lnTo>
                    <a:pt x="1906622" y="1147747"/>
                  </a:lnTo>
                  <a:close/>
                  <a:moveTo>
                    <a:pt x="1843114" y="900004"/>
                  </a:moveTo>
                  <a:cubicBezTo>
                    <a:pt x="1847103" y="915498"/>
                    <a:pt x="1837745" y="931145"/>
                    <a:pt x="1822405" y="935133"/>
                  </a:cubicBezTo>
                  <a:lnTo>
                    <a:pt x="1743864" y="955229"/>
                  </a:lnTo>
                  <a:cubicBezTo>
                    <a:pt x="1728370" y="959217"/>
                    <a:pt x="1712723" y="949859"/>
                    <a:pt x="1708735" y="934519"/>
                  </a:cubicBezTo>
                  <a:lnTo>
                    <a:pt x="1681430" y="828059"/>
                  </a:lnTo>
                  <a:cubicBezTo>
                    <a:pt x="1678208" y="815020"/>
                    <a:pt x="1684191" y="801827"/>
                    <a:pt x="1695542" y="795691"/>
                  </a:cubicBezTo>
                  <a:cubicBezTo>
                    <a:pt x="1697690" y="794464"/>
                    <a:pt x="1699838" y="793544"/>
                    <a:pt x="1702292" y="792930"/>
                  </a:cubicBezTo>
                  <a:lnTo>
                    <a:pt x="1780833" y="772835"/>
                  </a:lnTo>
                  <a:cubicBezTo>
                    <a:pt x="1796173" y="768846"/>
                    <a:pt x="1811821" y="778204"/>
                    <a:pt x="1815809" y="793544"/>
                  </a:cubicBezTo>
                  <a:lnTo>
                    <a:pt x="1819030" y="806123"/>
                  </a:lnTo>
                  <a:lnTo>
                    <a:pt x="1843114" y="900004"/>
                  </a:lnTo>
                  <a:close/>
                  <a:moveTo>
                    <a:pt x="1752301" y="545801"/>
                  </a:moveTo>
                  <a:lnTo>
                    <a:pt x="1779606" y="652261"/>
                  </a:lnTo>
                  <a:cubicBezTo>
                    <a:pt x="1783595" y="667755"/>
                    <a:pt x="1774237" y="683402"/>
                    <a:pt x="1758897" y="687390"/>
                  </a:cubicBezTo>
                  <a:lnTo>
                    <a:pt x="1680356" y="707486"/>
                  </a:lnTo>
                  <a:cubicBezTo>
                    <a:pt x="1670078" y="709940"/>
                    <a:pt x="1659800" y="706872"/>
                    <a:pt x="1652897" y="700123"/>
                  </a:cubicBezTo>
                  <a:cubicBezTo>
                    <a:pt x="1649369" y="696441"/>
                    <a:pt x="1646607" y="691992"/>
                    <a:pt x="1645227" y="686623"/>
                  </a:cubicBezTo>
                  <a:lnTo>
                    <a:pt x="1617921" y="580163"/>
                  </a:lnTo>
                  <a:cubicBezTo>
                    <a:pt x="1614086" y="564823"/>
                    <a:pt x="1623291" y="549022"/>
                    <a:pt x="1638784" y="545187"/>
                  </a:cubicBezTo>
                  <a:lnTo>
                    <a:pt x="1717325" y="524939"/>
                  </a:lnTo>
                  <a:cubicBezTo>
                    <a:pt x="1732666" y="521103"/>
                    <a:pt x="1748466" y="530308"/>
                    <a:pt x="1752301" y="545801"/>
                  </a:cubicBezTo>
                  <a:close/>
                  <a:moveTo>
                    <a:pt x="1688946" y="297905"/>
                  </a:moveTo>
                  <a:lnTo>
                    <a:pt x="1716098" y="404519"/>
                  </a:lnTo>
                  <a:cubicBezTo>
                    <a:pt x="1720087" y="419859"/>
                    <a:pt x="1710882" y="435506"/>
                    <a:pt x="1695389" y="439494"/>
                  </a:cubicBezTo>
                  <a:lnTo>
                    <a:pt x="1621296" y="458516"/>
                  </a:lnTo>
                  <a:lnTo>
                    <a:pt x="1616847" y="459590"/>
                  </a:lnTo>
                  <a:cubicBezTo>
                    <a:pt x="1601507" y="463578"/>
                    <a:pt x="1585707" y="454374"/>
                    <a:pt x="1581719" y="438881"/>
                  </a:cubicBezTo>
                  <a:lnTo>
                    <a:pt x="1554567" y="332420"/>
                  </a:lnTo>
                  <a:cubicBezTo>
                    <a:pt x="1553186" y="326744"/>
                    <a:pt x="1553493" y="321068"/>
                    <a:pt x="1555180" y="316006"/>
                  </a:cubicBezTo>
                  <a:cubicBezTo>
                    <a:pt x="1558249" y="307109"/>
                    <a:pt x="1565612" y="299899"/>
                    <a:pt x="1575276" y="297291"/>
                  </a:cubicBezTo>
                  <a:lnTo>
                    <a:pt x="1584327" y="294990"/>
                  </a:lnTo>
                  <a:lnTo>
                    <a:pt x="1636176" y="281644"/>
                  </a:lnTo>
                  <a:lnTo>
                    <a:pt x="1653817" y="277196"/>
                  </a:lnTo>
                  <a:cubicBezTo>
                    <a:pt x="1669157" y="273207"/>
                    <a:pt x="1684958" y="282565"/>
                    <a:pt x="1688946" y="297905"/>
                  </a:cubicBezTo>
                  <a:close/>
                  <a:moveTo>
                    <a:pt x="1511768" y="49549"/>
                  </a:moveTo>
                  <a:lnTo>
                    <a:pt x="1590309" y="29453"/>
                  </a:lnTo>
                  <a:cubicBezTo>
                    <a:pt x="1596139" y="27919"/>
                    <a:pt x="1601968" y="28379"/>
                    <a:pt x="1607184" y="30220"/>
                  </a:cubicBezTo>
                  <a:cubicBezTo>
                    <a:pt x="1615927" y="33288"/>
                    <a:pt x="1622984" y="40651"/>
                    <a:pt x="1625438" y="50162"/>
                  </a:cubicBezTo>
                  <a:lnTo>
                    <a:pt x="1648141" y="138828"/>
                  </a:lnTo>
                  <a:lnTo>
                    <a:pt x="1652744" y="156623"/>
                  </a:lnTo>
                  <a:cubicBezTo>
                    <a:pt x="1655351" y="167361"/>
                    <a:pt x="1651823" y="178099"/>
                    <a:pt x="1644306" y="185155"/>
                  </a:cubicBezTo>
                  <a:cubicBezTo>
                    <a:pt x="1640932" y="188223"/>
                    <a:pt x="1636636" y="190524"/>
                    <a:pt x="1631881" y="191751"/>
                  </a:cubicBezTo>
                  <a:lnTo>
                    <a:pt x="1592764" y="201722"/>
                  </a:lnTo>
                  <a:lnTo>
                    <a:pt x="1553340" y="211847"/>
                  </a:lnTo>
                  <a:cubicBezTo>
                    <a:pt x="1538000" y="215835"/>
                    <a:pt x="1522199" y="206478"/>
                    <a:pt x="1518364" y="191138"/>
                  </a:cubicBezTo>
                  <a:lnTo>
                    <a:pt x="1506245" y="143737"/>
                  </a:lnTo>
                  <a:lnTo>
                    <a:pt x="1491059" y="84524"/>
                  </a:lnTo>
                  <a:cubicBezTo>
                    <a:pt x="1488144" y="73172"/>
                    <a:pt x="1492439" y="61514"/>
                    <a:pt x="1501336" y="54764"/>
                  </a:cubicBezTo>
                  <a:cubicBezTo>
                    <a:pt x="1504251" y="52310"/>
                    <a:pt x="1507780" y="50622"/>
                    <a:pt x="1511768" y="49549"/>
                  </a:cubicBezTo>
                  <a:close/>
                  <a:moveTo>
                    <a:pt x="145731" y="278576"/>
                  </a:moveTo>
                  <a:lnTo>
                    <a:pt x="118579" y="172116"/>
                  </a:lnTo>
                  <a:cubicBezTo>
                    <a:pt x="114591" y="156776"/>
                    <a:pt x="123795" y="140976"/>
                    <a:pt x="139288" y="137141"/>
                  </a:cubicBezTo>
                  <a:lnTo>
                    <a:pt x="217830" y="117045"/>
                  </a:lnTo>
                  <a:cubicBezTo>
                    <a:pt x="233170" y="113057"/>
                    <a:pt x="248970" y="122261"/>
                    <a:pt x="252805" y="137754"/>
                  </a:cubicBezTo>
                  <a:lnTo>
                    <a:pt x="280111" y="244215"/>
                  </a:lnTo>
                  <a:cubicBezTo>
                    <a:pt x="284099" y="259555"/>
                    <a:pt x="274741" y="275355"/>
                    <a:pt x="259401" y="279190"/>
                  </a:cubicBezTo>
                  <a:lnTo>
                    <a:pt x="180860" y="299439"/>
                  </a:lnTo>
                  <a:cubicBezTo>
                    <a:pt x="165520" y="303274"/>
                    <a:pt x="149720" y="294070"/>
                    <a:pt x="145731" y="278576"/>
                  </a:cubicBezTo>
                  <a:close/>
                  <a:moveTo>
                    <a:pt x="209239" y="526473"/>
                  </a:moveTo>
                  <a:lnTo>
                    <a:pt x="181934" y="419859"/>
                  </a:lnTo>
                  <a:cubicBezTo>
                    <a:pt x="178099" y="404519"/>
                    <a:pt x="187303" y="388872"/>
                    <a:pt x="202796" y="384883"/>
                  </a:cubicBezTo>
                  <a:lnTo>
                    <a:pt x="281338" y="364788"/>
                  </a:lnTo>
                  <a:cubicBezTo>
                    <a:pt x="296678" y="360799"/>
                    <a:pt x="312478" y="370157"/>
                    <a:pt x="316313" y="385497"/>
                  </a:cubicBezTo>
                  <a:lnTo>
                    <a:pt x="343618" y="491957"/>
                  </a:lnTo>
                  <a:cubicBezTo>
                    <a:pt x="347607" y="507451"/>
                    <a:pt x="338250" y="523098"/>
                    <a:pt x="322910" y="527086"/>
                  </a:cubicBezTo>
                  <a:lnTo>
                    <a:pt x="244368" y="547182"/>
                  </a:lnTo>
                  <a:cubicBezTo>
                    <a:pt x="228875" y="551170"/>
                    <a:pt x="213227" y="541813"/>
                    <a:pt x="209239" y="526473"/>
                  </a:cubicBezTo>
                  <a:close/>
                  <a:moveTo>
                    <a:pt x="272747" y="774215"/>
                  </a:moveTo>
                  <a:lnTo>
                    <a:pt x="245442" y="667755"/>
                  </a:lnTo>
                  <a:cubicBezTo>
                    <a:pt x="241454" y="652261"/>
                    <a:pt x="250811" y="636614"/>
                    <a:pt x="266305" y="632626"/>
                  </a:cubicBezTo>
                  <a:lnTo>
                    <a:pt x="344692" y="612531"/>
                  </a:lnTo>
                  <a:cubicBezTo>
                    <a:pt x="360186" y="608542"/>
                    <a:pt x="375833" y="617900"/>
                    <a:pt x="379821" y="633240"/>
                  </a:cubicBezTo>
                  <a:lnTo>
                    <a:pt x="407127" y="739853"/>
                  </a:lnTo>
                  <a:cubicBezTo>
                    <a:pt x="411115" y="755194"/>
                    <a:pt x="401758" y="770840"/>
                    <a:pt x="386264" y="774829"/>
                  </a:cubicBezTo>
                  <a:lnTo>
                    <a:pt x="307876" y="794924"/>
                  </a:lnTo>
                  <a:cubicBezTo>
                    <a:pt x="292382" y="798913"/>
                    <a:pt x="276736" y="789709"/>
                    <a:pt x="272747" y="774215"/>
                  </a:cubicBezTo>
                  <a:close/>
                  <a:moveTo>
                    <a:pt x="336255" y="1021958"/>
                  </a:moveTo>
                  <a:lnTo>
                    <a:pt x="308950" y="915498"/>
                  </a:lnTo>
                  <a:cubicBezTo>
                    <a:pt x="304961" y="900158"/>
                    <a:pt x="314319" y="884357"/>
                    <a:pt x="329659" y="880522"/>
                  </a:cubicBezTo>
                  <a:lnTo>
                    <a:pt x="408201" y="860273"/>
                  </a:lnTo>
                  <a:cubicBezTo>
                    <a:pt x="423694" y="856438"/>
                    <a:pt x="439341" y="865642"/>
                    <a:pt x="443329" y="881136"/>
                  </a:cubicBezTo>
                  <a:lnTo>
                    <a:pt x="470634" y="987596"/>
                  </a:lnTo>
                  <a:cubicBezTo>
                    <a:pt x="474469" y="1003090"/>
                    <a:pt x="465266" y="1018737"/>
                    <a:pt x="449772" y="1022725"/>
                  </a:cubicBezTo>
                  <a:lnTo>
                    <a:pt x="371231" y="1042821"/>
                  </a:lnTo>
                  <a:cubicBezTo>
                    <a:pt x="355891" y="1046656"/>
                    <a:pt x="340244" y="1037451"/>
                    <a:pt x="336255" y="1021958"/>
                  </a:cubicBezTo>
                  <a:close/>
                  <a:moveTo>
                    <a:pt x="399763" y="1269854"/>
                  </a:moveTo>
                  <a:lnTo>
                    <a:pt x="372458" y="1163394"/>
                  </a:lnTo>
                  <a:cubicBezTo>
                    <a:pt x="368470" y="1147900"/>
                    <a:pt x="377827" y="1132253"/>
                    <a:pt x="393167" y="1128265"/>
                  </a:cubicBezTo>
                  <a:lnTo>
                    <a:pt x="471708" y="1108169"/>
                  </a:lnTo>
                  <a:cubicBezTo>
                    <a:pt x="487202" y="1104181"/>
                    <a:pt x="502849" y="1113538"/>
                    <a:pt x="506837" y="1128879"/>
                  </a:cubicBezTo>
                  <a:lnTo>
                    <a:pt x="533989" y="1235339"/>
                  </a:lnTo>
                  <a:cubicBezTo>
                    <a:pt x="537978" y="1250832"/>
                    <a:pt x="528774" y="1266479"/>
                    <a:pt x="513280" y="1270468"/>
                  </a:cubicBezTo>
                  <a:lnTo>
                    <a:pt x="434739" y="1290563"/>
                  </a:lnTo>
                  <a:cubicBezTo>
                    <a:pt x="419399" y="1294552"/>
                    <a:pt x="403598" y="1285194"/>
                    <a:pt x="399763" y="1269854"/>
                  </a:cubicBezTo>
                  <a:close/>
                  <a:moveTo>
                    <a:pt x="463118" y="1517597"/>
                  </a:moveTo>
                  <a:lnTo>
                    <a:pt x="435966" y="1411137"/>
                  </a:lnTo>
                  <a:cubicBezTo>
                    <a:pt x="431978" y="1395643"/>
                    <a:pt x="441182" y="1379996"/>
                    <a:pt x="456675" y="1376008"/>
                  </a:cubicBezTo>
                  <a:lnTo>
                    <a:pt x="535217" y="1355912"/>
                  </a:lnTo>
                  <a:cubicBezTo>
                    <a:pt x="550557" y="1351924"/>
                    <a:pt x="566357" y="1361281"/>
                    <a:pt x="570192" y="1376621"/>
                  </a:cubicBezTo>
                  <a:lnTo>
                    <a:pt x="597497" y="1483235"/>
                  </a:lnTo>
                  <a:cubicBezTo>
                    <a:pt x="601486" y="1498575"/>
                    <a:pt x="592128" y="1514222"/>
                    <a:pt x="576788" y="1518211"/>
                  </a:cubicBezTo>
                  <a:lnTo>
                    <a:pt x="498247" y="1538306"/>
                  </a:lnTo>
                  <a:cubicBezTo>
                    <a:pt x="482753" y="1542294"/>
                    <a:pt x="467107" y="1532937"/>
                    <a:pt x="463118" y="1517597"/>
                  </a:cubicBezTo>
                  <a:close/>
                  <a:moveTo>
                    <a:pt x="526626" y="1765340"/>
                  </a:moveTo>
                  <a:lnTo>
                    <a:pt x="499321" y="1658879"/>
                  </a:lnTo>
                  <a:cubicBezTo>
                    <a:pt x="495486" y="1643539"/>
                    <a:pt x="504690" y="1627739"/>
                    <a:pt x="520183" y="1623904"/>
                  </a:cubicBezTo>
                  <a:lnTo>
                    <a:pt x="598724" y="1603655"/>
                  </a:lnTo>
                  <a:cubicBezTo>
                    <a:pt x="614065" y="1599820"/>
                    <a:pt x="629712" y="1609024"/>
                    <a:pt x="633700" y="1624517"/>
                  </a:cubicBezTo>
                  <a:lnTo>
                    <a:pt x="661005" y="1730978"/>
                  </a:lnTo>
                  <a:cubicBezTo>
                    <a:pt x="664994" y="1746471"/>
                    <a:pt x="655637" y="1762118"/>
                    <a:pt x="640297" y="1766107"/>
                  </a:cubicBezTo>
                  <a:lnTo>
                    <a:pt x="561755" y="1786202"/>
                  </a:lnTo>
                  <a:cubicBezTo>
                    <a:pt x="546262" y="1790037"/>
                    <a:pt x="530614" y="1780833"/>
                    <a:pt x="526626" y="1765340"/>
                  </a:cubicBezTo>
                  <a:close/>
                  <a:moveTo>
                    <a:pt x="590134" y="2013236"/>
                  </a:moveTo>
                  <a:lnTo>
                    <a:pt x="562829" y="1906622"/>
                  </a:lnTo>
                  <a:cubicBezTo>
                    <a:pt x="558840" y="1891282"/>
                    <a:pt x="568198" y="1875635"/>
                    <a:pt x="583691" y="1871647"/>
                  </a:cubicBezTo>
                  <a:lnTo>
                    <a:pt x="662079" y="1851551"/>
                  </a:lnTo>
                  <a:cubicBezTo>
                    <a:pt x="677573" y="1847563"/>
                    <a:pt x="693220" y="1856920"/>
                    <a:pt x="697208" y="1872260"/>
                  </a:cubicBezTo>
                  <a:lnTo>
                    <a:pt x="724514" y="1978721"/>
                  </a:lnTo>
                  <a:cubicBezTo>
                    <a:pt x="728502" y="1994214"/>
                    <a:pt x="719144" y="2009861"/>
                    <a:pt x="703651" y="2013849"/>
                  </a:cubicBezTo>
                  <a:lnTo>
                    <a:pt x="625263" y="2033945"/>
                  </a:lnTo>
                  <a:cubicBezTo>
                    <a:pt x="609769" y="2037933"/>
                    <a:pt x="594123" y="2028576"/>
                    <a:pt x="590134" y="2013236"/>
                  </a:cubicBezTo>
                  <a:close/>
                  <a:moveTo>
                    <a:pt x="653642" y="2260979"/>
                  </a:moveTo>
                  <a:lnTo>
                    <a:pt x="626337" y="2154518"/>
                  </a:lnTo>
                  <a:cubicBezTo>
                    <a:pt x="622348" y="2139025"/>
                    <a:pt x="631706" y="2123378"/>
                    <a:pt x="647046" y="2119389"/>
                  </a:cubicBezTo>
                  <a:lnTo>
                    <a:pt x="725587" y="2099294"/>
                  </a:lnTo>
                  <a:cubicBezTo>
                    <a:pt x="741081" y="2095305"/>
                    <a:pt x="756728" y="2104663"/>
                    <a:pt x="760716" y="2120003"/>
                  </a:cubicBezTo>
                  <a:lnTo>
                    <a:pt x="788021" y="2226463"/>
                  </a:lnTo>
                  <a:cubicBezTo>
                    <a:pt x="791856" y="2241957"/>
                    <a:pt x="782653" y="2257604"/>
                    <a:pt x="767159" y="2261592"/>
                  </a:cubicBezTo>
                  <a:lnTo>
                    <a:pt x="688618" y="2281688"/>
                  </a:lnTo>
                  <a:cubicBezTo>
                    <a:pt x="673278" y="2285676"/>
                    <a:pt x="657630" y="2276319"/>
                    <a:pt x="653642" y="2260979"/>
                  </a:cubicBezTo>
                  <a:close/>
                  <a:moveTo>
                    <a:pt x="717150" y="2508721"/>
                  </a:moveTo>
                  <a:lnTo>
                    <a:pt x="689845" y="2402261"/>
                  </a:lnTo>
                  <a:cubicBezTo>
                    <a:pt x="685856" y="2386921"/>
                    <a:pt x="695214" y="2371121"/>
                    <a:pt x="710554" y="2367132"/>
                  </a:cubicBezTo>
                  <a:lnTo>
                    <a:pt x="789095" y="2347037"/>
                  </a:lnTo>
                  <a:cubicBezTo>
                    <a:pt x="804589" y="2343202"/>
                    <a:pt x="820236" y="2352406"/>
                    <a:pt x="824224" y="2367899"/>
                  </a:cubicBezTo>
                  <a:lnTo>
                    <a:pt x="851376" y="2474360"/>
                  </a:lnTo>
                  <a:cubicBezTo>
                    <a:pt x="855365" y="2489700"/>
                    <a:pt x="846161" y="2505500"/>
                    <a:pt x="830667" y="2509335"/>
                  </a:cubicBezTo>
                  <a:lnTo>
                    <a:pt x="752126" y="2529584"/>
                  </a:lnTo>
                  <a:cubicBezTo>
                    <a:pt x="736785" y="2533419"/>
                    <a:pt x="720985" y="2524215"/>
                    <a:pt x="717150" y="2508721"/>
                  </a:cubicBezTo>
                  <a:close/>
                  <a:moveTo>
                    <a:pt x="780505" y="2756464"/>
                  </a:moveTo>
                  <a:lnTo>
                    <a:pt x="753353" y="2650004"/>
                  </a:lnTo>
                  <a:cubicBezTo>
                    <a:pt x="749364" y="2634664"/>
                    <a:pt x="758569" y="2619017"/>
                    <a:pt x="774062" y="2615028"/>
                  </a:cubicBezTo>
                  <a:lnTo>
                    <a:pt x="852604" y="2594933"/>
                  </a:lnTo>
                  <a:cubicBezTo>
                    <a:pt x="867944" y="2590944"/>
                    <a:pt x="883744" y="2600302"/>
                    <a:pt x="887579" y="2615642"/>
                  </a:cubicBezTo>
                  <a:lnTo>
                    <a:pt x="914884" y="2722102"/>
                  </a:lnTo>
                  <a:cubicBezTo>
                    <a:pt x="918872" y="2737596"/>
                    <a:pt x="909515" y="2753243"/>
                    <a:pt x="894175" y="2757231"/>
                  </a:cubicBezTo>
                  <a:lnTo>
                    <a:pt x="815634" y="2777327"/>
                  </a:lnTo>
                  <a:cubicBezTo>
                    <a:pt x="800140" y="2781315"/>
                    <a:pt x="784493" y="2771958"/>
                    <a:pt x="780505" y="2756464"/>
                  </a:cubicBezTo>
                  <a:close/>
                  <a:moveTo>
                    <a:pt x="844013" y="3004360"/>
                  </a:moveTo>
                  <a:lnTo>
                    <a:pt x="816708" y="2897900"/>
                  </a:lnTo>
                  <a:cubicBezTo>
                    <a:pt x="812873" y="2882406"/>
                    <a:pt x="822076" y="2866760"/>
                    <a:pt x="837570" y="2862771"/>
                  </a:cubicBezTo>
                  <a:lnTo>
                    <a:pt x="916111" y="2842675"/>
                  </a:lnTo>
                  <a:cubicBezTo>
                    <a:pt x="931451" y="2838687"/>
                    <a:pt x="947099" y="2848045"/>
                    <a:pt x="951087" y="2863385"/>
                  </a:cubicBezTo>
                  <a:lnTo>
                    <a:pt x="978392" y="2969998"/>
                  </a:lnTo>
                  <a:cubicBezTo>
                    <a:pt x="982381" y="2985338"/>
                    <a:pt x="973023" y="3000985"/>
                    <a:pt x="957683" y="3004974"/>
                  </a:cubicBezTo>
                  <a:lnTo>
                    <a:pt x="879142" y="3025069"/>
                  </a:lnTo>
                  <a:cubicBezTo>
                    <a:pt x="863648" y="3029058"/>
                    <a:pt x="848001" y="3019700"/>
                    <a:pt x="844013" y="3004360"/>
                  </a:cubicBezTo>
                  <a:close/>
                  <a:moveTo>
                    <a:pt x="907521" y="3252103"/>
                  </a:moveTo>
                  <a:lnTo>
                    <a:pt x="880216" y="3145643"/>
                  </a:lnTo>
                  <a:cubicBezTo>
                    <a:pt x="876227" y="3130302"/>
                    <a:pt x="885585" y="3114502"/>
                    <a:pt x="900925" y="3110514"/>
                  </a:cubicBezTo>
                  <a:lnTo>
                    <a:pt x="979466" y="3090418"/>
                  </a:lnTo>
                  <a:cubicBezTo>
                    <a:pt x="994960" y="3086583"/>
                    <a:pt x="1010606" y="3095787"/>
                    <a:pt x="1014595" y="3111281"/>
                  </a:cubicBezTo>
                  <a:lnTo>
                    <a:pt x="1041900" y="3217741"/>
                  </a:lnTo>
                  <a:cubicBezTo>
                    <a:pt x="1045889" y="3233081"/>
                    <a:pt x="1036531" y="3248881"/>
                    <a:pt x="1021038" y="3252716"/>
                  </a:cubicBezTo>
                  <a:lnTo>
                    <a:pt x="942650" y="3272966"/>
                  </a:lnTo>
                  <a:cubicBezTo>
                    <a:pt x="927156" y="3276801"/>
                    <a:pt x="911510" y="3267596"/>
                    <a:pt x="907521" y="3252103"/>
                  </a:cubicBezTo>
                  <a:close/>
                  <a:moveTo>
                    <a:pt x="971029" y="3499846"/>
                  </a:moveTo>
                  <a:lnTo>
                    <a:pt x="943724" y="3393385"/>
                  </a:lnTo>
                  <a:cubicBezTo>
                    <a:pt x="939735" y="3378045"/>
                    <a:pt x="949093" y="3362398"/>
                    <a:pt x="964433" y="3358410"/>
                  </a:cubicBezTo>
                  <a:lnTo>
                    <a:pt x="1042974" y="3338314"/>
                  </a:lnTo>
                  <a:cubicBezTo>
                    <a:pt x="1058468" y="3334326"/>
                    <a:pt x="1074115" y="3343683"/>
                    <a:pt x="1078103" y="3359024"/>
                  </a:cubicBezTo>
                  <a:lnTo>
                    <a:pt x="1105408" y="3465484"/>
                  </a:lnTo>
                  <a:cubicBezTo>
                    <a:pt x="1109243" y="3480977"/>
                    <a:pt x="1100039" y="3496624"/>
                    <a:pt x="1084546" y="3500613"/>
                  </a:cubicBezTo>
                  <a:lnTo>
                    <a:pt x="1006005" y="3520708"/>
                  </a:lnTo>
                  <a:cubicBezTo>
                    <a:pt x="990665" y="3524697"/>
                    <a:pt x="974864" y="3515339"/>
                    <a:pt x="971029" y="3499846"/>
                  </a:cubicBezTo>
                  <a:close/>
                  <a:moveTo>
                    <a:pt x="1034537" y="3747742"/>
                  </a:moveTo>
                  <a:lnTo>
                    <a:pt x="1007232" y="3641281"/>
                  </a:lnTo>
                  <a:cubicBezTo>
                    <a:pt x="1003243" y="3625788"/>
                    <a:pt x="1012601" y="3610141"/>
                    <a:pt x="1027941" y="3606153"/>
                  </a:cubicBezTo>
                  <a:lnTo>
                    <a:pt x="1096818" y="3588511"/>
                  </a:lnTo>
                  <a:lnTo>
                    <a:pt x="1106482" y="3586057"/>
                  </a:lnTo>
                  <a:cubicBezTo>
                    <a:pt x="1121822" y="3582069"/>
                    <a:pt x="1137623" y="3591426"/>
                    <a:pt x="1141611" y="3606766"/>
                  </a:cubicBezTo>
                  <a:lnTo>
                    <a:pt x="1168763" y="3713227"/>
                  </a:lnTo>
                  <a:cubicBezTo>
                    <a:pt x="1168917" y="3714147"/>
                    <a:pt x="1169223" y="3714914"/>
                    <a:pt x="1169223" y="3715834"/>
                  </a:cubicBezTo>
                  <a:cubicBezTo>
                    <a:pt x="1171217" y="3727493"/>
                    <a:pt x="1165848" y="3738844"/>
                    <a:pt x="1156184" y="3744827"/>
                  </a:cubicBezTo>
                  <a:cubicBezTo>
                    <a:pt x="1153730" y="3746361"/>
                    <a:pt x="1150968" y="3747588"/>
                    <a:pt x="1148054" y="3748356"/>
                  </a:cubicBezTo>
                  <a:lnTo>
                    <a:pt x="1082091" y="3765229"/>
                  </a:lnTo>
                  <a:lnTo>
                    <a:pt x="1069512" y="3768451"/>
                  </a:lnTo>
                  <a:cubicBezTo>
                    <a:pt x="1054172" y="3772439"/>
                    <a:pt x="1038372" y="3763082"/>
                    <a:pt x="1034537" y="3747742"/>
                  </a:cubicBezTo>
                  <a:close/>
                  <a:moveTo>
                    <a:pt x="1097892" y="3995484"/>
                  </a:moveTo>
                  <a:lnTo>
                    <a:pt x="1071507" y="3891785"/>
                  </a:lnTo>
                  <a:lnTo>
                    <a:pt x="1070740" y="3889024"/>
                  </a:lnTo>
                  <a:cubicBezTo>
                    <a:pt x="1068746" y="3881661"/>
                    <a:pt x="1069973" y="3874144"/>
                    <a:pt x="1073501" y="3867855"/>
                  </a:cubicBezTo>
                  <a:cubicBezTo>
                    <a:pt x="1077029" y="3861105"/>
                    <a:pt x="1083472" y="3856043"/>
                    <a:pt x="1091449" y="3853895"/>
                  </a:cubicBezTo>
                  <a:lnTo>
                    <a:pt x="1148207" y="3839322"/>
                  </a:lnTo>
                  <a:lnTo>
                    <a:pt x="1169990" y="3833800"/>
                  </a:lnTo>
                  <a:cubicBezTo>
                    <a:pt x="1185331" y="3829811"/>
                    <a:pt x="1201131" y="3839169"/>
                    <a:pt x="1204966" y="3854662"/>
                  </a:cubicBezTo>
                  <a:lnTo>
                    <a:pt x="1211716" y="3880894"/>
                  </a:lnTo>
                  <a:lnTo>
                    <a:pt x="1232271" y="3961123"/>
                  </a:lnTo>
                  <a:cubicBezTo>
                    <a:pt x="1233192" y="3964498"/>
                    <a:pt x="1233345" y="3967872"/>
                    <a:pt x="1232885" y="3971247"/>
                  </a:cubicBezTo>
                  <a:cubicBezTo>
                    <a:pt x="1231811" y="3982752"/>
                    <a:pt x="1223527" y="3993184"/>
                    <a:pt x="1211562" y="3996098"/>
                  </a:cubicBezTo>
                  <a:lnTo>
                    <a:pt x="1133327" y="4016194"/>
                  </a:lnTo>
                  <a:lnTo>
                    <a:pt x="1133021" y="4016194"/>
                  </a:lnTo>
                  <a:cubicBezTo>
                    <a:pt x="1117527" y="4020182"/>
                    <a:pt x="1101880" y="4010978"/>
                    <a:pt x="1097892" y="3995484"/>
                  </a:cubicBezTo>
                  <a:close/>
                  <a:moveTo>
                    <a:pt x="1275070" y="4243994"/>
                  </a:moveTo>
                  <a:lnTo>
                    <a:pt x="1251753" y="4249977"/>
                  </a:lnTo>
                  <a:lnTo>
                    <a:pt x="1196529" y="4264090"/>
                  </a:lnTo>
                  <a:cubicBezTo>
                    <a:pt x="1181035" y="4268079"/>
                    <a:pt x="1165388" y="4258721"/>
                    <a:pt x="1161400" y="4243227"/>
                  </a:cubicBezTo>
                  <a:lnTo>
                    <a:pt x="1155877" y="4221445"/>
                  </a:lnTo>
                  <a:lnTo>
                    <a:pt x="1134094" y="4136767"/>
                  </a:lnTo>
                  <a:cubicBezTo>
                    <a:pt x="1133021" y="4132318"/>
                    <a:pt x="1133021" y="4127870"/>
                    <a:pt x="1133941" y="4123574"/>
                  </a:cubicBezTo>
                  <a:cubicBezTo>
                    <a:pt x="1136089" y="4113143"/>
                    <a:pt x="1143912" y="4104553"/>
                    <a:pt x="1154957" y="4101792"/>
                  </a:cubicBezTo>
                  <a:lnTo>
                    <a:pt x="1233345" y="4081696"/>
                  </a:lnTo>
                  <a:cubicBezTo>
                    <a:pt x="1246537" y="4078321"/>
                    <a:pt x="1259730" y="4084610"/>
                    <a:pt x="1265713" y="4095962"/>
                  </a:cubicBezTo>
                  <a:cubicBezTo>
                    <a:pt x="1266940" y="4097957"/>
                    <a:pt x="1267860" y="4100104"/>
                    <a:pt x="1268474" y="4102405"/>
                  </a:cubicBezTo>
                  <a:lnTo>
                    <a:pt x="1295779" y="4208866"/>
                  </a:lnTo>
                  <a:cubicBezTo>
                    <a:pt x="1299768" y="4224359"/>
                    <a:pt x="1290410" y="4240006"/>
                    <a:pt x="1275070" y="4243994"/>
                  </a:cubicBezTo>
                  <a:close/>
                  <a:moveTo>
                    <a:pt x="2647550" y="4156402"/>
                  </a:moveTo>
                  <a:lnTo>
                    <a:pt x="2616256" y="4164379"/>
                  </a:lnTo>
                  <a:lnTo>
                    <a:pt x="2569008" y="4176498"/>
                  </a:lnTo>
                  <a:cubicBezTo>
                    <a:pt x="2553668" y="4180486"/>
                    <a:pt x="2537868" y="4171129"/>
                    <a:pt x="2533879" y="4155789"/>
                  </a:cubicBezTo>
                  <a:lnTo>
                    <a:pt x="2514244" y="4078935"/>
                  </a:lnTo>
                  <a:lnTo>
                    <a:pt x="2506727" y="4049328"/>
                  </a:lnTo>
                  <a:cubicBezTo>
                    <a:pt x="2502739" y="4033835"/>
                    <a:pt x="2511943" y="4018188"/>
                    <a:pt x="2527437" y="4014199"/>
                  </a:cubicBezTo>
                  <a:lnTo>
                    <a:pt x="2594473" y="3997019"/>
                  </a:lnTo>
                  <a:lnTo>
                    <a:pt x="2605978" y="3994104"/>
                  </a:lnTo>
                  <a:cubicBezTo>
                    <a:pt x="2610120" y="3993030"/>
                    <a:pt x="2614108" y="3992877"/>
                    <a:pt x="2618097" y="3993644"/>
                  </a:cubicBezTo>
                  <a:cubicBezTo>
                    <a:pt x="2628835" y="3995484"/>
                    <a:pt x="2638192" y="4003615"/>
                    <a:pt x="2640953" y="4014813"/>
                  </a:cubicBezTo>
                  <a:lnTo>
                    <a:pt x="2668259" y="4121273"/>
                  </a:lnTo>
                  <a:cubicBezTo>
                    <a:pt x="2672247" y="4136767"/>
                    <a:pt x="2662890" y="4152414"/>
                    <a:pt x="2647550" y="4156402"/>
                  </a:cubicBezTo>
                  <a:close/>
                </a:path>
              </a:pathLst>
            </a:custGeom>
            <a:solidFill>
              <a:srgbClr val="262626">
                <a:alpha val="10000"/>
              </a:srgbClr>
            </a:solidFill>
            <a:ln w="1532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325C2CFC-91F8-93B5-2C77-BB1D29A3958E}"/>
                </a:ext>
              </a:extLst>
            </p:cNvPr>
            <p:cNvSpPr/>
            <p:nvPr/>
          </p:nvSpPr>
          <p:spPr>
            <a:xfrm>
              <a:off x="1081187" y="0"/>
              <a:ext cx="3511854" cy="6847071"/>
            </a:xfrm>
            <a:custGeom>
              <a:avLst/>
              <a:gdLst>
                <a:gd name="connsiteX0" fmla="*/ 3511794 w 3511854"/>
                <a:gd name="connsiteY0" fmla="*/ 6846832 h 6847071"/>
                <a:gd name="connsiteX1" fmla="*/ 3511854 w 3511854"/>
                <a:gd name="connsiteY1" fmla="*/ 6846832 h 6847071"/>
                <a:gd name="connsiteX2" fmla="*/ 3511854 w 3511854"/>
                <a:gd name="connsiteY2" fmla="*/ 6847071 h 6847071"/>
                <a:gd name="connsiteX3" fmla="*/ 2969338 w 3511854"/>
                <a:gd name="connsiteY3" fmla="*/ 5225940 h 6847071"/>
                <a:gd name="connsiteX4" fmla="*/ 3029961 w 3511854"/>
                <a:gd name="connsiteY4" fmla="*/ 5225940 h 6847071"/>
                <a:gd name="connsiteX5" fmla="*/ 3086304 w 3511854"/>
                <a:gd name="connsiteY5" fmla="*/ 5257559 h 6847071"/>
                <a:gd name="connsiteX6" fmla="*/ 3119589 w 3511854"/>
                <a:gd name="connsiteY6" fmla="*/ 5315091 h 6847071"/>
                <a:gd name="connsiteX7" fmla="*/ 3340922 w 3511854"/>
                <a:gd name="connsiteY7" fmla="*/ 6178553 h 6847071"/>
                <a:gd name="connsiteX8" fmla="*/ 3419137 w 3511854"/>
                <a:gd name="connsiteY8" fmla="*/ 6484521 h 6847071"/>
                <a:gd name="connsiteX9" fmla="*/ 3442674 w 3511854"/>
                <a:gd name="connsiteY9" fmla="*/ 6576764 h 6847071"/>
                <a:gd name="connsiteX10" fmla="*/ 3479284 w 3511854"/>
                <a:gd name="connsiteY10" fmla="*/ 6719168 h 6847071"/>
                <a:gd name="connsiteX11" fmla="*/ 3511794 w 3511854"/>
                <a:gd name="connsiteY11" fmla="*/ 6846832 h 6847071"/>
                <a:gd name="connsiteX12" fmla="*/ 1753787 w 3511854"/>
                <a:gd name="connsiteY12" fmla="*/ 6846832 h 6847071"/>
                <a:gd name="connsiteX13" fmla="*/ 1626597 w 3511854"/>
                <a:gd name="connsiteY13" fmla="*/ 6350199 h 6847071"/>
                <a:gd name="connsiteX14" fmla="*/ 1541725 w 3511854"/>
                <a:gd name="connsiteY14" fmla="*/ 6019032 h 6847071"/>
                <a:gd name="connsiteX15" fmla="*/ 1474207 w 3511854"/>
                <a:gd name="connsiteY15" fmla="*/ 5755144 h 6847071"/>
                <a:gd name="connsiteX16" fmla="*/ 1469691 w 3511854"/>
                <a:gd name="connsiteY16" fmla="*/ 5737551 h 6847071"/>
                <a:gd name="connsiteX17" fmla="*/ 1501547 w 3511854"/>
                <a:gd name="connsiteY17" fmla="*/ 5620109 h 6847071"/>
                <a:gd name="connsiteX18" fmla="*/ 1505352 w 3511854"/>
                <a:gd name="connsiteY18" fmla="*/ 5616306 h 6847071"/>
                <a:gd name="connsiteX19" fmla="*/ 1558605 w 3511854"/>
                <a:gd name="connsiteY19" fmla="*/ 5587302 h 6847071"/>
                <a:gd name="connsiteX20" fmla="*/ 1609480 w 3511854"/>
                <a:gd name="connsiteY20" fmla="*/ 5574225 h 6847071"/>
                <a:gd name="connsiteX21" fmla="*/ 1688884 w 3511854"/>
                <a:gd name="connsiteY21" fmla="*/ 5554017 h 6847071"/>
                <a:gd name="connsiteX22" fmla="*/ 2390839 w 3511854"/>
                <a:gd name="connsiteY22" fmla="*/ 2773427 h 6847071"/>
                <a:gd name="connsiteX23" fmla="*/ 2492113 w 3511854"/>
                <a:gd name="connsiteY23" fmla="*/ 2864820 h 6847071"/>
                <a:gd name="connsiteX24" fmla="*/ 3025081 w 3511854"/>
                <a:gd name="connsiteY24" fmla="*/ 4945113 h 6847071"/>
                <a:gd name="connsiteX25" fmla="*/ 2936177 w 3511854"/>
                <a:gd name="connsiteY25" fmla="*/ 5095260 h 6847071"/>
                <a:gd name="connsiteX26" fmla="*/ 1525364 w 3511854"/>
                <a:gd name="connsiteY26" fmla="*/ 5456709 h 6847071"/>
                <a:gd name="connsiteX27" fmla="*/ 1375217 w 3511854"/>
                <a:gd name="connsiteY27" fmla="*/ 5367806 h 6847071"/>
                <a:gd name="connsiteX28" fmla="*/ 842248 w 3511854"/>
                <a:gd name="connsiteY28" fmla="*/ 3287513 h 6847071"/>
                <a:gd name="connsiteX29" fmla="*/ 931151 w 3511854"/>
                <a:gd name="connsiteY29" fmla="*/ 3137366 h 6847071"/>
                <a:gd name="connsiteX30" fmla="*/ 2341964 w 3511854"/>
                <a:gd name="connsiteY30" fmla="*/ 2775917 h 6847071"/>
                <a:gd name="connsiteX31" fmla="*/ 2390839 w 3511854"/>
                <a:gd name="connsiteY31" fmla="*/ 2773427 h 6847071"/>
                <a:gd name="connsiteX32" fmla="*/ 1763282 w 3511854"/>
                <a:gd name="connsiteY32" fmla="*/ 323625 h 6847071"/>
                <a:gd name="connsiteX33" fmla="*/ 1864555 w 3511854"/>
                <a:gd name="connsiteY33" fmla="*/ 415018 h 6847071"/>
                <a:gd name="connsiteX34" fmla="*/ 2397523 w 3511854"/>
                <a:gd name="connsiteY34" fmla="*/ 2495311 h 6847071"/>
                <a:gd name="connsiteX35" fmla="*/ 2308620 w 3511854"/>
                <a:gd name="connsiteY35" fmla="*/ 2645458 h 6847071"/>
                <a:gd name="connsiteX36" fmla="*/ 897807 w 3511854"/>
                <a:gd name="connsiteY36" fmla="*/ 3006907 h 6847071"/>
                <a:gd name="connsiteX37" fmla="*/ 747659 w 3511854"/>
                <a:gd name="connsiteY37" fmla="*/ 2918004 h 6847071"/>
                <a:gd name="connsiteX38" fmla="*/ 214691 w 3511854"/>
                <a:gd name="connsiteY38" fmla="*/ 837711 h 6847071"/>
                <a:gd name="connsiteX39" fmla="*/ 303594 w 3511854"/>
                <a:gd name="connsiteY39" fmla="*/ 687564 h 6847071"/>
                <a:gd name="connsiteX40" fmla="*/ 1714407 w 3511854"/>
                <a:gd name="connsiteY40" fmla="*/ 326115 h 6847071"/>
                <a:gd name="connsiteX41" fmla="*/ 1763282 w 3511854"/>
                <a:gd name="connsiteY41" fmla="*/ 323625 h 6847071"/>
                <a:gd name="connsiteX42" fmla="*/ 0 w 3511854"/>
                <a:gd name="connsiteY42" fmla="*/ 0 h 6847071"/>
                <a:gd name="connsiteX43" fmla="*/ 1758068 w 3511854"/>
                <a:gd name="connsiteY43" fmla="*/ 0 h 6847071"/>
                <a:gd name="connsiteX44" fmla="*/ 1769954 w 3511854"/>
                <a:gd name="connsiteY44" fmla="*/ 46122 h 6847071"/>
                <a:gd name="connsiteX45" fmla="*/ 1735720 w 3511854"/>
                <a:gd name="connsiteY45" fmla="*/ 165704 h 6847071"/>
                <a:gd name="connsiteX46" fmla="*/ 1681041 w 3511854"/>
                <a:gd name="connsiteY46" fmla="*/ 196371 h 6847071"/>
                <a:gd name="connsiteX47" fmla="*/ 270069 w 3511854"/>
                <a:gd name="connsiteY47" fmla="*/ 557732 h 6847071"/>
                <a:gd name="connsiteX48" fmla="*/ 120057 w 3511854"/>
                <a:gd name="connsiteY48" fmla="*/ 468818 h 684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11854" h="6847071">
                  <a:moveTo>
                    <a:pt x="3511794" y="6846832"/>
                  </a:moveTo>
                  <a:lnTo>
                    <a:pt x="3511854" y="6846832"/>
                  </a:lnTo>
                  <a:lnTo>
                    <a:pt x="3511854" y="6847071"/>
                  </a:lnTo>
                  <a:close/>
                  <a:moveTo>
                    <a:pt x="2969338" y="5225940"/>
                  </a:moveTo>
                  <a:cubicBezTo>
                    <a:pt x="2990021" y="5220710"/>
                    <a:pt x="3010705" y="5220947"/>
                    <a:pt x="3029961" y="5225940"/>
                  </a:cubicBezTo>
                  <a:cubicBezTo>
                    <a:pt x="3051120" y="5231408"/>
                    <a:pt x="3070613" y="5242343"/>
                    <a:pt x="3086304" y="5257559"/>
                  </a:cubicBezTo>
                  <a:cubicBezTo>
                    <a:pt x="3101996" y="5272775"/>
                    <a:pt x="3113883" y="5292269"/>
                    <a:pt x="3119589" y="5315091"/>
                  </a:cubicBezTo>
                  <a:lnTo>
                    <a:pt x="3340922" y="6178553"/>
                  </a:lnTo>
                  <a:cubicBezTo>
                    <a:pt x="3340922" y="6178553"/>
                    <a:pt x="3419137" y="6484521"/>
                    <a:pt x="3419137" y="6484521"/>
                  </a:cubicBezTo>
                  <a:cubicBezTo>
                    <a:pt x="3419137" y="6484521"/>
                    <a:pt x="3442674" y="6576764"/>
                    <a:pt x="3442674" y="6576764"/>
                  </a:cubicBezTo>
                  <a:lnTo>
                    <a:pt x="3479284" y="6719168"/>
                  </a:lnTo>
                  <a:lnTo>
                    <a:pt x="3511794" y="6846832"/>
                  </a:lnTo>
                  <a:lnTo>
                    <a:pt x="1753787" y="6846832"/>
                  </a:lnTo>
                  <a:lnTo>
                    <a:pt x="1626597" y="6350199"/>
                  </a:lnTo>
                  <a:lnTo>
                    <a:pt x="1541725" y="6019032"/>
                  </a:lnTo>
                  <a:lnTo>
                    <a:pt x="1474207" y="5755144"/>
                  </a:lnTo>
                  <a:lnTo>
                    <a:pt x="1469691" y="5737551"/>
                  </a:lnTo>
                  <a:cubicBezTo>
                    <a:pt x="1458518" y="5694045"/>
                    <a:pt x="1472069" y="5650063"/>
                    <a:pt x="1501547" y="5620109"/>
                  </a:cubicBezTo>
                  <a:cubicBezTo>
                    <a:pt x="1502736" y="5618681"/>
                    <a:pt x="1504163" y="5617493"/>
                    <a:pt x="1505352" y="5616306"/>
                  </a:cubicBezTo>
                  <a:cubicBezTo>
                    <a:pt x="1519853" y="5602754"/>
                    <a:pt x="1537922" y="5592531"/>
                    <a:pt x="1558605" y="5587302"/>
                  </a:cubicBezTo>
                  <a:lnTo>
                    <a:pt x="1609480" y="5574225"/>
                  </a:lnTo>
                  <a:lnTo>
                    <a:pt x="1688884" y="5554017"/>
                  </a:lnTo>
                  <a:close/>
                  <a:moveTo>
                    <a:pt x="2390839" y="2773427"/>
                  </a:moveTo>
                  <a:cubicBezTo>
                    <a:pt x="2438376" y="2780620"/>
                    <a:pt x="2479457" y="2815420"/>
                    <a:pt x="2492113" y="2864820"/>
                  </a:cubicBezTo>
                  <a:lnTo>
                    <a:pt x="3025081" y="4945113"/>
                  </a:lnTo>
                  <a:cubicBezTo>
                    <a:pt x="3042015" y="5011208"/>
                    <a:pt x="3002043" y="5078386"/>
                    <a:pt x="2936177" y="5095260"/>
                  </a:cubicBezTo>
                  <a:lnTo>
                    <a:pt x="1525364" y="5456709"/>
                  </a:lnTo>
                  <a:cubicBezTo>
                    <a:pt x="1459268" y="5473642"/>
                    <a:pt x="1392091" y="5433670"/>
                    <a:pt x="1375217" y="5367806"/>
                  </a:cubicBezTo>
                  <a:lnTo>
                    <a:pt x="842248" y="3287513"/>
                  </a:lnTo>
                  <a:cubicBezTo>
                    <a:pt x="825374" y="3221647"/>
                    <a:pt x="865287" y="3154240"/>
                    <a:pt x="931151" y="3137366"/>
                  </a:cubicBezTo>
                  <a:lnTo>
                    <a:pt x="2341964" y="2775917"/>
                  </a:lnTo>
                  <a:cubicBezTo>
                    <a:pt x="2358431" y="2771698"/>
                    <a:pt x="2374994" y="2771029"/>
                    <a:pt x="2390839" y="2773427"/>
                  </a:cubicBezTo>
                  <a:close/>
                  <a:moveTo>
                    <a:pt x="1763282" y="323625"/>
                  </a:moveTo>
                  <a:cubicBezTo>
                    <a:pt x="1810818" y="330818"/>
                    <a:pt x="1851899" y="365619"/>
                    <a:pt x="1864555" y="415018"/>
                  </a:cubicBezTo>
                  <a:lnTo>
                    <a:pt x="2397523" y="2495311"/>
                  </a:lnTo>
                  <a:cubicBezTo>
                    <a:pt x="2414456" y="2561407"/>
                    <a:pt x="2374486" y="2628584"/>
                    <a:pt x="2308620" y="2645458"/>
                  </a:cubicBezTo>
                  <a:lnTo>
                    <a:pt x="897807" y="3006907"/>
                  </a:lnTo>
                  <a:cubicBezTo>
                    <a:pt x="831711" y="3023841"/>
                    <a:pt x="764534" y="2983870"/>
                    <a:pt x="747659" y="2918004"/>
                  </a:cubicBezTo>
                  <a:lnTo>
                    <a:pt x="214691" y="837711"/>
                  </a:lnTo>
                  <a:cubicBezTo>
                    <a:pt x="197816" y="771845"/>
                    <a:pt x="237728" y="704438"/>
                    <a:pt x="303594" y="687564"/>
                  </a:cubicBezTo>
                  <a:lnTo>
                    <a:pt x="1714407" y="326115"/>
                  </a:lnTo>
                  <a:cubicBezTo>
                    <a:pt x="1730874" y="321896"/>
                    <a:pt x="1747437" y="321227"/>
                    <a:pt x="1763282" y="323625"/>
                  </a:cubicBezTo>
                  <a:close/>
                  <a:moveTo>
                    <a:pt x="0" y="0"/>
                  </a:moveTo>
                  <a:lnTo>
                    <a:pt x="1758068" y="0"/>
                  </a:lnTo>
                  <a:lnTo>
                    <a:pt x="1769954" y="46122"/>
                  </a:lnTo>
                  <a:cubicBezTo>
                    <a:pt x="1781365" y="90816"/>
                    <a:pt x="1766864" y="135985"/>
                    <a:pt x="1735720" y="165704"/>
                  </a:cubicBezTo>
                  <a:cubicBezTo>
                    <a:pt x="1720980" y="179968"/>
                    <a:pt x="1702437" y="190903"/>
                    <a:pt x="1681041" y="196371"/>
                  </a:cubicBezTo>
                  <a:lnTo>
                    <a:pt x="270069" y="557732"/>
                  </a:lnTo>
                  <a:cubicBezTo>
                    <a:pt x="204216" y="574611"/>
                    <a:pt x="136937" y="534671"/>
                    <a:pt x="120057" y="468818"/>
                  </a:cubicBezTo>
                  <a:close/>
                </a:path>
              </a:pathLst>
            </a:custGeom>
            <a:solidFill>
              <a:srgbClr val="2E2E2E">
                <a:alpha val="10000"/>
              </a:srgbClr>
            </a:solidFill>
            <a:ln w="1532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83EA9FC-7526-DDF2-F1AA-C46DC698CCAC}"/>
                </a:ext>
              </a:extLst>
            </p:cNvPr>
            <p:cNvSpPr/>
            <p:nvPr/>
          </p:nvSpPr>
          <p:spPr>
            <a:xfrm>
              <a:off x="310680" y="0"/>
              <a:ext cx="3107702" cy="6858000"/>
            </a:xfrm>
            <a:custGeom>
              <a:avLst/>
              <a:gdLst>
                <a:gd name="connsiteX0" fmla="*/ 604707 w 2005259"/>
                <a:gd name="connsiteY0" fmla="*/ 191751 h 4425156"/>
                <a:gd name="connsiteX1" fmla="*/ 565590 w 2005259"/>
                <a:gd name="connsiteY1" fmla="*/ 201722 h 4425156"/>
                <a:gd name="connsiteX2" fmla="*/ 558227 w 2005259"/>
                <a:gd name="connsiteY2" fmla="*/ 289621 h 4425156"/>
                <a:gd name="connsiteX3" fmla="*/ 557153 w 2005259"/>
                <a:gd name="connsiteY3" fmla="*/ 294990 h 4425156"/>
                <a:gd name="connsiteX4" fmla="*/ 609003 w 2005259"/>
                <a:gd name="connsiteY4" fmla="*/ 281644 h 4425156"/>
                <a:gd name="connsiteX5" fmla="*/ 617133 w 2005259"/>
                <a:gd name="connsiteY5" fmla="*/ 185155 h 4425156"/>
                <a:gd name="connsiteX6" fmla="*/ 604707 w 2005259"/>
                <a:gd name="connsiteY6" fmla="*/ 191751 h 4425156"/>
                <a:gd name="connsiteX7" fmla="*/ 604707 w 2005259"/>
                <a:gd name="connsiteY7" fmla="*/ 191751 h 4425156"/>
                <a:gd name="connsiteX8" fmla="*/ 565590 w 2005259"/>
                <a:gd name="connsiteY8" fmla="*/ 201722 h 4425156"/>
                <a:gd name="connsiteX9" fmla="*/ 558227 w 2005259"/>
                <a:gd name="connsiteY9" fmla="*/ 289621 h 4425156"/>
                <a:gd name="connsiteX10" fmla="*/ 557153 w 2005259"/>
                <a:gd name="connsiteY10" fmla="*/ 294990 h 4425156"/>
                <a:gd name="connsiteX11" fmla="*/ 609003 w 2005259"/>
                <a:gd name="connsiteY11" fmla="*/ 281644 h 4425156"/>
                <a:gd name="connsiteX12" fmla="*/ 617133 w 2005259"/>
                <a:gd name="connsiteY12" fmla="*/ 185155 h 4425156"/>
                <a:gd name="connsiteX13" fmla="*/ 604707 w 2005259"/>
                <a:gd name="connsiteY13" fmla="*/ 191751 h 4425156"/>
                <a:gd name="connsiteX14" fmla="*/ 604707 w 2005259"/>
                <a:gd name="connsiteY14" fmla="*/ 191751 h 4425156"/>
                <a:gd name="connsiteX15" fmla="*/ 565590 w 2005259"/>
                <a:gd name="connsiteY15" fmla="*/ 201722 h 4425156"/>
                <a:gd name="connsiteX16" fmla="*/ 558227 w 2005259"/>
                <a:gd name="connsiteY16" fmla="*/ 289621 h 4425156"/>
                <a:gd name="connsiteX17" fmla="*/ 557153 w 2005259"/>
                <a:gd name="connsiteY17" fmla="*/ 294990 h 4425156"/>
                <a:gd name="connsiteX18" fmla="*/ 609003 w 2005259"/>
                <a:gd name="connsiteY18" fmla="*/ 281644 h 4425156"/>
                <a:gd name="connsiteX19" fmla="*/ 617133 w 2005259"/>
                <a:gd name="connsiteY19" fmla="*/ 185155 h 4425156"/>
                <a:gd name="connsiteX20" fmla="*/ 604707 w 2005259"/>
                <a:gd name="connsiteY20" fmla="*/ 191751 h 4425156"/>
                <a:gd name="connsiteX21" fmla="*/ 604707 w 2005259"/>
                <a:gd name="connsiteY21" fmla="*/ 191751 h 4425156"/>
                <a:gd name="connsiteX22" fmla="*/ 565590 w 2005259"/>
                <a:gd name="connsiteY22" fmla="*/ 201722 h 4425156"/>
                <a:gd name="connsiteX23" fmla="*/ 558227 w 2005259"/>
                <a:gd name="connsiteY23" fmla="*/ 289621 h 4425156"/>
                <a:gd name="connsiteX24" fmla="*/ 557153 w 2005259"/>
                <a:gd name="connsiteY24" fmla="*/ 294990 h 4425156"/>
                <a:gd name="connsiteX25" fmla="*/ 609003 w 2005259"/>
                <a:gd name="connsiteY25" fmla="*/ 281644 h 4425156"/>
                <a:gd name="connsiteX26" fmla="*/ 617133 w 2005259"/>
                <a:gd name="connsiteY26" fmla="*/ 185155 h 4425156"/>
                <a:gd name="connsiteX27" fmla="*/ 604707 w 2005259"/>
                <a:gd name="connsiteY27" fmla="*/ 191751 h 4425156"/>
                <a:gd name="connsiteX28" fmla="*/ 582464 w 2005259"/>
                <a:gd name="connsiteY28" fmla="*/ 0 h 4425156"/>
                <a:gd name="connsiteX29" fmla="*/ 580010 w 2005259"/>
                <a:gd name="connsiteY29" fmla="*/ 30220 h 4425156"/>
                <a:gd name="connsiteX30" fmla="*/ 579550 w 2005259"/>
                <a:gd name="connsiteY30" fmla="*/ 34822 h 4425156"/>
                <a:gd name="connsiteX31" fmla="*/ 548409 w 2005259"/>
                <a:gd name="connsiteY31" fmla="*/ 61054 h 4425156"/>
                <a:gd name="connsiteX32" fmla="*/ 474163 w 2005259"/>
                <a:gd name="connsiteY32" fmla="*/ 54764 h 4425156"/>
                <a:gd name="connsiteX33" fmla="*/ 467720 w 2005259"/>
                <a:gd name="connsiteY33" fmla="*/ 54304 h 4425156"/>
                <a:gd name="connsiteX34" fmla="*/ 441335 w 2005259"/>
                <a:gd name="connsiteY34" fmla="*/ 23164 h 4425156"/>
                <a:gd name="connsiteX35" fmla="*/ 443330 w 2005259"/>
                <a:gd name="connsiteY35" fmla="*/ 0 h 4425156"/>
                <a:gd name="connsiteX36" fmla="*/ 371077 w 2005259"/>
                <a:gd name="connsiteY36" fmla="*/ 0 h 4425156"/>
                <a:gd name="connsiteX37" fmla="*/ 362027 w 2005259"/>
                <a:gd name="connsiteY37" fmla="*/ 106921 h 4425156"/>
                <a:gd name="connsiteX38" fmla="*/ 353436 w 2005259"/>
                <a:gd name="connsiteY38" fmla="*/ 209699 h 4425156"/>
                <a:gd name="connsiteX39" fmla="*/ 216603 w 2005259"/>
                <a:gd name="connsiteY39" fmla="*/ 1839279 h 4425156"/>
                <a:gd name="connsiteX40" fmla="*/ 208933 w 2005259"/>
                <a:gd name="connsiteY40" fmla="*/ 1930859 h 4425156"/>
                <a:gd name="connsiteX41" fmla="*/ 92348 w 2005259"/>
                <a:gd name="connsiteY41" fmla="*/ 3319446 h 4425156"/>
                <a:gd name="connsiteX42" fmla="*/ 69644 w 2005259"/>
                <a:gd name="connsiteY42" fmla="*/ 3588511 h 4425156"/>
                <a:gd name="connsiteX43" fmla="*/ 54918 w 2005259"/>
                <a:gd name="connsiteY43" fmla="*/ 3765229 h 4425156"/>
                <a:gd name="connsiteX44" fmla="*/ 46327 w 2005259"/>
                <a:gd name="connsiteY44" fmla="*/ 3867855 h 4425156"/>
                <a:gd name="connsiteX45" fmla="*/ 44333 w 2005259"/>
                <a:gd name="connsiteY45" fmla="*/ 3891785 h 4425156"/>
                <a:gd name="connsiteX46" fmla="*/ 25925 w 2005259"/>
                <a:gd name="connsiteY46" fmla="*/ 4110689 h 4425156"/>
                <a:gd name="connsiteX47" fmla="*/ 0 w 2005259"/>
                <a:gd name="connsiteY47" fmla="*/ 4417951 h 4425156"/>
                <a:gd name="connsiteX48" fmla="*/ 1428471 w 2005259"/>
                <a:gd name="connsiteY48" fmla="*/ 4417951 h 4425156"/>
                <a:gd name="connsiteX49" fmla="*/ 1433380 w 2005259"/>
                <a:gd name="connsiteY49" fmla="*/ 4359966 h 4425156"/>
                <a:gd name="connsiteX50" fmla="*/ 1464520 w 2005259"/>
                <a:gd name="connsiteY50" fmla="*/ 4333581 h 4425156"/>
                <a:gd name="connsiteX51" fmla="*/ 1487070 w 2005259"/>
                <a:gd name="connsiteY51" fmla="*/ 4335421 h 4425156"/>
                <a:gd name="connsiteX52" fmla="*/ 1545363 w 2005259"/>
                <a:gd name="connsiteY52" fmla="*/ 4340330 h 4425156"/>
                <a:gd name="connsiteX53" fmla="*/ 1554720 w 2005259"/>
                <a:gd name="connsiteY53" fmla="*/ 4342938 h 4425156"/>
                <a:gd name="connsiteX54" fmla="*/ 1571594 w 2005259"/>
                <a:gd name="connsiteY54" fmla="*/ 4371471 h 4425156"/>
                <a:gd name="connsiteX55" fmla="*/ 1569294 w 2005259"/>
                <a:gd name="connsiteY55" fmla="*/ 4399696 h 4425156"/>
                <a:gd name="connsiteX56" fmla="*/ 1567759 w 2005259"/>
                <a:gd name="connsiteY56" fmla="*/ 4417951 h 4425156"/>
                <a:gd name="connsiteX57" fmla="*/ 1579264 w 2005259"/>
                <a:gd name="connsiteY57" fmla="*/ 4417951 h 4425156"/>
                <a:gd name="connsiteX58" fmla="*/ 1605343 w 2005259"/>
                <a:gd name="connsiteY58" fmla="*/ 4424241 h 4425156"/>
                <a:gd name="connsiteX59" fmla="*/ 1629887 w 2005259"/>
                <a:gd name="connsiteY59" fmla="*/ 4417951 h 4425156"/>
                <a:gd name="connsiteX60" fmla="*/ 1634182 w 2005259"/>
                <a:gd name="connsiteY60" fmla="*/ 4417951 h 4425156"/>
                <a:gd name="connsiteX61" fmla="*/ 1634182 w 2005259"/>
                <a:gd name="connsiteY61" fmla="*/ 4416877 h 4425156"/>
                <a:gd name="connsiteX62" fmla="*/ 1649062 w 2005259"/>
                <a:gd name="connsiteY62" fmla="*/ 4240926 h 4425156"/>
                <a:gd name="connsiteX63" fmla="*/ 1671612 w 2005259"/>
                <a:gd name="connsiteY63" fmla="*/ 3973088 h 4425156"/>
                <a:gd name="connsiteX64" fmla="*/ 2005259 w 2005259"/>
                <a:gd name="connsiteY64" fmla="*/ 0 h 4425156"/>
                <a:gd name="connsiteX65" fmla="*/ 582464 w 2005259"/>
                <a:gd name="connsiteY65" fmla="*/ 0 h 4425156"/>
                <a:gd name="connsiteX66" fmla="*/ 1605189 w 2005259"/>
                <a:gd name="connsiteY66" fmla="*/ 3971247 h 4425156"/>
                <a:gd name="connsiteX67" fmla="*/ 1590923 w 2005259"/>
                <a:gd name="connsiteY67" fmla="*/ 3993644 h 4425156"/>
                <a:gd name="connsiteX68" fmla="*/ 1574049 w 2005259"/>
                <a:gd name="connsiteY68" fmla="*/ 3997632 h 4425156"/>
                <a:gd name="connsiteX69" fmla="*/ 1567299 w 2005259"/>
                <a:gd name="connsiteY69" fmla="*/ 3997019 h 4425156"/>
                <a:gd name="connsiteX70" fmla="*/ 1493360 w 2005259"/>
                <a:gd name="connsiteY70" fmla="*/ 3990729 h 4425156"/>
                <a:gd name="connsiteX71" fmla="*/ 1466975 w 2005259"/>
                <a:gd name="connsiteY71" fmla="*/ 3959589 h 4425156"/>
                <a:gd name="connsiteX72" fmla="*/ 1469429 w 2005259"/>
                <a:gd name="connsiteY72" fmla="*/ 3929522 h 4425156"/>
                <a:gd name="connsiteX73" fmla="*/ 1476179 w 2005259"/>
                <a:gd name="connsiteY73" fmla="*/ 3850060 h 4425156"/>
                <a:gd name="connsiteX74" fmla="*/ 1507319 w 2005259"/>
                <a:gd name="connsiteY74" fmla="*/ 3823829 h 4425156"/>
                <a:gd name="connsiteX75" fmla="*/ 1566225 w 2005259"/>
                <a:gd name="connsiteY75" fmla="*/ 3828738 h 4425156"/>
                <a:gd name="connsiteX76" fmla="*/ 1588162 w 2005259"/>
                <a:gd name="connsiteY76" fmla="*/ 3830579 h 4425156"/>
                <a:gd name="connsiteX77" fmla="*/ 1614393 w 2005259"/>
                <a:gd name="connsiteY77" fmla="*/ 3861719 h 4425156"/>
                <a:gd name="connsiteX78" fmla="*/ 1605189 w 2005259"/>
                <a:gd name="connsiteY78" fmla="*/ 3971247 h 4425156"/>
                <a:gd name="connsiteX79" fmla="*/ 289161 w 2005259"/>
                <a:gd name="connsiteY79" fmla="*/ 2181363 h 4425156"/>
                <a:gd name="connsiteX80" fmla="*/ 369850 w 2005259"/>
                <a:gd name="connsiteY80" fmla="*/ 2188113 h 4425156"/>
                <a:gd name="connsiteX81" fmla="*/ 396235 w 2005259"/>
                <a:gd name="connsiteY81" fmla="*/ 2219253 h 4425156"/>
                <a:gd name="connsiteX82" fmla="*/ 387031 w 2005259"/>
                <a:gd name="connsiteY82" fmla="*/ 2328782 h 4425156"/>
                <a:gd name="connsiteX83" fmla="*/ 355891 w 2005259"/>
                <a:gd name="connsiteY83" fmla="*/ 2355167 h 4425156"/>
                <a:gd name="connsiteX84" fmla="*/ 275049 w 2005259"/>
                <a:gd name="connsiteY84" fmla="*/ 2348417 h 4425156"/>
                <a:gd name="connsiteX85" fmla="*/ 248817 w 2005259"/>
                <a:gd name="connsiteY85" fmla="*/ 2317277 h 4425156"/>
                <a:gd name="connsiteX86" fmla="*/ 258021 w 2005259"/>
                <a:gd name="connsiteY86" fmla="*/ 2207748 h 4425156"/>
                <a:gd name="connsiteX87" fmla="*/ 289161 w 2005259"/>
                <a:gd name="connsiteY87" fmla="*/ 2181363 h 4425156"/>
                <a:gd name="connsiteX88" fmla="*/ 270140 w 2005259"/>
                <a:gd name="connsiteY88" fmla="*/ 2062324 h 4425156"/>
                <a:gd name="connsiteX89" fmla="*/ 279344 w 2005259"/>
                <a:gd name="connsiteY89" fmla="*/ 1952796 h 4425156"/>
                <a:gd name="connsiteX90" fmla="*/ 310484 w 2005259"/>
                <a:gd name="connsiteY90" fmla="*/ 1926564 h 4425156"/>
                <a:gd name="connsiteX91" fmla="*/ 391326 w 2005259"/>
                <a:gd name="connsiteY91" fmla="*/ 1933314 h 4425156"/>
                <a:gd name="connsiteX92" fmla="*/ 417558 w 2005259"/>
                <a:gd name="connsiteY92" fmla="*/ 1964454 h 4425156"/>
                <a:gd name="connsiteX93" fmla="*/ 408354 w 2005259"/>
                <a:gd name="connsiteY93" fmla="*/ 2073983 h 4425156"/>
                <a:gd name="connsiteX94" fmla="*/ 377214 w 2005259"/>
                <a:gd name="connsiteY94" fmla="*/ 2100214 h 4425156"/>
                <a:gd name="connsiteX95" fmla="*/ 296525 w 2005259"/>
                <a:gd name="connsiteY95" fmla="*/ 2093465 h 4425156"/>
                <a:gd name="connsiteX96" fmla="*/ 270140 w 2005259"/>
                <a:gd name="connsiteY96" fmla="*/ 2062324 h 4425156"/>
                <a:gd name="connsiteX97" fmla="*/ 267685 w 2005259"/>
                <a:gd name="connsiteY97" fmla="*/ 2436316 h 4425156"/>
                <a:gd name="connsiteX98" fmla="*/ 348527 w 2005259"/>
                <a:gd name="connsiteY98" fmla="*/ 2443066 h 4425156"/>
                <a:gd name="connsiteX99" fmla="*/ 374759 w 2005259"/>
                <a:gd name="connsiteY99" fmla="*/ 2474206 h 4425156"/>
                <a:gd name="connsiteX100" fmla="*/ 365555 w 2005259"/>
                <a:gd name="connsiteY100" fmla="*/ 2583734 h 4425156"/>
                <a:gd name="connsiteX101" fmla="*/ 334415 w 2005259"/>
                <a:gd name="connsiteY101" fmla="*/ 2609966 h 4425156"/>
                <a:gd name="connsiteX102" fmla="*/ 253726 w 2005259"/>
                <a:gd name="connsiteY102" fmla="*/ 2603216 h 4425156"/>
                <a:gd name="connsiteX103" fmla="*/ 227341 w 2005259"/>
                <a:gd name="connsiteY103" fmla="*/ 2572076 h 4425156"/>
                <a:gd name="connsiteX104" fmla="*/ 236545 w 2005259"/>
                <a:gd name="connsiteY104" fmla="*/ 2462548 h 4425156"/>
                <a:gd name="connsiteX105" fmla="*/ 267685 w 2005259"/>
                <a:gd name="connsiteY105" fmla="*/ 2436316 h 4425156"/>
                <a:gd name="connsiteX106" fmla="*/ 484287 w 2005259"/>
                <a:gd name="connsiteY106" fmla="*/ 825758 h 4425156"/>
                <a:gd name="connsiteX107" fmla="*/ 403445 w 2005259"/>
                <a:gd name="connsiteY107" fmla="*/ 819008 h 4425156"/>
                <a:gd name="connsiteX108" fmla="*/ 377214 w 2005259"/>
                <a:gd name="connsiteY108" fmla="*/ 787868 h 4425156"/>
                <a:gd name="connsiteX109" fmla="*/ 386417 w 2005259"/>
                <a:gd name="connsiteY109" fmla="*/ 678340 h 4425156"/>
                <a:gd name="connsiteX110" fmla="*/ 417558 w 2005259"/>
                <a:gd name="connsiteY110" fmla="*/ 651955 h 4425156"/>
                <a:gd name="connsiteX111" fmla="*/ 498247 w 2005259"/>
                <a:gd name="connsiteY111" fmla="*/ 658858 h 4425156"/>
                <a:gd name="connsiteX112" fmla="*/ 524632 w 2005259"/>
                <a:gd name="connsiteY112" fmla="*/ 689998 h 4425156"/>
                <a:gd name="connsiteX113" fmla="*/ 515428 w 2005259"/>
                <a:gd name="connsiteY113" fmla="*/ 799526 h 4425156"/>
                <a:gd name="connsiteX114" fmla="*/ 484287 w 2005259"/>
                <a:gd name="connsiteY114" fmla="*/ 825758 h 4425156"/>
                <a:gd name="connsiteX115" fmla="*/ 545955 w 2005259"/>
                <a:gd name="connsiteY115" fmla="*/ 435045 h 4425156"/>
                <a:gd name="connsiteX116" fmla="*/ 536751 w 2005259"/>
                <a:gd name="connsiteY116" fmla="*/ 544574 h 4425156"/>
                <a:gd name="connsiteX117" fmla="*/ 521871 w 2005259"/>
                <a:gd name="connsiteY117" fmla="*/ 567277 h 4425156"/>
                <a:gd name="connsiteX118" fmla="*/ 521717 w 2005259"/>
                <a:gd name="connsiteY118" fmla="*/ 567277 h 4425156"/>
                <a:gd name="connsiteX119" fmla="*/ 505610 w 2005259"/>
                <a:gd name="connsiteY119" fmla="*/ 570805 h 4425156"/>
                <a:gd name="connsiteX120" fmla="*/ 424921 w 2005259"/>
                <a:gd name="connsiteY120" fmla="*/ 564056 h 4425156"/>
                <a:gd name="connsiteX121" fmla="*/ 398536 w 2005259"/>
                <a:gd name="connsiteY121" fmla="*/ 532915 h 4425156"/>
                <a:gd name="connsiteX122" fmla="*/ 407740 w 2005259"/>
                <a:gd name="connsiteY122" fmla="*/ 423387 h 4425156"/>
                <a:gd name="connsiteX123" fmla="*/ 438881 w 2005259"/>
                <a:gd name="connsiteY123" fmla="*/ 397155 h 4425156"/>
                <a:gd name="connsiteX124" fmla="*/ 479072 w 2005259"/>
                <a:gd name="connsiteY124" fmla="*/ 400530 h 4425156"/>
                <a:gd name="connsiteX125" fmla="*/ 519723 w 2005259"/>
                <a:gd name="connsiteY125" fmla="*/ 403905 h 4425156"/>
                <a:gd name="connsiteX126" fmla="*/ 545955 w 2005259"/>
                <a:gd name="connsiteY126" fmla="*/ 435045 h 4425156"/>
                <a:gd name="connsiteX127" fmla="*/ 396082 w 2005259"/>
                <a:gd name="connsiteY127" fmla="*/ 906907 h 4425156"/>
                <a:gd name="connsiteX128" fmla="*/ 476924 w 2005259"/>
                <a:gd name="connsiteY128" fmla="*/ 913657 h 4425156"/>
                <a:gd name="connsiteX129" fmla="*/ 503156 w 2005259"/>
                <a:gd name="connsiteY129" fmla="*/ 944797 h 4425156"/>
                <a:gd name="connsiteX130" fmla="*/ 493952 w 2005259"/>
                <a:gd name="connsiteY130" fmla="*/ 1054326 h 4425156"/>
                <a:gd name="connsiteX131" fmla="*/ 462811 w 2005259"/>
                <a:gd name="connsiteY131" fmla="*/ 1080711 h 4425156"/>
                <a:gd name="connsiteX132" fmla="*/ 382122 w 2005259"/>
                <a:gd name="connsiteY132" fmla="*/ 1073808 h 4425156"/>
                <a:gd name="connsiteX133" fmla="*/ 355737 w 2005259"/>
                <a:gd name="connsiteY133" fmla="*/ 1042667 h 4425156"/>
                <a:gd name="connsiteX134" fmla="*/ 364941 w 2005259"/>
                <a:gd name="connsiteY134" fmla="*/ 933139 h 4425156"/>
                <a:gd name="connsiteX135" fmla="*/ 396082 w 2005259"/>
                <a:gd name="connsiteY135" fmla="*/ 906907 h 4425156"/>
                <a:gd name="connsiteX136" fmla="*/ 1516677 w 2005259"/>
                <a:gd name="connsiteY136" fmla="*/ 3368228 h 4425156"/>
                <a:gd name="connsiteX137" fmla="*/ 1518978 w 2005259"/>
                <a:gd name="connsiteY137" fmla="*/ 3340309 h 4425156"/>
                <a:gd name="connsiteX138" fmla="*/ 1550118 w 2005259"/>
                <a:gd name="connsiteY138" fmla="*/ 3314077 h 4425156"/>
                <a:gd name="connsiteX139" fmla="*/ 1630961 w 2005259"/>
                <a:gd name="connsiteY139" fmla="*/ 3320827 h 4425156"/>
                <a:gd name="connsiteX140" fmla="*/ 1657193 w 2005259"/>
                <a:gd name="connsiteY140" fmla="*/ 3351967 h 4425156"/>
                <a:gd name="connsiteX141" fmla="*/ 1647988 w 2005259"/>
                <a:gd name="connsiteY141" fmla="*/ 3461495 h 4425156"/>
                <a:gd name="connsiteX142" fmla="*/ 1616848 w 2005259"/>
                <a:gd name="connsiteY142" fmla="*/ 3487727 h 4425156"/>
                <a:gd name="connsiteX143" fmla="*/ 1545670 w 2005259"/>
                <a:gd name="connsiteY143" fmla="*/ 3481744 h 4425156"/>
                <a:gd name="connsiteX144" fmla="*/ 1536159 w 2005259"/>
                <a:gd name="connsiteY144" fmla="*/ 3480977 h 4425156"/>
                <a:gd name="connsiteX145" fmla="*/ 1509774 w 2005259"/>
                <a:gd name="connsiteY145" fmla="*/ 3449837 h 4425156"/>
                <a:gd name="connsiteX146" fmla="*/ 1516677 w 2005259"/>
                <a:gd name="connsiteY146" fmla="*/ 3368228 h 4425156"/>
                <a:gd name="connsiteX147" fmla="*/ 429216 w 2005259"/>
                <a:gd name="connsiteY147" fmla="*/ 168588 h 4425156"/>
                <a:gd name="connsiteX148" fmla="*/ 460357 w 2005259"/>
                <a:gd name="connsiteY148" fmla="*/ 142203 h 4425156"/>
                <a:gd name="connsiteX149" fmla="*/ 479072 w 2005259"/>
                <a:gd name="connsiteY149" fmla="*/ 143737 h 4425156"/>
                <a:gd name="connsiteX150" fmla="*/ 541046 w 2005259"/>
                <a:gd name="connsiteY150" fmla="*/ 148952 h 4425156"/>
                <a:gd name="connsiteX151" fmla="*/ 567431 w 2005259"/>
                <a:gd name="connsiteY151" fmla="*/ 180093 h 4425156"/>
                <a:gd name="connsiteX152" fmla="*/ 565590 w 2005259"/>
                <a:gd name="connsiteY152" fmla="*/ 201722 h 4425156"/>
                <a:gd name="connsiteX153" fmla="*/ 558227 w 2005259"/>
                <a:gd name="connsiteY153" fmla="*/ 289621 h 4425156"/>
                <a:gd name="connsiteX154" fmla="*/ 557153 w 2005259"/>
                <a:gd name="connsiteY154" fmla="*/ 294990 h 4425156"/>
                <a:gd name="connsiteX155" fmla="*/ 528007 w 2005259"/>
                <a:gd name="connsiteY155" fmla="*/ 316006 h 4425156"/>
                <a:gd name="connsiteX156" fmla="*/ 527086 w 2005259"/>
                <a:gd name="connsiteY156" fmla="*/ 316006 h 4425156"/>
                <a:gd name="connsiteX157" fmla="*/ 455908 w 2005259"/>
                <a:gd name="connsiteY157" fmla="*/ 310024 h 4425156"/>
                <a:gd name="connsiteX158" fmla="*/ 446244 w 2005259"/>
                <a:gd name="connsiteY158" fmla="*/ 309257 h 4425156"/>
                <a:gd name="connsiteX159" fmla="*/ 420012 w 2005259"/>
                <a:gd name="connsiteY159" fmla="*/ 278116 h 4425156"/>
                <a:gd name="connsiteX160" fmla="*/ 424001 w 2005259"/>
                <a:gd name="connsiteY160" fmla="*/ 231329 h 4425156"/>
                <a:gd name="connsiteX161" fmla="*/ 429216 w 2005259"/>
                <a:gd name="connsiteY161" fmla="*/ 168588 h 4425156"/>
                <a:gd name="connsiteX162" fmla="*/ 343619 w 2005259"/>
                <a:gd name="connsiteY162" fmla="*/ 1188091 h 4425156"/>
                <a:gd name="connsiteX163" fmla="*/ 374759 w 2005259"/>
                <a:gd name="connsiteY163" fmla="*/ 1161860 h 4425156"/>
                <a:gd name="connsiteX164" fmla="*/ 455448 w 2005259"/>
                <a:gd name="connsiteY164" fmla="*/ 1168609 h 4425156"/>
                <a:gd name="connsiteX165" fmla="*/ 481833 w 2005259"/>
                <a:gd name="connsiteY165" fmla="*/ 1199750 h 4425156"/>
                <a:gd name="connsiteX166" fmla="*/ 472629 w 2005259"/>
                <a:gd name="connsiteY166" fmla="*/ 1309278 h 4425156"/>
                <a:gd name="connsiteX167" fmla="*/ 441489 w 2005259"/>
                <a:gd name="connsiteY167" fmla="*/ 1335510 h 4425156"/>
                <a:gd name="connsiteX168" fmla="*/ 360646 w 2005259"/>
                <a:gd name="connsiteY168" fmla="*/ 1328760 h 4425156"/>
                <a:gd name="connsiteX169" fmla="*/ 334415 w 2005259"/>
                <a:gd name="connsiteY169" fmla="*/ 1297620 h 4425156"/>
                <a:gd name="connsiteX170" fmla="*/ 343619 w 2005259"/>
                <a:gd name="connsiteY170" fmla="*/ 1188091 h 4425156"/>
                <a:gd name="connsiteX171" fmla="*/ 322142 w 2005259"/>
                <a:gd name="connsiteY171" fmla="*/ 1443044 h 4425156"/>
                <a:gd name="connsiteX172" fmla="*/ 353283 w 2005259"/>
                <a:gd name="connsiteY172" fmla="*/ 1416659 h 4425156"/>
                <a:gd name="connsiteX173" fmla="*/ 434125 w 2005259"/>
                <a:gd name="connsiteY173" fmla="*/ 1423409 h 4425156"/>
                <a:gd name="connsiteX174" fmla="*/ 460357 w 2005259"/>
                <a:gd name="connsiteY174" fmla="*/ 1454702 h 4425156"/>
                <a:gd name="connsiteX175" fmla="*/ 451153 w 2005259"/>
                <a:gd name="connsiteY175" fmla="*/ 1564077 h 4425156"/>
                <a:gd name="connsiteX176" fmla="*/ 420012 w 2005259"/>
                <a:gd name="connsiteY176" fmla="*/ 1590462 h 4425156"/>
                <a:gd name="connsiteX177" fmla="*/ 339324 w 2005259"/>
                <a:gd name="connsiteY177" fmla="*/ 1583713 h 4425156"/>
                <a:gd name="connsiteX178" fmla="*/ 312939 w 2005259"/>
                <a:gd name="connsiteY178" fmla="*/ 1552572 h 4425156"/>
                <a:gd name="connsiteX179" fmla="*/ 322142 w 2005259"/>
                <a:gd name="connsiteY179" fmla="*/ 1443044 h 4425156"/>
                <a:gd name="connsiteX180" fmla="*/ 291616 w 2005259"/>
                <a:gd name="connsiteY180" fmla="*/ 1807372 h 4425156"/>
                <a:gd name="connsiteX181" fmla="*/ 300820 w 2005259"/>
                <a:gd name="connsiteY181" fmla="*/ 1697843 h 4425156"/>
                <a:gd name="connsiteX182" fmla="*/ 331960 w 2005259"/>
                <a:gd name="connsiteY182" fmla="*/ 1671612 h 4425156"/>
                <a:gd name="connsiteX183" fmla="*/ 412649 w 2005259"/>
                <a:gd name="connsiteY183" fmla="*/ 1678361 h 4425156"/>
                <a:gd name="connsiteX184" fmla="*/ 439034 w 2005259"/>
                <a:gd name="connsiteY184" fmla="*/ 1709502 h 4425156"/>
                <a:gd name="connsiteX185" fmla="*/ 432745 w 2005259"/>
                <a:gd name="connsiteY185" fmla="*/ 1783901 h 4425156"/>
                <a:gd name="connsiteX186" fmla="*/ 429830 w 2005259"/>
                <a:gd name="connsiteY186" fmla="*/ 1819030 h 4425156"/>
                <a:gd name="connsiteX187" fmla="*/ 398690 w 2005259"/>
                <a:gd name="connsiteY187" fmla="*/ 1845415 h 4425156"/>
                <a:gd name="connsiteX188" fmla="*/ 317847 w 2005259"/>
                <a:gd name="connsiteY188" fmla="*/ 1838512 h 4425156"/>
                <a:gd name="connsiteX189" fmla="*/ 293150 w 2005259"/>
                <a:gd name="connsiteY189" fmla="*/ 1819644 h 4425156"/>
                <a:gd name="connsiteX190" fmla="*/ 291616 w 2005259"/>
                <a:gd name="connsiteY190" fmla="*/ 1807372 h 4425156"/>
                <a:gd name="connsiteX191" fmla="*/ 215222 w 2005259"/>
                <a:gd name="connsiteY191" fmla="*/ 2717500 h 4425156"/>
                <a:gd name="connsiteX192" fmla="*/ 246363 w 2005259"/>
                <a:gd name="connsiteY192" fmla="*/ 2691115 h 4425156"/>
                <a:gd name="connsiteX193" fmla="*/ 327051 w 2005259"/>
                <a:gd name="connsiteY193" fmla="*/ 2698018 h 4425156"/>
                <a:gd name="connsiteX194" fmla="*/ 353436 w 2005259"/>
                <a:gd name="connsiteY194" fmla="*/ 2729159 h 4425156"/>
                <a:gd name="connsiteX195" fmla="*/ 344232 w 2005259"/>
                <a:gd name="connsiteY195" fmla="*/ 2838687 h 4425156"/>
                <a:gd name="connsiteX196" fmla="*/ 313092 w 2005259"/>
                <a:gd name="connsiteY196" fmla="*/ 2864919 h 4425156"/>
                <a:gd name="connsiteX197" fmla="*/ 232249 w 2005259"/>
                <a:gd name="connsiteY197" fmla="*/ 2858169 h 4425156"/>
                <a:gd name="connsiteX198" fmla="*/ 206018 w 2005259"/>
                <a:gd name="connsiteY198" fmla="*/ 2827028 h 4425156"/>
                <a:gd name="connsiteX199" fmla="*/ 215222 w 2005259"/>
                <a:gd name="connsiteY199" fmla="*/ 2717500 h 4425156"/>
                <a:gd name="connsiteX200" fmla="*/ 193746 w 2005259"/>
                <a:gd name="connsiteY200" fmla="*/ 2972453 h 4425156"/>
                <a:gd name="connsiteX201" fmla="*/ 224886 w 2005259"/>
                <a:gd name="connsiteY201" fmla="*/ 2946068 h 4425156"/>
                <a:gd name="connsiteX202" fmla="*/ 305729 w 2005259"/>
                <a:gd name="connsiteY202" fmla="*/ 2952818 h 4425156"/>
                <a:gd name="connsiteX203" fmla="*/ 331960 w 2005259"/>
                <a:gd name="connsiteY203" fmla="*/ 2983958 h 4425156"/>
                <a:gd name="connsiteX204" fmla="*/ 322756 w 2005259"/>
                <a:gd name="connsiteY204" fmla="*/ 3093486 h 4425156"/>
                <a:gd name="connsiteX205" fmla="*/ 291616 w 2005259"/>
                <a:gd name="connsiteY205" fmla="*/ 3119871 h 4425156"/>
                <a:gd name="connsiteX206" fmla="*/ 210927 w 2005259"/>
                <a:gd name="connsiteY206" fmla="*/ 3113122 h 4425156"/>
                <a:gd name="connsiteX207" fmla="*/ 184542 w 2005259"/>
                <a:gd name="connsiteY207" fmla="*/ 3081981 h 4425156"/>
                <a:gd name="connsiteX208" fmla="*/ 193746 w 2005259"/>
                <a:gd name="connsiteY208" fmla="*/ 2972453 h 4425156"/>
                <a:gd name="connsiteX209" fmla="*/ 172423 w 2005259"/>
                <a:gd name="connsiteY209" fmla="*/ 3227252 h 4425156"/>
                <a:gd name="connsiteX210" fmla="*/ 203564 w 2005259"/>
                <a:gd name="connsiteY210" fmla="*/ 3201020 h 4425156"/>
                <a:gd name="connsiteX211" fmla="*/ 284253 w 2005259"/>
                <a:gd name="connsiteY211" fmla="*/ 3207770 h 4425156"/>
                <a:gd name="connsiteX212" fmla="*/ 310637 w 2005259"/>
                <a:gd name="connsiteY212" fmla="*/ 3238910 h 4425156"/>
                <a:gd name="connsiteX213" fmla="*/ 301434 w 2005259"/>
                <a:gd name="connsiteY213" fmla="*/ 3348439 h 4425156"/>
                <a:gd name="connsiteX214" fmla="*/ 270293 w 2005259"/>
                <a:gd name="connsiteY214" fmla="*/ 3374670 h 4425156"/>
                <a:gd name="connsiteX215" fmla="*/ 189450 w 2005259"/>
                <a:gd name="connsiteY215" fmla="*/ 3367921 h 4425156"/>
                <a:gd name="connsiteX216" fmla="*/ 163219 w 2005259"/>
                <a:gd name="connsiteY216" fmla="*/ 3336780 h 4425156"/>
                <a:gd name="connsiteX217" fmla="*/ 172423 w 2005259"/>
                <a:gd name="connsiteY217" fmla="*/ 3227252 h 4425156"/>
                <a:gd name="connsiteX218" fmla="*/ 150947 w 2005259"/>
                <a:gd name="connsiteY218" fmla="*/ 3482205 h 4425156"/>
                <a:gd name="connsiteX219" fmla="*/ 182087 w 2005259"/>
                <a:gd name="connsiteY219" fmla="*/ 3455820 h 4425156"/>
                <a:gd name="connsiteX220" fmla="*/ 262930 w 2005259"/>
                <a:gd name="connsiteY220" fmla="*/ 3462723 h 4425156"/>
                <a:gd name="connsiteX221" fmla="*/ 289161 w 2005259"/>
                <a:gd name="connsiteY221" fmla="*/ 3493863 h 4425156"/>
                <a:gd name="connsiteX222" fmla="*/ 288241 w 2005259"/>
                <a:gd name="connsiteY222" fmla="*/ 3505368 h 4425156"/>
                <a:gd name="connsiteX223" fmla="*/ 280571 w 2005259"/>
                <a:gd name="connsiteY223" fmla="*/ 3596795 h 4425156"/>
                <a:gd name="connsiteX224" fmla="*/ 279957 w 2005259"/>
                <a:gd name="connsiteY224" fmla="*/ 3603238 h 4425156"/>
                <a:gd name="connsiteX225" fmla="*/ 248817 w 2005259"/>
                <a:gd name="connsiteY225" fmla="*/ 3629623 h 4425156"/>
                <a:gd name="connsiteX226" fmla="*/ 210927 w 2005259"/>
                <a:gd name="connsiteY226" fmla="*/ 3626401 h 4425156"/>
                <a:gd name="connsiteX227" fmla="*/ 168128 w 2005259"/>
                <a:gd name="connsiteY227" fmla="*/ 3622873 h 4425156"/>
                <a:gd name="connsiteX228" fmla="*/ 141743 w 2005259"/>
                <a:gd name="connsiteY228" fmla="*/ 3591733 h 4425156"/>
                <a:gd name="connsiteX229" fmla="*/ 149413 w 2005259"/>
                <a:gd name="connsiteY229" fmla="*/ 3499692 h 4425156"/>
                <a:gd name="connsiteX230" fmla="*/ 150947 w 2005259"/>
                <a:gd name="connsiteY230" fmla="*/ 3482205 h 4425156"/>
                <a:gd name="connsiteX231" fmla="*/ 106768 w 2005259"/>
                <a:gd name="connsiteY231" fmla="*/ 4123574 h 4425156"/>
                <a:gd name="connsiteX232" fmla="*/ 98944 w 2005259"/>
                <a:gd name="connsiteY232" fmla="*/ 4101485 h 4425156"/>
                <a:gd name="connsiteX233" fmla="*/ 106154 w 2005259"/>
                <a:gd name="connsiteY233" fmla="*/ 4016194 h 4425156"/>
                <a:gd name="connsiteX234" fmla="*/ 108148 w 2005259"/>
                <a:gd name="connsiteY234" fmla="*/ 3991957 h 4425156"/>
                <a:gd name="connsiteX235" fmla="*/ 139288 w 2005259"/>
                <a:gd name="connsiteY235" fmla="*/ 3965725 h 4425156"/>
                <a:gd name="connsiteX236" fmla="*/ 205711 w 2005259"/>
                <a:gd name="connsiteY236" fmla="*/ 3971247 h 4425156"/>
                <a:gd name="connsiteX237" fmla="*/ 220131 w 2005259"/>
                <a:gd name="connsiteY237" fmla="*/ 3972474 h 4425156"/>
                <a:gd name="connsiteX238" fmla="*/ 246363 w 2005259"/>
                <a:gd name="connsiteY238" fmla="*/ 4003615 h 4425156"/>
                <a:gd name="connsiteX239" fmla="*/ 238539 w 2005259"/>
                <a:gd name="connsiteY239" fmla="*/ 4095962 h 4425156"/>
                <a:gd name="connsiteX240" fmla="*/ 237158 w 2005259"/>
                <a:gd name="connsiteY240" fmla="*/ 4113143 h 4425156"/>
                <a:gd name="connsiteX241" fmla="*/ 206018 w 2005259"/>
                <a:gd name="connsiteY241" fmla="*/ 4139375 h 4425156"/>
                <a:gd name="connsiteX242" fmla="*/ 125329 w 2005259"/>
                <a:gd name="connsiteY242" fmla="*/ 4132625 h 4425156"/>
                <a:gd name="connsiteX243" fmla="*/ 106768 w 2005259"/>
                <a:gd name="connsiteY243" fmla="*/ 4123574 h 4425156"/>
                <a:gd name="connsiteX244" fmla="*/ 227494 w 2005259"/>
                <a:gd name="connsiteY244" fmla="*/ 3884576 h 4425156"/>
                <a:gd name="connsiteX245" fmla="*/ 184542 w 2005259"/>
                <a:gd name="connsiteY245" fmla="*/ 3880894 h 4425156"/>
                <a:gd name="connsiteX246" fmla="*/ 146652 w 2005259"/>
                <a:gd name="connsiteY246" fmla="*/ 3877673 h 4425156"/>
                <a:gd name="connsiteX247" fmla="*/ 120420 w 2005259"/>
                <a:gd name="connsiteY247" fmla="*/ 3846532 h 4425156"/>
                <a:gd name="connsiteX248" fmla="*/ 121034 w 2005259"/>
                <a:gd name="connsiteY248" fmla="*/ 3839322 h 4425156"/>
                <a:gd name="connsiteX249" fmla="*/ 129010 w 2005259"/>
                <a:gd name="connsiteY249" fmla="*/ 3744827 h 4425156"/>
                <a:gd name="connsiteX250" fmla="*/ 129624 w 2005259"/>
                <a:gd name="connsiteY250" fmla="*/ 3737157 h 4425156"/>
                <a:gd name="connsiteX251" fmla="*/ 142050 w 2005259"/>
                <a:gd name="connsiteY251" fmla="*/ 3715834 h 4425156"/>
                <a:gd name="connsiteX252" fmla="*/ 160765 w 2005259"/>
                <a:gd name="connsiteY252" fmla="*/ 3710772 h 4425156"/>
                <a:gd name="connsiteX253" fmla="*/ 193285 w 2005259"/>
                <a:gd name="connsiteY253" fmla="*/ 3713533 h 4425156"/>
                <a:gd name="connsiteX254" fmla="*/ 241454 w 2005259"/>
                <a:gd name="connsiteY254" fmla="*/ 3717522 h 4425156"/>
                <a:gd name="connsiteX255" fmla="*/ 267839 w 2005259"/>
                <a:gd name="connsiteY255" fmla="*/ 3748662 h 4425156"/>
                <a:gd name="connsiteX256" fmla="*/ 258634 w 2005259"/>
                <a:gd name="connsiteY256" fmla="*/ 3858191 h 4425156"/>
                <a:gd name="connsiteX257" fmla="*/ 236851 w 2005259"/>
                <a:gd name="connsiteY257" fmla="*/ 3883808 h 4425156"/>
                <a:gd name="connsiteX258" fmla="*/ 227494 w 2005259"/>
                <a:gd name="connsiteY258" fmla="*/ 3884576 h 4425156"/>
                <a:gd name="connsiteX259" fmla="*/ 215835 w 2005259"/>
                <a:gd name="connsiteY259" fmla="*/ 4367942 h 4425156"/>
                <a:gd name="connsiteX260" fmla="*/ 184695 w 2005259"/>
                <a:gd name="connsiteY260" fmla="*/ 4394327 h 4425156"/>
                <a:gd name="connsiteX261" fmla="*/ 172576 w 2005259"/>
                <a:gd name="connsiteY261" fmla="*/ 4393254 h 4425156"/>
                <a:gd name="connsiteX262" fmla="*/ 103853 w 2005259"/>
                <a:gd name="connsiteY262" fmla="*/ 4387578 h 4425156"/>
                <a:gd name="connsiteX263" fmla="*/ 96336 w 2005259"/>
                <a:gd name="connsiteY263" fmla="*/ 4385737 h 4425156"/>
                <a:gd name="connsiteX264" fmla="*/ 77621 w 2005259"/>
                <a:gd name="connsiteY264" fmla="*/ 4356437 h 4425156"/>
                <a:gd name="connsiteX265" fmla="*/ 80382 w 2005259"/>
                <a:gd name="connsiteY265" fmla="*/ 4323456 h 4425156"/>
                <a:gd name="connsiteX266" fmla="*/ 86825 w 2005259"/>
                <a:gd name="connsiteY266" fmla="*/ 4246909 h 4425156"/>
                <a:gd name="connsiteX267" fmla="*/ 117965 w 2005259"/>
                <a:gd name="connsiteY267" fmla="*/ 4220524 h 4425156"/>
                <a:gd name="connsiteX268" fmla="*/ 128704 w 2005259"/>
                <a:gd name="connsiteY268" fmla="*/ 4221445 h 4425156"/>
                <a:gd name="connsiteX269" fmla="*/ 198655 w 2005259"/>
                <a:gd name="connsiteY269" fmla="*/ 4227274 h 4425156"/>
                <a:gd name="connsiteX270" fmla="*/ 224579 w 2005259"/>
                <a:gd name="connsiteY270" fmla="*/ 4249977 h 4425156"/>
                <a:gd name="connsiteX271" fmla="*/ 225040 w 2005259"/>
                <a:gd name="connsiteY271" fmla="*/ 4258414 h 4425156"/>
                <a:gd name="connsiteX272" fmla="*/ 217983 w 2005259"/>
                <a:gd name="connsiteY272" fmla="*/ 4342631 h 4425156"/>
                <a:gd name="connsiteX273" fmla="*/ 215835 w 2005259"/>
                <a:gd name="connsiteY273" fmla="*/ 4367942 h 4425156"/>
                <a:gd name="connsiteX274" fmla="*/ 1471884 w 2005259"/>
                <a:gd name="connsiteY274" fmla="*/ 4245682 h 4425156"/>
                <a:gd name="connsiteX275" fmla="*/ 1463447 w 2005259"/>
                <a:gd name="connsiteY275" fmla="*/ 4243534 h 4425156"/>
                <a:gd name="connsiteX276" fmla="*/ 1445652 w 2005259"/>
                <a:gd name="connsiteY276" fmla="*/ 4214541 h 4425156"/>
                <a:gd name="connsiteX277" fmla="*/ 1448260 w 2005259"/>
                <a:gd name="connsiteY277" fmla="*/ 4184168 h 4425156"/>
                <a:gd name="connsiteX278" fmla="*/ 1448260 w 2005259"/>
                <a:gd name="connsiteY278" fmla="*/ 4184168 h 4425156"/>
                <a:gd name="connsiteX279" fmla="*/ 1454856 w 2005259"/>
                <a:gd name="connsiteY279" fmla="*/ 4105013 h 4425156"/>
                <a:gd name="connsiteX280" fmla="*/ 1485997 w 2005259"/>
                <a:gd name="connsiteY280" fmla="*/ 4078782 h 4425156"/>
                <a:gd name="connsiteX281" fmla="*/ 1487070 w 2005259"/>
                <a:gd name="connsiteY281" fmla="*/ 4078782 h 4425156"/>
                <a:gd name="connsiteX282" fmla="*/ 1566685 w 2005259"/>
                <a:gd name="connsiteY282" fmla="*/ 4085531 h 4425156"/>
                <a:gd name="connsiteX283" fmla="*/ 1593070 w 2005259"/>
                <a:gd name="connsiteY283" fmla="*/ 4116671 h 4425156"/>
                <a:gd name="connsiteX284" fmla="*/ 1589082 w 2005259"/>
                <a:gd name="connsiteY284" fmla="*/ 4164379 h 4425156"/>
                <a:gd name="connsiteX285" fmla="*/ 1583866 w 2005259"/>
                <a:gd name="connsiteY285" fmla="*/ 4226200 h 4425156"/>
                <a:gd name="connsiteX286" fmla="*/ 1552726 w 2005259"/>
                <a:gd name="connsiteY286" fmla="*/ 4252431 h 4425156"/>
                <a:gd name="connsiteX287" fmla="*/ 1471884 w 2005259"/>
                <a:gd name="connsiteY287" fmla="*/ 4245682 h 4425156"/>
                <a:gd name="connsiteX288" fmla="*/ 1595525 w 2005259"/>
                <a:gd name="connsiteY288" fmla="*/ 3742680 h 4425156"/>
                <a:gd name="connsiteX289" fmla="*/ 1514683 w 2005259"/>
                <a:gd name="connsiteY289" fmla="*/ 3735930 h 4425156"/>
                <a:gd name="connsiteX290" fmla="*/ 1488451 w 2005259"/>
                <a:gd name="connsiteY290" fmla="*/ 3704789 h 4425156"/>
                <a:gd name="connsiteX291" fmla="*/ 1492133 w 2005259"/>
                <a:gd name="connsiteY291" fmla="*/ 3661070 h 4425156"/>
                <a:gd name="connsiteX292" fmla="*/ 1497655 w 2005259"/>
                <a:gd name="connsiteY292" fmla="*/ 3595261 h 4425156"/>
                <a:gd name="connsiteX293" fmla="*/ 1502717 w 2005259"/>
                <a:gd name="connsiteY293" fmla="*/ 3581148 h 4425156"/>
                <a:gd name="connsiteX294" fmla="*/ 1528795 w 2005259"/>
                <a:gd name="connsiteY294" fmla="*/ 3568876 h 4425156"/>
                <a:gd name="connsiteX295" fmla="*/ 1568987 w 2005259"/>
                <a:gd name="connsiteY295" fmla="*/ 3572251 h 4425156"/>
                <a:gd name="connsiteX296" fmla="*/ 1609485 w 2005259"/>
                <a:gd name="connsiteY296" fmla="*/ 3575779 h 4425156"/>
                <a:gd name="connsiteX297" fmla="*/ 1635870 w 2005259"/>
                <a:gd name="connsiteY297" fmla="*/ 3606920 h 4425156"/>
                <a:gd name="connsiteX298" fmla="*/ 1626665 w 2005259"/>
                <a:gd name="connsiteY298" fmla="*/ 3716295 h 4425156"/>
                <a:gd name="connsiteX299" fmla="*/ 1611632 w 2005259"/>
                <a:gd name="connsiteY299" fmla="*/ 3739151 h 4425156"/>
                <a:gd name="connsiteX300" fmla="*/ 1595525 w 2005259"/>
                <a:gd name="connsiteY300" fmla="*/ 3742680 h 4425156"/>
                <a:gd name="connsiteX301" fmla="*/ 1669464 w 2005259"/>
                <a:gd name="connsiteY301" fmla="*/ 3206543 h 4425156"/>
                <a:gd name="connsiteX302" fmla="*/ 1638324 w 2005259"/>
                <a:gd name="connsiteY302" fmla="*/ 3232928 h 4425156"/>
                <a:gd name="connsiteX303" fmla="*/ 1557482 w 2005259"/>
                <a:gd name="connsiteY303" fmla="*/ 3226178 h 4425156"/>
                <a:gd name="connsiteX304" fmla="*/ 1531250 w 2005259"/>
                <a:gd name="connsiteY304" fmla="*/ 3195038 h 4425156"/>
                <a:gd name="connsiteX305" fmla="*/ 1540454 w 2005259"/>
                <a:gd name="connsiteY305" fmla="*/ 3085509 h 4425156"/>
                <a:gd name="connsiteX306" fmla="*/ 1571594 w 2005259"/>
                <a:gd name="connsiteY306" fmla="*/ 3059124 h 4425156"/>
                <a:gd name="connsiteX307" fmla="*/ 1652284 w 2005259"/>
                <a:gd name="connsiteY307" fmla="*/ 3065874 h 4425156"/>
                <a:gd name="connsiteX308" fmla="*/ 1678669 w 2005259"/>
                <a:gd name="connsiteY308" fmla="*/ 3097014 h 4425156"/>
                <a:gd name="connsiteX309" fmla="*/ 1669464 w 2005259"/>
                <a:gd name="connsiteY309" fmla="*/ 3206543 h 4425156"/>
                <a:gd name="connsiteX310" fmla="*/ 1690787 w 2005259"/>
                <a:gd name="connsiteY310" fmla="*/ 2951744 h 4425156"/>
                <a:gd name="connsiteX311" fmla="*/ 1659647 w 2005259"/>
                <a:gd name="connsiteY311" fmla="*/ 2977975 h 4425156"/>
                <a:gd name="connsiteX312" fmla="*/ 1578958 w 2005259"/>
                <a:gd name="connsiteY312" fmla="*/ 2971226 h 4425156"/>
                <a:gd name="connsiteX313" fmla="*/ 1552573 w 2005259"/>
                <a:gd name="connsiteY313" fmla="*/ 2940085 h 4425156"/>
                <a:gd name="connsiteX314" fmla="*/ 1561777 w 2005259"/>
                <a:gd name="connsiteY314" fmla="*/ 2830557 h 4425156"/>
                <a:gd name="connsiteX315" fmla="*/ 1592917 w 2005259"/>
                <a:gd name="connsiteY315" fmla="*/ 2804172 h 4425156"/>
                <a:gd name="connsiteX316" fmla="*/ 1673760 w 2005259"/>
                <a:gd name="connsiteY316" fmla="*/ 2811075 h 4425156"/>
                <a:gd name="connsiteX317" fmla="*/ 1699991 w 2005259"/>
                <a:gd name="connsiteY317" fmla="*/ 2842215 h 4425156"/>
                <a:gd name="connsiteX318" fmla="*/ 1690787 w 2005259"/>
                <a:gd name="connsiteY318" fmla="*/ 2951744 h 4425156"/>
                <a:gd name="connsiteX319" fmla="*/ 1712263 w 2005259"/>
                <a:gd name="connsiteY319" fmla="*/ 2696791 h 4425156"/>
                <a:gd name="connsiteX320" fmla="*/ 1681123 w 2005259"/>
                <a:gd name="connsiteY320" fmla="*/ 2723023 h 4425156"/>
                <a:gd name="connsiteX321" fmla="*/ 1600280 w 2005259"/>
                <a:gd name="connsiteY321" fmla="*/ 2716273 h 4425156"/>
                <a:gd name="connsiteX322" fmla="*/ 1574049 w 2005259"/>
                <a:gd name="connsiteY322" fmla="*/ 2685132 h 4425156"/>
                <a:gd name="connsiteX323" fmla="*/ 1583253 w 2005259"/>
                <a:gd name="connsiteY323" fmla="*/ 2575604 h 4425156"/>
                <a:gd name="connsiteX324" fmla="*/ 1614393 w 2005259"/>
                <a:gd name="connsiteY324" fmla="*/ 2549373 h 4425156"/>
                <a:gd name="connsiteX325" fmla="*/ 1695082 w 2005259"/>
                <a:gd name="connsiteY325" fmla="*/ 2556122 h 4425156"/>
                <a:gd name="connsiteX326" fmla="*/ 1721467 w 2005259"/>
                <a:gd name="connsiteY326" fmla="*/ 2587263 h 4425156"/>
                <a:gd name="connsiteX327" fmla="*/ 1712263 w 2005259"/>
                <a:gd name="connsiteY327" fmla="*/ 2696791 h 4425156"/>
                <a:gd name="connsiteX328" fmla="*/ 1733586 w 2005259"/>
                <a:gd name="connsiteY328" fmla="*/ 2441838 h 4425156"/>
                <a:gd name="connsiteX329" fmla="*/ 1702446 w 2005259"/>
                <a:gd name="connsiteY329" fmla="*/ 2468223 h 4425156"/>
                <a:gd name="connsiteX330" fmla="*/ 1621756 w 2005259"/>
                <a:gd name="connsiteY330" fmla="*/ 2461474 h 4425156"/>
                <a:gd name="connsiteX331" fmla="*/ 1595371 w 2005259"/>
                <a:gd name="connsiteY331" fmla="*/ 2430333 h 4425156"/>
                <a:gd name="connsiteX332" fmla="*/ 1604576 w 2005259"/>
                <a:gd name="connsiteY332" fmla="*/ 2320805 h 4425156"/>
                <a:gd name="connsiteX333" fmla="*/ 1635716 w 2005259"/>
                <a:gd name="connsiteY333" fmla="*/ 2294420 h 4425156"/>
                <a:gd name="connsiteX334" fmla="*/ 1716559 w 2005259"/>
                <a:gd name="connsiteY334" fmla="*/ 2301170 h 4425156"/>
                <a:gd name="connsiteX335" fmla="*/ 1742790 w 2005259"/>
                <a:gd name="connsiteY335" fmla="*/ 2332310 h 4425156"/>
                <a:gd name="connsiteX336" fmla="*/ 1733586 w 2005259"/>
                <a:gd name="connsiteY336" fmla="*/ 2441838 h 4425156"/>
                <a:gd name="connsiteX337" fmla="*/ 1755062 w 2005259"/>
                <a:gd name="connsiteY337" fmla="*/ 2187039 h 4425156"/>
                <a:gd name="connsiteX338" fmla="*/ 1723922 w 2005259"/>
                <a:gd name="connsiteY338" fmla="*/ 2213271 h 4425156"/>
                <a:gd name="connsiteX339" fmla="*/ 1643079 w 2005259"/>
                <a:gd name="connsiteY339" fmla="*/ 2206521 h 4425156"/>
                <a:gd name="connsiteX340" fmla="*/ 1616848 w 2005259"/>
                <a:gd name="connsiteY340" fmla="*/ 2175381 h 4425156"/>
                <a:gd name="connsiteX341" fmla="*/ 1626052 w 2005259"/>
                <a:gd name="connsiteY341" fmla="*/ 2065852 h 4425156"/>
                <a:gd name="connsiteX342" fmla="*/ 1657193 w 2005259"/>
                <a:gd name="connsiteY342" fmla="*/ 2039621 h 4425156"/>
                <a:gd name="connsiteX343" fmla="*/ 1737881 w 2005259"/>
                <a:gd name="connsiteY343" fmla="*/ 2046370 h 4425156"/>
                <a:gd name="connsiteX344" fmla="*/ 1764266 w 2005259"/>
                <a:gd name="connsiteY344" fmla="*/ 2077511 h 4425156"/>
                <a:gd name="connsiteX345" fmla="*/ 1755062 w 2005259"/>
                <a:gd name="connsiteY345" fmla="*/ 2187039 h 4425156"/>
                <a:gd name="connsiteX346" fmla="*/ 1776385 w 2005259"/>
                <a:gd name="connsiteY346" fmla="*/ 1932087 h 4425156"/>
                <a:gd name="connsiteX347" fmla="*/ 1745245 w 2005259"/>
                <a:gd name="connsiteY347" fmla="*/ 1958318 h 4425156"/>
                <a:gd name="connsiteX348" fmla="*/ 1664555 w 2005259"/>
                <a:gd name="connsiteY348" fmla="*/ 1951569 h 4425156"/>
                <a:gd name="connsiteX349" fmla="*/ 1638170 w 2005259"/>
                <a:gd name="connsiteY349" fmla="*/ 1920428 h 4425156"/>
                <a:gd name="connsiteX350" fmla="*/ 1647375 w 2005259"/>
                <a:gd name="connsiteY350" fmla="*/ 1810900 h 4425156"/>
                <a:gd name="connsiteX351" fmla="*/ 1678515 w 2005259"/>
                <a:gd name="connsiteY351" fmla="*/ 1784668 h 4425156"/>
                <a:gd name="connsiteX352" fmla="*/ 1759357 w 2005259"/>
                <a:gd name="connsiteY352" fmla="*/ 1791418 h 4425156"/>
                <a:gd name="connsiteX353" fmla="*/ 1785589 w 2005259"/>
                <a:gd name="connsiteY353" fmla="*/ 1822558 h 4425156"/>
                <a:gd name="connsiteX354" fmla="*/ 1776385 w 2005259"/>
                <a:gd name="connsiteY354" fmla="*/ 1932087 h 4425156"/>
                <a:gd name="connsiteX355" fmla="*/ 1797861 w 2005259"/>
                <a:gd name="connsiteY355" fmla="*/ 1677134 h 4425156"/>
                <a:gd name="connsiteX356" fmla="*/ 1766721 w 2005259"/>
                <a:gd name="connsiteY356" fmla="*/ 1703519 h 4425156"/>
                <a:gd name="connsiteX357" fmla="*/ 1685878 w 2005259"/>
                <a:gd name="connsiteY357" fmla="*/ 1696769 h 4425156"/>
                <a:gd name="connsiteX358" fmla="*/ 1659647 w 2005259"/>
                <a:gd name="connsiteY358" fmla="*/ 1665629 h 4425156"/>
                <a:gd name="connsiteX359" fmla="*/ 1668851 w 2005259"/>
                <a:gd name="connsiteY359" fmla="*/ 1556101 h 4425156"/>
                <a:gd name="connsiteX360" fmla="*/ 1699991 w 2005259"/>
                <a:gd name="connsiteY360" fmla="*/ 1529716 h 4425156"/>
                <a:gd name="connsiteX361" fmla="*/ 1780680 w 2005259"/>
                <a:gd name="connsiteY361" fmla="*/ 1536465 h 4425156"/>
                <a:gd name="connsiteX362" fmla="*/ 1807065 w 2005259"/>
                <a:gd name="connsiteY362" fmla="*/ 1567606 h 4425156"/>
                <a:gd name="connsiteX363" fmla="*/ 1797861 w 2005259"/>
                <a:gd name="connsiteY363" fmla="*/ 1677134 h 4425156"/>
                <a:gd name="connsiteX364" fmla="*/ 1819184 w 2005259"/>
                <a:gd name="connsiteY364" fmla="*/ 1422335 h 4425156"/>
                <a:gd name="connsiteX365" fmla="*/ 1788044 w 2005259"/>
                <a:gd name="connsiteY365" fmla="*/ 1448566 h 4425156"/>
                <a:gd name="connsiteX366" fmla="*/ 1707354 w 2005259"/>
                <a:gd name="connsiteY366" fmla="*/ 1441817 h 4425156"/>
                <a:gd name="connsiteX367" fmla="*/ 1680969 w 2005259"/>
                <a:gd name="connsiteY367" fmla="*/ 1410676 h 4425156"/>
                <a:gd name="connsiteX368" fmla="*/ 1690174 w 2005259"/>
                <a:gd name="connsiteY368" fmla="*/ 1301148 h 4425156"/>
                <a:gd name="connsiteX369" fmla="*/ 1721314 w 2005259"/>
                <a:gd name="connsiteY369" fmla="*/ 1274916 h 4425156"/>
                <a:gd name="connsiteX370" fmla="*/ 1802156 w 2005259"/>
                <a:gd name="connsiteY370" fmla="*/ 1281666 h 4425156"/>
                <a:gd name="connsiteX371" fmla="*/ 1828388 w 2005259"/>
                <a:gd name="connsiteY371" fmla="*/ 1312807 h 4425156"/>
                <a:gd name="connsiteX372" fmla="*/ 1819184 w 2005259"/>
                <a:gd name="connsiteY372" fmla="*/ 1422335 h 4425156"/>
                <a:gd name="connsiteX373" fmla="*/ 1840660 w 2005259"/>
                <a:gd name="connsiteY373" fmla="*/ 1167382 h 4425156"/>
                <a:gd name="connsiteX374" fmla="*/ 1809520 w 2005259"/>
                <a:gd name="connsiteY374" fmla="*/ 1193767 h 4425156"/>
                <a:gd name="connsiteX375" fmla="*/ 1728677 w 2005259"/>
                <a:gd name="connsiteY375" fmla="*/ 1186864 h 4425156"/>
                <a:gd name="connsiteX376" fmla="*/ 1702446 w 2005259"/>
                <a:gd name="connsiteY376" fmla="*/ 1155724 h 4425156"/>
                <a:gd name="connsiteX377" fmla="*/ 1711650 w 2005259"/>
                <a:gd name="connsiteY377" fmla="*/ 1046195 h 4425156"/>
                <a:gd name="connsiteX378" fmla="*/ 1742790 w 2005259"/>
                <a:gd name="connsiteY378" fmla="*/ 1019964 h 4425156"/>
                <a:gd name="connsiteX379" fmla="*/ 1823479 w 2005259"/>
                <a:gd name="connsiteY379" fmla="*/ 1026713 h 4425156"/>
                <a:gd name="connsiteX380" fmla="*/ 1849864 w 2005259"/>
                <a:gd name="connsiteY380" fmla="*/ 1057854 h 4425156"/>
                <a:gd name="connsiteX381" fmla="*/ 1840660 w 2005259"/>
                <a:gd name="connsiteY381" fmla="*/ 1167382 h 4425156"/>
                <a:gd name="connsiteX382" fmla="*/ 1861983 w 2005259"/>
                <a:gd name="connsiteY382" fmla="*/ 912583 h 4425156"/>
                <a:gd name="connsiteX383" fmla="*/ 1830842 w 2005259"/>
                <a:gd name="connsiteY383" fmla="*/ 938815 h 4425156"/>
                <a:gd name="connsiteX384" fmla="*/ 1750154 w 2005259"/>
                <a:gd name="connsiteY384" fmla="*/ 932065 h 4425156"/>
                <a:gd name="connsiteX385" fmla="*/ 1723769 w 2005259"/>
                <a:gd name="connsiteY385" fmla="*/ 900925 h 4425156"/>
                <a:gd name="connsiteX386" fmla="*/ 1732972 w 2005259"/>
                <a:gd name="connsiteY386" fmla="*/ 791396 h 4425156"/>
                <a:gd name="connsiteX387" fmla="*/ 1764113 w 2005259"/>
                <a:gd name="connsiteY387" fmla="*/ 765011 h 4425156"/>
                <a:gd name="connsiteX388" fmla="*/ 1844955 w 2005259"/>
                <a:gd name="connsiteY388" fmla="*/ 771914 h 4425156"/>
                <a:gd name="connsiteX389" fmla="*/ 1871187 w 2005259"/>
                <a:gd name="connsiteY389" fmla="*/ 802901 h 4425156"/>
                <a:gd name="connsiteX390" fmla="*/ 1861983 w 2005259"/>
                <a:gd name="connsiteY390" fmla="*/ 912583 h 4425156"/>
                <a:gd name="connsiteX391" fmla="*/ 1883459 w 2005259"/>
                <a:gd name="connsiteY391" fmla="*/ 657630 h 4425156"/>
                <a:gd name="connsiteX392" fmla="*/ 1852318 w 2005259"/>
                <a:gd name="connsiteY392" fmla="*/ 683862 h 4425156"/>
                <a:gd name="connsiteX393" fmla="*/ 1771476 w 2005259"/>
                <a:gd name="connsiteY393" fmla="*/ 677112 h 4425156"/>
                <a:gd name="connsiteX394" fmla="*/ 1745245 w 2005259"/>
                <a:gd name="connsiteY394" fmla="*/ 645972 h 4425156"/>
                <a:gd name="connsiteX395" fmla="*/ 1754449 w 2005259"/>
                <a:gd name="connsiteY395" fmla="*/ 536444 h 4425156"/>
                <a:gd name="connsiteX396" fmla="*/ 1785589 w 2005259"/>
                <a:gd name="connsiteY396" fmla="*/ 510212 h 4425156"/>
                <a:gd name="connsiteX397" fmla="*/ 1866278 w 2005259"/>
                <a:gd name="connsiteY397" fmla="*/ 516962 h 4425156"/>
                <a:gd name="connsiteX398" fmla="*/ 1892663 w 2005259"/>
                <a:gd name="connsiteY398" fmla="*/ 548102 h 4425156"/>
                <a:gd name="connsiteX399" fmla="*/ 1883459 w 2005259"/>
                <a:gd name="connsiteY399" fmla="*/ 657630 h 4425156"/>
                <a:gd name="connsiteX400" fmla="*/ 1904782 w 2005259"/>
                <a:gd name="connsiteY400" fmla="*/ 402678 h 4425156"/>
                <a:gd name="connsiteX401" fmla="*/ 1873641 w 2005259"/>
                <a:gd name="connsiteY401" fmla="*/ 429063 h 4425156"/>
                <a:gd name="connsiteX402" fmla="*/ 1792952 w 2005259"/>
                <a:gd name="connsiteY402" fmla="*/ 422313 h 4425156"/>
                <a:gd name="connsiteX403" fmla="*/ 1766567 w 2005259"/>
                <a:gd name="connsiteY403" fmla="*/ 391173 h 4425156"/>
                <a:gd name="connsiteX404" fmla="*/ 1775771 w 2005259"/>
                <a:gd name="connsiteY404" fmla="*/ 281644 h 4425156"/>
                <a:gd name="connsiteX405" fmla="*/ 1806912 w 2005259"/>
                <a:gd name="connsiteY405" fmla="*/ 255259 h 4425156"/>
                <a:gd name="connsiteX406" fmla="*/ 1887754 w 2005259"/>
                <a:gd name="connsiteY406" fmla="*/ 262009 h 4425156"/>
                <a:gd name="connsiteX407" fmla="*/ 1913986 w 2005259"/>
                <a:gd name="connsiteY407" fmla="*/ 293149 h 4425156"/>
                <a:gd name="connsiteX408" fmla="*/ 1904782 w 2005259"/>
                <a:gd name="connsiteY408" fmla="*/ 402678 h 4425156"/>
                <a:gd name="connsiteX409" fmla="*/ 1895117 w 2005259"/>
                <a:gd name="connsiteY409" fmla="*/ 174110 h 4425156"/>
                <a:gd name="connsiteX410" fmla="*/ 1814275 w 2005259"/>
                <a:gd name="connsiteY410" fmla="*/ 167361 h 4425156"/>
                <a:gd name="connsiteX411" fmla="*/ 1788044 w 2005259"/>
                <a:gd name="connsiteY411" fmla="*/ 136220 h 4425156"/>
                <a:gd name="connsiteX412" fmla="*/ 1797247 w 2005259"/>
                <a:gd name="connsiteY412" fmla="*/ 26692 h 4425156"/>
                <a:gd name="connsiteX413" fmla="*/ 1828388 w 2005259"/>
                <a:gd name="connsiteY413" fmla="*/ 307 h 4425156"/>
                <a:gd name="connsiteX414" fmla="*/ 1909077 w 2005259"/>
                <a:gd name="connsiteY414" fmla="*/ 7210 h 4425156"/>
                <a:gd name="connsiteX415" fmla="*/ 1935462 w 2005259"/>
                <a:gd name="connsiteY415" fmla="*/ 38350 h 4425156"/>
                <a:gd name="connsiteX416" fmla="*/ 1926258 w 2005259"/>
                <a:gd name="connsiteY416" fmla="*/ 147879 h 4425156"/>
                <a:gd name="connsiteX417" fmla="*/ 1895117 w 2005259"/>
                <a:gd name="connsiteY417" fmla="*/ 174110 h 4425156"/>
                <a:gd name="connsiteX418" fmla="*/ 604707 w 2005259"/>
                <a:gd name="connsiteY418" fmla="*/ 191751 h 4425156"/>
                <a:gd name="connsiteX419" fmla="*/ 565590 w 2005259"/>
                <a:gd name="connsiteY419" fmla="*/ 201722 h 4425156"/>
                <a:gd name="connsiteX420" fmla="*/ 558227 w 2005259"/>
                <a:gd name="connsiteY420" fmla="*/ 289621 h 4425156"/>
                <a:gd name="connsiteX421" fmla="*/ 557153 w 2005259"/>
                <a:gd name="connsiteY421" fmla="*/ 294990 h 4425156"/>
                <a:gd name="connsiteX422" fmla="*/ 609003 w 2005259"/>
                <a:gd name="connsiteY422" fmla="*/ 281644 h 4425156"/>
                <a:gd name="connsiteX423" fmla="*/ 617133 w 2005259"/>
                <a:gd name="connsiteY423" fmla="*/ 185155 h 4425156"/>
                <a:gd name="connsiteX424" fmla="*/ 604707 w 2005259"/>
                <a:gd name="connsiteY424" fmla="*/ 191751 h 4425156"/>
                <a:gd name="connsiteX425" fmla="*/ 604707 w 2005259"/>
                <a:gd name="connsiteY425" fmla="*/ 191751 h 4425156"/>
                <a:gd name="connsiteX426" fmla="*/ 565590 w 2005259"/>
                <a:gd name="connsiteY426" fmla="*/ 201722 h 4425156"/>
                <a:gd name="connsiteX427" fmla="*/ 558227 w 2005259"/>
                <a:gd name="connsiteY427" fmla="*/ 289621 h 4425156"/>
                <a:gd name="connsiteX428" fmla="*/ 557153 w 2005259"/>
                <a:gd name="connsiteY428" fmla="*/ 294990 h 4425156"/>
                <a:gd name="connsiteX429" fmla="*/ 609003 w 2005259"/>
                <a:gd name="connsiteY429" fmla="*/ 281644 h 4425156"/>
                <a:gd name="connsiteX430" fmla="*/ 617133 w 2005259"/>
                <a:gd name="connsiteY430" fmla="*/ 185155 h 4425156"/>
                <a:gd name="connsiteX431" fmla="*/ 604707 w 2005259"/>
                <a:gd name="connsiteY431" fmla="*/ 191751 h 4425156"/>
                <a:gd name="connsiteX432" fmla="*/ 604707 w 2005259"/>
                <a:gd name="connsiteY432" fmla="*/ 191751 h 4425156"/>
                <a:gd name="connsiteX433" fmla="*/ 565590 w 2005259"/>
                <a:gd name="connsiteY433" fmla="*/ 201722 h 4425156"/>
                <a:gd name="connsiteX434" fmla="*/ 558227 w 2005259"/>
                <a:gd name="connsiteY434" fmla="*/ 289621 h 4425156"/>
                <a:gd name="connsiteX435" fmla="*/ 557153 w 2005259"/>
                <a:gd name="connsiteY435" fmla="*/ 294990 h 4425156"/>
                <a:gd name="connsiteX436" fmla="*/ 609003 w 2005259"/>
                <a:gd name="connsiteY436" fmla="*/ 281644 h 4425156"/>
                <a:gd name="connsiteX437" fmla="*/ 617133 w 2005259"/>
                <a:gd name="connsiteY437" fmla="*/ 185155 h 4425156"/>
                <a:gd name="connsiteX438" fmla="*/ 604707 w 2005259"/>
                <a:gd name="connsiteY438" fmla="*/ 191751 h 4425156"/>
                <a:gd name="connsiteX439" fmla="*/ 604707 w 2005259"/>
                <a:gd name="connsiteY439" fmla="*/ 191751 h 4425156"/>
                <a:gd name="connsiteX440" fmla="*/ 565590 w 2005259"/>
                <a:gd name="connsiteY440" fmla="*/ 201722 h 4425156"/>
                <a:gd name="connsiteX441" fmla="*/ 558227 w 2005259"/>
                <a:gd name="connsiteY441" fmla="*/ 289621 h 4425156"/>
                <a:gd name="connsiteX442" fmla="*/ 557153 w 2005259"/>
                <a:gd name="connsiteY442" fmla="*/ 294990 h 4425156"/>
                <a:gd name="connsiteX443" fmla="*/ 609003 w 2005259"/>
                <a:gd name="connsiteY443" fmla="*/ 281644 h 4425156"/>
                <a:gd name="connsiteX444" fmla="*/ 617133 w 2005259"/>
                <a:gd name="connsiteY444" fmla="*/ 185155 h 4425156"/>
                <a:gd name="connsiteX445" fmla="*/ 604707 w 2005259"/>
                <a:gd name="connsiteY445" fmla="*/ 191751 h 442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Lst>
              <a:rect l="l" t="t" r="r" b="b"/>
              <a:pathLst>
                <a:path w="2005259" h="4425156">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moveTo>
                    <a:pt x="582464" y="0"/>
                  </a:moveTo>
                  <a:lnTo>
                    <a:pt x="580010" y="30220"/>
                  </a:lnTo>
                  <a:lnTo>
                    <a:pt x="579550" y="34822"/>
                  </a:lnTo>
                  <a:cubicBezTo>
                    <a:pt x="578322" y="50622"/>
                    <a:pt x="564363" y="62434"/>
                    <a:pt x="548409" y="61054"/>
                  </a:cubicBezTo>
                  <a:lnTo>
                    <a:pt x="474163" y="54764"/>
                  </a:lnTo>
                  <a:lnTo>
                    <a:pt x="467720" y="54304"/>
                  </a:lnTo>
                  <a:cubicBezTo>
                    <a:pt x="451920" y="52923"/>
                    <a:pt x="440108" y="38964"/>
                    <a:pt x="441335" y="23164"/>
                  </a:cubicBezTo>
                  <a:lnTo>
                    <a:pt x="443330" y="0"/>
                  </a:lnTo>
                  <a:lnTo>
                    <a:pt x="371077" y="0"/>
                  </a:lnTo>
                  <a:lnTo>
                    <a:pt x="362027" y="106921"/>
                  </a:lnTo>
                  <a:lnTo>
                    <a:pt x="353436" y="209699"/>
                  </a:lnTo>
                  <a:lnTo>
                    <a:pt x="216603" y="1839279"/>
                  </a:lnTo>
                  <a:lnTo>
                    <a:pt x="208933" y="1930859"/>
                  </a:lnTo>
                  <a:lnTo>
                    <a:pt x="92348" y="3319446"/>
                  </a:lnTo>
                  <a:lnTo>
                    <a:pt x="69644" y="3588511"/>
                  </a:lnTo>
                  <a:lnTo>
                    <a:pt x="54918" y="3765229"/>
                  </a:lnTo>
                  <a:lnTo>
                    <a:pt x="46327" y="3867855"/>
                  </a:lnTo>
                  <a:lnTo>
                    <a:pt x="44333" y="3891785"/>
                  </a:lnTo>
                  <a:lnTo>
                    <a:pt x="25925" y="4110689"/>
                  </a:lnTo>
                  <a:lnTo>
                    <a:pt x="0" y="4417951"/>
                  </a:lnTo>
                  <a:lnTo>
                    <a:pt x="1428471" y="4417951"/>
                  </a:lnTo>
                  <a:lnTo>
                    <a:pt x="1433380" y="4359966"/>
                  </a:lnTo>
                  <a:cubicBezTo>
                    <a:pt x="1434761" y="4344012"/>
                    <a:pt x="1448720" y="4332354"/>
                    <a:pt x="1464520" y="4333581"/>
                  </a:cubicBezTo>
                  <a:lnTo>
                    <a:pt x="1487070" y="4335421"/>
                  </a:lnTo>
                  <a:lnTo>
                    <a:pt x="1545363" y="4340330"/>
                  </a:lnTo>
                  <a:cubicBezTo>
                    <a:pt x="1548738" y="4340637"/>
                    <a:pt x="1551806" y="4341557"/>
                    <a:pt x="1554720" y="4342938"/>
                  </a:cubicBezTo>
                  <a:cubicBezTo>
                    <a:pt x="1565612" y="4347694"/>
                    <a:pt x="1572668" y="4359045"/>
                    <a:pt x="1571594" y="4371471"/>
                  </a:cubicBezTo>
                  <a:lnTo>
                    <a:pt x="1569294" y="4399696"/>
                  </a:lnTo>
                  <a:lnTo>
                    <a:pt x="1567759" y="4417951"/>
                  </a:lnTo>
                  <a:lnTo>
                    <a:pt x="1579264" y="4417951"/>
                  </a:lnTo>
                  <a:cubicBezTo>
                    <a:pt x="1586168" y="4424087"/>
                    <a:pt x="1595832" y="4426695"/>
                    <a:pt x="1605343" y="4424241"/>
                  </a:cubicBezTo>
                  <a:lnTo>
                    <a:pt x="1629887" y="4417951"/>
                  </a:lnTo>
                  <a:lnTo>
                    <a:pt x="1634182" y="4417951"/>
                  </a:lnTo>
                  <a:lnTo>
                    <a:pt x="1634182" y="4416877"/>
                  </a:lnTo>
                  <a:cubicBezTo>
                    <a:pt x="1634182" y="4416877"/>
                    <a:pt x="1649062" y="4240926"/>
                    <a:pt x="1649062" y="4240926"/>
                  </a:cubicBezTo>
                  <a:lnTo>
                    <a:pt x="1671612" y="3973088"/>
                  </a:lnTo>
                  <a:lnTo>
                    <a:pt x="2005259" y="0"/>
                  </a:lnTo>
                  <a:lnTo>
                    <a:pt x="582464" y="0"/>
                  </a:lnTo>
                  <a:close/>
                  <a:moveTo>
                    <a:pt x="1605189" y="3971247"/>
                  </a:moveTo>
                  <a:cubicBezTo>
                    <a:pt x="1604269" y="3981065"/>
                    <a:pt x="1598746" y="3989195"/>
                    <a:pt x="1590923" y="3993644"/>
                  </a:cubicBezTo>
                  <a:cubicBezTo>
                    <a:pt x="1586014" y="3996712"/>
                    <a:pt x="1580185" y="3998092"/>
                    <a:pt x="1574049" y="3997632"/>
                  </a:cubicBezTo>
                  <a:lnTo>
                    <a:pt x="1567299" y="3997019"/>
                  </a:lnTo>
                  <a:lnTo>
                    <a:pt x="1493360" y="3990729"/>
                  </a:lnTo>
                  <a:cubicBezTo>
                    <a:pt x="1477406" y="3989502"/>
                    <a:pt x="1465594" y="3975542"/>
                    <a:pt x="1466975" y="3959589"/>
                  </a:cubicBezTo>
                  <a:lnTo>
                    <a:pt x="1469429" y="3929522"/>
                  </a:lnTo>
                  <a:lnTo>
                    <a:pt x="1476179" y="3850060"/>
                  </a:lnTo>
                  <a:cubicBezTo>
                    <a:pt x="1477559" y="3834260"/>
                    <a:pt x="1491519" y="3822448"/>
                    <a:pt x="1507319" y="3823829"/>
                  </a:cubicBezTo>
                  <a:lnTo>
                    <a:pt x="1566225" y="3828738"/>
                  </a:lnTo>
                  <a:lnTo>
                    <a:pt x="1588162" y="3830579"/>
                  </a:lnTo>
                  <a:cubicBezTo>
                    <a:pt x="1603962" y="3831959"/>
                    <a:pt x="1615774" y="3845919"/>
                    <a:pt x="1614393" y="3861719"/>
                  </a:cubicBezTo>
                  <a:lnTo>
                    <a:pt x="1605189" y="3971247"/>
                  </a:lnTo>
                  <a:close/>
                  <a:moveTo>
                    <a:pt x="289161" y="2181363"/>
                  </a:moveTo>
                  <a:lnTo>
                    <a:pt x="369850" y="2188113"/>
                  </a:lnTo>
                  <a:cubicBezTo>
                    <a:pt x="385804" y="2189494"/>
                    <a:pt x="397462" y="2203453"/>
                    <a:pt x="396235" y="2219253"/>
                  </a:cubicBezTo>
                  <a:lnTo>
                    <a:pt x="387031" y="2328782"/>
                  </a:lnTo>
                  <a:cubicBezTo>
                    <a:pt x="385651" y="2344736"/>
                    <a:pt x="371691" y="2356394"/>
                    <a:pt x="355891" y="2355167"/>
                  </a:cubicBezTo>
                  <a:lnTo>
                    <a:pt x="275049" y="2348417"/>
                  </a:lnTo>
                  <a:cubicBezTo>
                    <a:pt x="259248" y="2347037"/>
                    <a:pt x="247436" y="2333077"/>
                    <a:pt x="248817" y="2317277"/>
                  </a:cubicBezTo>
                  <a:lnTo>
                    <a:pt x="258021" y="2207748"/>
                  </a:lnTo>
                  <a:cubicBezTo>
                    <a:pt x="259401" y="2191795"/>
                    <a:pt x="273208" y="2179983"/>
                    <a:pt x="289161" y="2181363"/>
                  </a:cubicBezTo>
                  <a:close/>
                  <a:moveTo>
                    <a:pt x="270140" y="2062324"/>
                  </a:moveTo>
                  <a:lnTo>
                    <a:pt x="279344" y="1952796"/>
                  </a:lnTo>
                  <a:cubicBezTo>
                    <a:pt x="280724" y="1936995"/>
                    <a:pt x="294684" y="1925184"/>
                    <a:pt x="310484" y="1926564"/>
                  </a:cubicBezTo>
                  <a:lnTo>
                    <a:pt x="391326" y="1933314"/>
                  </a:lnTo>
                  <a:cubicBezTo>
                    <a:pt x="407127" y="1934541"/>
                    <a:pt x="418939" y="1948500"/>
                    <a:pt x="417558" y="1964454"/>
                  </a:cubicBezTo>
                  <a:lnTo>
                    <a:pt x="408354" y="2073983"/>
                  </a:lnTo>
                  <a:cubicBezTo>
                    <a:pt x="407127" y="2089783"/>
                    <a:pt x="393167" y="2101595"/>
                    <a:pt x="377214" y="2100214"/>
                  </a:cubicBezTo>
                  <a:lnTo>
                    <a:pt x="296525" y="2093465"/>
                  </a:lnTo>
                  <a:cubicBezTo>
                    <a:pt x="280724" y="2092084"/>
                    <a:pt x="268913" y="2078278"/>
                    <a:pt x="270140" y="2062324"/>
                  </a:cubicBezTo>
                  <a:close/>
                  <a:moveTo>
                    <a:pt x="267685" y="2436316"/>
                  </a:moveTo>
                  <a:lnTo>
                    <a:pt x="348527" y="2443066"/>
                  </a:lnTo>
                  <a:cubicBezTo>
                    <a:pt x="364328" y="2444446"/>
                    <a:pt x="376140" y="2458406"/>
                    <a:pt x="374759" y="2474206"/>
                  </a:cubicBezTo>
                  <a:lnTo>
                    <a:pt x="365555" y="2583734"/>
                  </a:lnTo>
                  <a:cubicBezTo>
                    <a:pt x="364328" y="2599535"/>
                    <a:pt x="350369" y="2611347"/>
                    <a:pt x="334415" y="2609966"/>
                  </a:cubicBezTo>
                  <a:lnTo>
                    <a:pt x="253726" y="2603216"/>
                  </a:lnTo>
                  <a:cubicBezTo>
                    <a:pt x="237925" y="2601989"/>
                    <a:pt x="226114" y="2588030"/>
                    <a:pt x="227341" y="2572076"/>
                  </a:cubicBezTo>
                  <a:lnTo>
                    <a:pt x="236545" y="2462548"/>
                  </a:lnTo>
                  <a:cubicBezTo>
                    <a:pt x="237925" y="2446747"/>
                    <a:pt x="251885" y="2434935"/>
                    <a:pt x="267685" y="2436316"/>
                  </a:cubicBezTo>
                  <a:close/>
                  <a:moveTo>
                    <a:pt x="484287" y="825758"/>
                  </a:moveTo>
                  <a:lnTo>
                    <a:pt x="403445" y="819008"/>
                  </a:lnTo>
                  <a:cubicBezTo>
                    <a:pt x="387645" y="817628"/>
                    <a:pt x="375833" y="803668"/>
                    <a:pt x="377214" y="787868"/>
                  </a:cubicBezTo>
                  <a:lnTo>
                    <a:pt x="386417" y="678340"/>
                  </a:lnTo>
                  <a:cubicBezTo>
                    <a:pt x="387798" y="662539"/>
                    <a:pt x="401604" y="650727"/>
                    <a:pt x="417558" y="651955"/>
                  </a:cubicBezTo>
                  <a:lnTo>
                    <a:pt x="498247" y="658858"/>
                  </a:lnTo>
                  <a:cubicBezTo>
                    <a:pt x="514201" y="660085"/>
                    <a:pt x="525859" y="674044"/>
                    <a:pt x="524632" y="689998"/>
                  </a:cubicBezTo>
                  <a:lnTo>
                    <a:pt x="515428" y="799526"/>
                  </a:lnTo>
                  <a:cubicBezTo>
                    <a:pt x="514047" y="815327"/>
                    <a:pt x="500088" y="827139"/>
                    <a:pt x="484287" y="825758"/>
                  </a:cubicBezTo>
                  <a:close/>
                  <a:moveTo>
                    <a:pt x="545955" y="435045"/>
                  </a:moveTo>
                  <a:lnTo>
                    <a:pt x="536751" y="544574"/>
                  </a:lnTo>
                  <a:cubicBezTo>
                    <a:pt x="535983" y="554545"/>
                    <a:pt x="530155" y="562982"/>
                    <a:pt x="521871" y="567277"/>
                  </a:cubicBezTo>
                  <a:lnTo>
                    <a:pt x="521717" y="567277"/>
                  </a:lnTo>
                  <a:cubicBezTo>
                    <a:pt x="516962" y="570038"/>
                    <a:pt x="511440" y="571266"/>
                    <a:pt x="505610" y="570805"/>
                  </a:cubicBezTo>
                  <a:lnTo>
                    <a:pt x="424921" y="564056"/>
                  </a:lnTo>
                  <a:cubicBezTo>
                    <a:pt x="409121" y="562675"/>
                    <a:pt x="397309" y="548869"/>
                    <a:pt x="398536" y="532915"/>
                  </a:cubicBezTo>
                  <a:lnTo>
                    <a:pt x="407740" y="423387"/>
                  </a:lnTo>
                  <a:cubicBezTo>
                    <a:pt x="409121" y="407587"/>
                    <a:pt x="423080" y="395775"/>
                    <a:pt x="438881" y="397155"/>
                  </a:cubicBezTo>
                  <a:lnTo>
                    <a:pt x="479072" y="400530"/>
                  </a:lnTo>
                  <a:lnTo>
                    <a:pt x="519723" y="403905"/>
                  </a:lnTo>
                  <a:cubicBezTo>
                    <a:pt x="535523" y="405286"/>
                    <a:pt x="547335" y="419245"/>
                    <a:pt x="545955" y="435045"/>
                  </a:cubicBezTo>
                  <a:close/>
                  <a:moveTo>
                    <a:pt x="396082" y="906907"/>
                  </a:moveTo>
                  <a:lnTo>
                    <a:pt x="476924" y="913657"/>
                  </a:lnTo>
                  <a:cubicBezTo>
                    <a:pt x="492725" y="915037"/>
                    <a:pt x="504536" y="928997"/>
                    <a:pt x="503156" y="944797"/>
                  </a:cubicBezTo>
                  <a:lnTo>
                    <a:pt x="493952" y="1054326"/>
                  </a:lnTo>
                  <a:cubicBezTo>
                    <a:pt x="492725" y="1070279"/>
                    <a:pt x="478765" y="1081938"/>
                    <a:pt x="462811" y="1080711"/>
                  </a:cubicBezTo>
                  <a:lnTo>
                    <a:pt x="382122" y="1073808"/>
                  </a:lnTo>
                  <a:cubicBezTo>
                    <a:pt x="366322" y="1072580"/>
                    <a:pt x="354510" y="1058621"/>
                    <a:pt x="355737" y="1042667"/>
                  </a:cubicBezTo>
                  <a:lnTo>
                    <a:pt x="364941" y="933139"/>
                  </a:lnTo>
                  <a:cubicBezTo>
                    <a:pt x="366322" y="917338"/>
                    <a:pt x="380281" y="905527"/>
                    <a:pt x="396082" y="906907"/>
                  </a:cubicBezTo>
                  <a:close/>
                  <a:moveTo>
                    <a:pt x="1516677" y="3368228"/>
                  </a:moveTo>
                  <a:lnTo>
                    <a:pt x="1518978" y="3340309"/>
                  </a:lnTo>
                  <a:cubicBezTo>
                    <a:pt x="1520359" y="3324508"/>
                    <a:pt x="1534318" y="3312696"/>
                    <a:pt x="1550118" y="3314077"/>
                  </a:cubicBezTo>
                  <a:lnTo>
                    <a:pt x="1630961" y="3320827"/>
                  </a:lnTo>
                  <a:cubicBezTo>
                    <a:pt x="1646761" y="3322207"/>
                    <a:pt x="1658573" y="3336013"/>
                    <a:pt x="1657193" y="3351967"/>
                  </a:cubicBezTo>
                  <a:lnTo>
                    <a:pt x="1647988" y="3461495"/>
                  </a:lnTo>
                  <a:cubicBezTo>
                    <a:pt x="1646608" y="3477296"/>
                    <a:pt x="1632801" y="3489108"/>
                    <a:pt x="1616848" y="3487727"/>
                  </a:cubicBezTo>
                  <a:lnTo>
                    <a:pt x="1545670" y="3481744"/>
                  </a:lnTo>
                  <a:lnTo>
                    <a:pt x="1536159" y="3480977"/>
                  </a:lnTo>
                  <a:cubicBezTo>
                    <a:pt x="1520205" y="3479597"/>
                    <a:pt x="1508393" y="3465791"/>
                    <a:pt x="1509774" y="3449837"/>
                  </a:cubicBezTo>
                  <a:lnTo>
                    <a:pt x="1516677" y="3368228"/>
                  </a:lnTo>
                  <a:close/>
                  <a:moveTo>
                    <a:pt x="429216" y="168588"/>
                  </a:moveTo>
                  <a:cubicBezTo>
                    <a:pt x="430597" y="152634"/>
                    <a:pt x="444403" y="140822"/>
                    <a:pt x="460357" y="142203"/>
                  </a:cubicBezTo>
                  <a:lnTo>
                    <a:pt x="479072" y="143737"/>
                  </a:lnTo>
                  <a:lnTo>
                    <a:pt x="541046" y="148952"/>
                  </a:lnTo>
                  <a:cubicBezTo>
                    <a:pt x="557000" y="150333"/>
                    <a:pt x="568658" y="164293"/>
                    <a:pt x="567431" y="180093"/>
                  </a:cubicBezTo>
                  <a:lnTo>
                    <a:pt x="565590" y="201722"/>
                  </a:lnTo>
                  <a:lnTo>
                    <a:pt x="558227" y="289621"/>
                  </a:lnTo>
                  <a:cubicBezTo>
                    <a:pt x="558227" y="291462"/>
                    <a:pt x="557767" y="293303"/>
                    <a:pt x="557153" y="294990"/>
                  </a:cubicBezTo>
                  <a:cubicBezTo>
                    <a:pt x="553625" y="307876"/>
                    <a:pt x="541660" y="316620"/>
                    <a:pt x="528007" y="316006"/>
                  </a:cubicBezTo>
                  <a:lnTo>
                    <a:pt x="527086" y="316006"/>
                  </a:lnTo>
                  <a:lnTo>
                    <a:pt x="455908" y="310024"/>
                  </a:lnTo>
                  <a:lnTo>
                    <a:pt x="446244" y="309257"/>
                  </a:lnTo>
                  <a:cubicBezTo>
                    <a:pt x="430444" y="307876"/>
                    <a:pt x="418632" y="293916"/>
                    <a:pt x="420012" y="278116"/>
                  </a:cubicBezTo>
                  <a:lnTo>
                    <a:pt x="424001" y="231329"/>
                  </a:lnTo>
                  <a:lnTo>
                    <a:pt x="429216" y="168588"/>
                  </a:lnTo>
                  <a:close/>
                  <a:moveTo>
                    <a:pt x="343619" y="1188091"/>
                  </a:moveTo>
                  <a:cubicBezTo>
                    <a:pt x="344999" y="1172291"/>
                    <a:pt x="358805" y="1160479"/>
                    <a:pt x="374759" y="1161860"/>
                  </a:cubicBezTo>
                  <a:lnTo>
                    <a:pt x="455448" y="1168609"/>
                  </a:lnTo>
                  <a:cubicBezTo>
                    <a:pt x="471402" y="1169990"/>
                    <a:pt x="483060" y="1183796"/>
                    <a:pt x="481833" y="1199750"/>
                  </a:cubicBezTo>
                  <a:lnTo>
                    <a:pt x="472629" y="1309278"/>
                  </a:lnTo>
                  <a:cubicBezTo>
                    <a:pt x="471248" y="1325079"/>
                    <a:pt x="457289" y="1336890"/>
                    <a:pt x="441489" y="1335510"/>
                  </a:cubicBezTo>
                  <a:lnTo>
                    <a:pt x="360646" y="1328760"/>
                  </a:lnTo>
                  <a:cubicBezTo>
                    <a:pt x="344846" y="1327380"/>
                    <a:pt x="333034" y="1313573"/>
                    <a:pt x="334415" y="1297620"/>
                  </a:cubicBezTo>
                  <a:lnTo>
                    <a:pt x="343619" y="1188091"/>
                  </a:lnTo>
                  <a:close/>
                  <a:moveTo>
                    <a:pt x="322142" y="1443044"/>
                  </a:moveTo>
                  <a:cubicBezTo>
                    <a:pt x="323523" y="1427090"/>
                    <a:pt x="337482" y="1415432"/>
                    <a:pt x="353283" y="1416659"/>
                  </a:cubicBezTo>
                  <a:lnTo>
                    <a:pt x="434125" y="1423409"/>
                  </a:lnTo>
                  <a:cubicBezTo>
                    <a:pt x="449926" y="1424789"/>
                    <a:pt x="461737" y="1438749"/>
                    <a:pt x="460357" y="1454702"/>
                  </a:cubicBezTo>
                  <a:lnTo>
                    <a:pt x="451153" y="1564077"/>
                  </a:lnTo>
                  <a:cubicBezTo>
                    <a:pt x="449926" y="1580031"/>
                    <a:pt x="435966" y="1591843"/>
                    <a:pt x="420012" y="1590462"/>
                  </a:cubicBezTo>
                  <a:lnTo>
                    <a:pt x="339324" y="1583713"/>
                  </a:lnTo>
                  <a:cubicBezTo>
                    <a:pt x="323523" y="1582332"/>
                    <a:pt x="311711" y="1568373"/>
                    <a:pt x="312939" y="1552572"/>
                  </a:cubicBezTo>
                  <a:lnTo>
                    <a:pt x="322142" y="1443044"/>
                  </a:lnTo>
                  <a:close/>
                  <a:moveTo>
                    <a:pt x="291616" y="1807372"/>
                  </a:moveTo>
                  <a:lnTo>
                    <a:pt x="300820" y="1697843"/>
                  </a:lnTo>
                  <a:cubicBezTo>
                    <a:pt x="302200" y="1682043"/>
                    <a:pt x="316006" y="1670231"/>
                    <a:pt x="331960" y="1671612"/>
                  </a:cubicBezTo>
                  <a:lnTo>
                    <a:pt x="412649" y="1678361"/>
                  </a:lnTo>
                  <a:cubicBezTo>
                    <a:pt x="428603" y="1679742"/>
                    <a:pt x="440261" y="1693701"/>
                    <a:pt x="439034" y="1709502"/>
                  </a:cubicBezTo>
                  <a:lnTo>
                    <a:pt x="432745" y="1783901"/>
                  </a:lnTo>
                  <a:lnTo>
                    <a:pt x="429830" y="1819030"/>
                  </a:lnTo>
                  <a:cubicBezTo>
                    <a:pt x="428450" y="1834830"/>
                    <a:pt x="414490" y="1846642"/>
                    <a:pt x="398690" y="1845415"/>
                  </a:cubicBezTo>
                  <a:lnTo>
                    <a:pt x="317847" y="1838512"/>
                  </a:lnTo>
                  <a:cubicBezTo>
                    <a:pt x="306189" y="1837592"/>
                    <a:pt x="296831" y="1829922"/>
                    <a:pt x="293150" y="1819644"/>
                  </a:cubicBezTo>
                  <a:cubicBezTo>
                    <a:pt x="291769" y="1815809"/>
                    <a:pt x="291309" y="1811667"/>
                    <a:pt x="291616" y="1807372"/>
                  </a:cubicBezTo>
                  <a:close/>
                  <a:moveTo>
                    <a:pt x="215222" y="2717500"/>
                  </a:moveTo>
                  <a:cubicBezTo>
                    <a:pt x="216603" y="2701700"/>
                    <a:pt x="230409" y="2689888"/>
                    <a:pt x="246363" y="2691115"/>
                  </a:cubicBezTo>
                  <a:lnTo>
                    <a:pt x="327051" y="2698018"/>
                  </a:lnTo>
                  <a:cubicBezTo>
                    <a:pt x="343005" y="2699246"/>
                    <a:pt x="354664" y="2713205"/>
                    <a:pt x="353436" y="2729159"/>
                  </a:cubicBezTo>
                  <a:lnTo>
                    <a:pt x="344232" y="2838687"/>
                  </a:lnTo>
                  <a:cubicBezTo>
                    <a:pt x="342852" y="2854487"/>
                    <a:pt x="328892" y="2866299"/>
                    <a:pt x="313092" y="2864919"/>
                  </a:cubicBezTo>
                  <a:lnTo>
                    <a:pt x="232249" y="2858169"/>
                  </a:lnTo>
                  <a:cubicBezTo>
                    <a:pt x="216449" y="2856788"/>
                    <a:pt x="204637" y="2842829"/>
                    <a:pt x="206018" y="2827028"/>
                  </a:cubicBezTo>
                  <a:lnTo>
                    <a:pt x="215222" y="2717500"/>
                  </a:lnTo>
                  <a:close/>
                  <a:moveTo>
                    <a:pt x="193746" y="2972453"/>
                  </a:moveTo>
                  <a:cubicBezTo>
                    <a:pt x="195126" y="2956499"/>
                    <a:pt x="209086" y="2944687"/>
                    <a:pt x="224886" y="2946068"/>
                  </a:cubicBezTo>
                  <a:lnTo>
                    <a:pt x="305729" y="2952818"/>
                  </a:lnTo>
                  <a:cubicBezTo>
                    <a:pt x="321529" y="2954198"/>
                    <a:pt x="333341" y="2968158"/>
                    <a:pt x="331960" y="2983958"/>
                  </a:cubicBezTo>
                  <a:lnTo>
                    <a:pt x="322756" y="3093486"/>
                  </a:lnTo>
                  <a:cubicBezTo>
                    <a:pt x="321529" y="3109440"/>
                    <a:pt x="307569" y="3121099"/>
                    <a:pt x="291616" y="3119871"/>
                  </a:cubicBezTo>
                  <a:lnTo>
                    <a:pt x="210927" y="3113122"/>
                  </a:lnTo>
                  <a:cubicBezTo>
                    <a:pt x="195126" y="3111741"/>
                    <a:pt x="183314" y="3097781"/>
                    <a:pt x="184542" y="3081981"/>
                  </a:cubicBezTo>
                  <a:lnTo>
                    <a:pt x="193746" y="2972453"/>
                  </a:lnTo>
                  <a:close/>
                  <a:moveTo>
                    <a:pt x="172423" y="3227252"/>
                  </a:moveTo>
                  <a:cubicBezTo>
                    <a:pt x="173804" y="3211452"/>
                    <a:pt x="187610" y="3199640"/>
                    <a:pt x="203564" y="3201020"/>
                  </a:cubicBezTo>
                  <a:lnTo>
                    <a:pt x="284253" y="3207770"/>
                  </a:lnTo>
                  <a:cubicBezTo>
                    <a:pt x="300206" y="3209151"/>
                    <a:pt x="311865" y="3223110"/>
                    <a:pt x="310637" y="3238910"/>
                  </a:cubicBezTo>
                  <a:lnTo>
                    <a:pt x="301434" y="3348439"/>
                  </a:lnTo>
                  <a:cubicBezTo>
                    <a:pt x="300053" y="3364239"/>
                    <a:pt x="286093" y="3376051"/>
                    <a:pt x="270293" y="3374670"/>
                  </a:cubicBezTo>
                  <a:lnTo>
                    <a:pt x="189450" y="3367921"/>
                  </a:lnTo>
                  <a:cubicBezTo>
                    <a:pt x="173650" y="3366694"/>
                    <a:pt x="161838" y="3352734"/>
                    <a:pt x="163219" y="3336780"/>
                  </a:cubicBezTo>
                  <a:lnTo>
                    <a:pt x="172423" y="3227252"/>
                  </a:lnTo>
                  <a:close/>
                  <a:moveTo>
                    <a:pt x="150947" y="3482205"/>
                  </a:moveTo>
                  <a:cubicBezTo>
                    <a:pt x="152328" y="3466404"/>
                    <a:pt x="166287" y="3454592"/>
                    <a:pt x="182087" y="3455820"/>
                  </a:cubicBezTo>
                  <a:lnTo>
                    <a:pt x="262930" y="3462723"/>
                  </a:lnTo>
                  <a:cubicBezTo>
                    <a:pt x="278730" y="3463950"/>
                    <a:pt x="290542" y="3477909"/>
                    <a:pt x="289161" y="3493863"/>
                  </a:cubicBezTo>
                  <a:lnTo>
                    <a:pt x="288241" y="3505368"/>
                  </a:lnTo>
                  <a:lnTo>
                    <a:pt x="280571" y="3596795"/>
                  </a:lnTo>
                  <a:lnTo>
                    <a:pt x="279957" y="3603238"/>
                  </a:lnTo>
                  <a:cubicBezTo>
                    <a:pt x="278730" y="3619192"/>
                    <a:pt x="264770" y="3631004"/>
                    <a:pt x="248817" y="3629623"/>
                  </a:cubicBezTo>
                  <a:lnTo>
                    <a:pt x="210927" y="3626401"/>
                  </a:lnTo>
                  <a:lnTo>
                    <a:pt x="168128" y="3622873"/>
                  </a:lnTo>
                  <a:cubicBezTo>
                    <a:pt x="152328" y="3621493"/>
                    <a:pt x="140515" y="3607533"/>
                    <a:pt x="141743" y="3591733"/>
                  </a:cubicBezTo>
                  <a:lnTo>
                    <a:pt x="149413" y="3499692"/>
                  </a:lnTo>
                  <a:lnTo>
                    <a:pt x="150947" y="3482205"/>
                  </a:lnTo>
                  <a:close/>
                  <a:moveTo>
                    <a:pt x="106768" y="4123574"/>
                  </a:moveTo>
                  <a:cubicBezTo>
                    <a:pt x="101398" y="4117899"/>
                    <a:pt x="98330" y="4109922"/>
                    <a:pt x="98944" y="4101485"/>
                  </a:cubicBezTo>
                  <a:lnTo>
                    <a:pt x="106154" y="4016194"/>
                  </a:lnTo>
                  <a:lnTo>
                    <a:pt x="108148" y="3991957"/>
                  </a:lnTo>
                  <a:cubicBezTo>
                    <a:pt x="109529" y="3976156"/>
                    <a:pt x="123488" y="3964344"/>
                    <a:pt x="139288" y="3965725"/>
                  </a:cubicBezTo>
                  <a:lnTo>
                    <a:pt x="205711" y="3971247"/>
                  </a:lnTo>
                  <a:lnTo>
                    <a:pt x="220131" y="3972474"/>
                  </a:lnTo>
                  <a:cubicBezTo>
                    <a:pt x="235931" y="3973855"/>
                    <a:pt x="247743" y="3987661"/>
                    <a:pt x="246363" y="4003615"/>
                  </a:cubicBezTo>
                  <a:lnTo>
                    <a:pt x="238539" y="4095962"/>
                  </a:lnTo>
                  <a:lnTo>
                    <a:pt x="237158" y="4113143"/>
                  </a:lnTo>
                  <a:cubicBezTo>
                    <a:pt x="235931" y="4128944"/>
                    <a:pt x="221971" y="4140755"/>
                    <a:pt x="206018" y="4139375"/>
                  </a:cubicBezTo>
                  <a:lnTo>
                    <a:pt x="125329" y="4132625"/>
                  </a:lnTo>
                  <a:cubicBezTo>
                    <a:pt x="117965" y="4132011"/>
                    <a:pt x="111369" y="4128637"/>
                    <a:pt x="106768" y="4123574"/>
                  </a:cubicBezTo>
                  <a:close/>
                  <a:moveTo>
                    <a:pt x="227494" y="3884576"/>
                  </a:moveTo>
                  <a:lnTo>
                    <a:pt x="184542" y="3880894"/>
                  </a:lnTo>
                  <a:lnTo>
                    <a:pt x="146652" y="3877673"/>
                  </a:lnTo>
                  <a:cubicBezTo>
                    <a:pt x="130852" y="3876445"/>
                    <a:pt x="119039" y="3862486"/>
                    <a:pt x="120420" y="3846532"/>
                  </a:cubicBezTo>
                  <a:lnTo>
                    <a:pt x="121034" y="3839322"/>
                  </a:lnTo>
                  <a:lnTo>
                    <a:pt x="129010" y="3744827"/>
                  </a:lnTo>
                  <a:lnTo>
                    <a:pt x="129624" y="3737157"/>
                  </a:lnTo>
                  <a:cubicBezTo>
                    <a:pt x="130391" y="3728106"/>
                    <a:pt x="135147" y="3720436"/>
                    <a:pt x="142050" y="3715834"/>
                  </a:cubicBezTo>
                  <a:cubicBezTo>
                    <a:pt x="147265" y="3711999"/>
                    <a:pt x="153862" y="3710159"/>
                    <a:pt x="160765" y="3710772"/>
                  </a:cubicBezTo>
                  <a:lnTo>
                    <a:pt x="193285" y="3713533"/>
                  </a:lnTo>
                  <a:lnTo>
                    <a:pt x="241454" y="3717522"/>
                  </a:lnTo>
                  <a:cubicBezTo>
                    <a:pt x="257407" y="3718902"/>
                    <a:pt x="269066" y="3732862"/>
                    <a:pt x="267839" y="3748662"/>
                  </a:cubicBezTo>
                  <a:lnTo>
                    <a:pt x="258634" y="3858191"/>
                  </a:lnTo>
                  <a:cubicBezTo>
                    <a:pt x="257407" y="3870923"/>
                    <a:pt x="248510" y="3880894"/>
                    <a:pt x="236851" y="3883808"/>
                  </a:cubicBezTo>
                  <a:cubicBezTo>
                    <a:pt x="233784" y="3884576"/>
                    <a:pt x="230715" y="3884882"/>
                    <a:pt x="227494" y="3884576"/>
                  </a:cubicBezTo>
                  <a:close/>
                  <a:moveTo>
                    <a:pt x="215835" y="4367942"/>
                  </a:moveTo>
                  <a:cubicBezTo>
                    <a:pt x="214455" y="4383896"/>
                    <a:pt x="200495" y="4395708"/>
                    <a:pt x="184695" y="4394327"/>
                  </a:cubicBezTo>
                  <a:lnTo>
                    <a:pt x="172576" y="4393254"/>
                  </a:lnTo>
                  <a:lnTo>
                    <a:pt x="103853" y="4387578"/>
                  </a:lnTo>
                  <a:cubicBezTo>
                    <a:pt x="101245" y="4387271"/>
                    <a:pt x="98637" y="4386811"/>
                    <a:pt x="96336" y="4385737"/>
                  </a:cubicBezTo>
                  <a:cubicBezTo>
                    <a:pt x="84524" y="4381442"/>
                    <a:pt x="76394" y="4369630"/>
                    <a:pt x="77621" y="4356437"/>
                  </a:cubicBezTo>
                  <a:lnTo>
                    <a:pt x="80382" y="4323456"/>
                  </a:lnTo>
                  <a:lnTo>
                    <a:pt x="86825" y="4246909"/>
                  </a:lnTo>
                  <a:cubicBezTo>
                    <a:pt x="88206" y="4230955"/>
                    <a:pt x="102012" y="4219297"/>
                    <a:pt x="117965" y="4220524"/>
                  </a:cubicBezTo>
                  <a:lnTo>
                    <a:pt x="128704" y="4221445"/>
                  </a:lnTo>
                  <a:lnTo>
                    <a:pt x="198655" y="4227274"/>
                  </a:lnTo>
                  <a:cubicBezTo>
                    <a:pt x="211694" y="4228501"/>
                    <a:pt x="221971" y="4237859"/>
                    <a:pt x="224579" y="4249977"/>
                  </a:cubicBezTo>
                  <a:cubicBezTo>
                    <a:pt x="225040" y="4252738"/>
                    <a:pt x="225193" y="4255500"/>
                    <a:pt x="225040" y="4258414"/>
                  </a:cubicBezTo>
                  <a:lnTo>
                    <a:pt x="217983" y="4342631"/>
                  </a:lnTo>
                  <a:lnTo>
                    <a:pt x="215835" y="4367942"/>
                  </a:lnTo>
                  <a:close/>
                  <a:moveTo>
                    <a:pt x="1471884" y="4245682"/>
                  </a:moveTo>
                  <a:cubicBezTo>
                    <a:pt x="1468816" y="4245375"/>
                    <a:pt x="1466054" y="4244761"/>
                    <a:pt x="1463447" y="4243534"/>
                  </a:cubicBezTo>
                  <a:cubicBezTo>
                    <a:pt x="1452095" y="4239086"/>
                    <a:pt x="1444578" y="4227427"/>
                    <a:pt x="1445652" y="4214541"/>
                  </a:cubicBezTo>
                  <a:lnTo>
                    <a:pt x="1448260" y="4184168"/>
                  </a:lnTo>
                  <a:lnTo>
                    <a:pt x="1448260" y="4184168"/>
                  </a:lnTo>
                  <a:cubicBezTo>
                    <a:pt x="1448260" y="4184168"/>
                    <a:pt x="1454856" y="4105013"/>
                    <a:pt x="1454856" y="4105013"/>
                  </a:cubicBezTo>
                  <a:cubicBezTo>
                    <a:pt x="1456083" y="4089213"/>
                    <a:pt x="1470043" y="4077401"/>
                    <a:pt x="1485997" y="4078782"/>
                  </a:cubicBezTo>
                  <a:lnTo>
                    <a:pt x="1487070" y="4078782"/>
                  </a:lnTo>
                  <a:cubicBezTo>
                    <a:pt x="1487070" y="4078782"/>
                    <a:pt x="1566685" y="4085531"/>
                    <a:pt x="1566685" y="4085531"/>
                  </a:cubicBezTo>
                  <a:cubicBezTo>
                    <a:pt x="1582486" y="4086758"/>
                    <a:pt x="1594298" y="4100718"/>
                    <a:pt x="1593070" y="4116671"/>
                  </a:cubicBezTo>
                  <a:lnTo>
                    <a:pt x="1589082" y="4164379"/>
                  </a:lnTo>
                  <a:lnTo>
                    <a:pt x="1583866" y="4226200"/>
                  </a:lnTo>
                  <a:cubicBezTo>
                    <a:pt x="1582486" y="4242000"/>
                    <a:pt x="1568526" y="4253812"/>
                    <a:pt x="1552726" y="4252431"/>
                  </a:cubicBezTo>
                  <a:lnTo>
                    <a:pt x="1471884" y="4245682"/>
                  </a:lnTo>
                  <a:close/>
                  <a:moveTo>
                    <a:pt x="1595525" y="3742680"/>
                  </a:moveTo>
                  <a:lnTo>
                    <a:pt x="1514683" y="3735930"/>
                  </a:lnTo>
                  <a:cubicBezTo>
                    <a:pt x="1498882" y="3734549"/>
                    <a:pt x="1487070" y="3720590"/>
                    <a:pt x="1488451" y="3704789"/>
                  </a:cubicBezTo>
                  <a:lnTo>
                    <a:pt x="1492133" y="3661070"/>
                  </a:lnTo>
                  <a:lnTo>
                    <a:pt x="1497655" y="3595261"/>
                  </a:lnTo>
                  <a:cubicBezTo>
                    <a:pt x="1498115" y="3590045"/>
                    <a:pt x="1499956" y="3585137"/>
                    <a:pt x="1502717" y="3581148"/>
                  </a:cubicBezTo>
                  <a:cubicBezTo>
                    <a:pt x="1508393" y="3573018"/>
                    <a:pt x="1518211" y="3568109"/>
                    <a:pt x="1528795" y="3568876"/>
                  </a:cubicBezTo>
                  <a:lnTo>
                    <a:pt x="1568987" y="3572251"/>
                  </a:lnTo>
                  <a:lnTo>
                    <a:pt x="1609485" y="3575779"/>
                  </a:lnTo>
                  <a:cubicBezTo>
                    <a:pt x="1625285" y="3577006"/>
                    <a:pt x="1637097" y="3590966"/>
                    <a:pt x="1635870" y="3606920"/>
                  </a:cubicBezTo>
                  <a:lnTo>
                    <a:pt x="1626665" y="3716295"/>
                  </a:lnTo>
                  <a:cubicBezTo>
                    <a:pt x="1625745" y="3726266"/>
                    <a:pt x="1619916" y="3734703"/>
                    <a:pt x="1611632" y="3739151"/>
                  </a:cubicBezTo>
                  <a:cubicBezTo>
                    <a:pt x="1607030" y="3741912"/>
                    <a:pt x="1601354" y="3743140"/>
                    <a:pt x="1595525" y="3742680"/>
                  </a:cubicBezTo>
                  <a:close/>
                  <a:moveTo>
                    <a:pt x="1669464" y="3206543"/>
                  </a:moveTo>
                  <a:cubicBezTo>
                    <a:pt x="1668084" y="3222497"/>
                    <a:pt x="1654124" y="3234155"/>
                    <a:pt x="1638324" y="3232928"/>
                  </a:cubicBezTo>
                  <a:lnTo>
                    <a:pt x="1557482" y="3226178"/>
                  </a:lnTo>
                  <a:cubicBezTo>
                    <a:pt x="1541681" y="3224798"/>
                    <a:pt x="1529869" y="3210838"/>
                    <a:pt x="1531250" y="3195038"/>
                  </a:cubicBezTo>
                  <a:lnTo>
                    <a:pt x="1540454" y="3085509"/>
                  </a:lnTo>
                  <a:cubicBezTo>
                    <a:pt x="1541681" y="3069556"/>
                    <a:pt x="1555641" y="3057744"/>
                    <a:pt x="1571594" y="3059124"/>
                  </a:cubicBezTo>
                  <a:lnTo>
                    <a:pt x="1652284" y="3065874"/>
                  </a:lnTo>
                  <a:cubicBezTo>
                    <a:pt x="1668084" y="3067255"/>
                    <a:pt x="1679896" y="3081214"/>
                    <a:pt x="1678669" y="3097014"/>
                  </a:cubicBezTo>
                  <a:lnTo>
                    <a:pt x="1669464" y="3206543"/>
                  </a:lnTo>
                  <a:close/>
                  <a:moveTo>
                    <a:pt x="1690787" y="2951744"/>
                  </a:moveTo>
                  <a:cubicBezTo>
                    <a:pt x="1689406" y="2967544"/>
                    <a:pt x="1675600" y="2979356"/>
                    <a:pt x="1659647" y="2977975"/>
                  </a:cubicBezTo>
                  <a:lnTo>
                    <a:pt x="1578958" y="2971226"/>
                  </a:lnTo>
                  <a:cubicBezTo>
                    <a:pt x="1563004" y="2969845"/>
                    <a:pt x="1551192" y="2955886"/>
                    <a:pt x="1552573" y="2940085"/>
                  </a:cubicBezTo>
                  <a:lnTo>
                    <a:pt x="1561777" y="2830557"/>
                  </a:lnTo>
                  <a:cubicBezTo>
                    <a:pt x="1563158" y="2814757"/>
                    <a:pt x="1577117" y="2802945"/>
                    <a:pt x="1592917" y="2804172"/>
                  </a:cubicBezTo>
                  <a:lnTo>
                    <a:pt x="1673760" y="2811075"/>
                  </a:lnTo>
                  <a:cubicBezTo>
                    <a:pt x="1689560" y="2812302"/>
                    <a:pt x="1701372" y="2826262"/>
                    <a:pt x="1699991" y="2842215"/>
                  </a:cubicBezTo>
                  <a:lnTo>
                    <a:pt x="1690787" y="2951744"/>
                  </a:lnTo>
                  <a:close/>
                  <a:moveTo>
                    <a:pt x="1712263" y="2696791"/>
                  </a:moveTo>
                  <a:cubicBezTo>
                    <a:pt x="1710883" y="2712591"/>
                    <a:pt x="1696923" y="2724403"/>
                    <a:pt x="1681123" y="2723023"/>
                  </a:cubicBezTo>
                  <a:lnTo>
                    <a:pt x="1600280" y="2716273"/>
                  </a:lnTo>
                  <a:cubicBezTo>
                    <a:pt x="1584480" y="2715046"/>
                    <a:pt x="1572668" y="2701086"/>
                    <a:pt x="1574049" y="2685132"/>
                  </a:cubicBezTo>
                  <a:lnTo>
                    <a:pt x="1583253" y="2575604"/>
                  </a:lnTo>
                  <a:cubicBezTo>
                    <a:pt x="1584480" y="2559804"/>
                    <a:pt x="1598440" y="2547992"/>
                    <a:pt x="1614393" y="2549373"/>
                  </a:cubicBezTo>
                  <a:lnTo>
                    <a:pt x="1695082" y="2556122"/>
                  </a:lnTo>
                  <a:cubicBezTo>
                    <a:pt x="1710883" y="2557503"/>
                    <a:pt x="1722695" y="2571462"/>
                    <a:pt x="1721467" y="2587263"/>
                  </a:cubicBezTo>
                  <a:lnTo>
                    <a:pt x="1712263" y="2696791"/>
                  </a:lnTo>
                  <a:close/>
                  <a:moveTo>
                    <a:pt x="1733586" y="2441838"/>
                  </a:moveTo>
                  <a:cubicBezTo>
                    <a:pt x="1732205" y="2457792"/>
                    <a:pt x="1718399" y="2469451"/>
                    <a:pt x="1702446" y="2468223"/>
                  </a:cubicBezTo>
                  <a:lnTo>
                    <a:pt x="1621756" y="2461474"/>
                  </a:lnTo>
                  <a:cubicBezTo>
                    <a:pt x="1605803" y="2460093"/>
                    <a:pt x="1593991" y="2446134"/>
                    <a:pt x="1595371" y="2430333"/>
                  </a:cubicBezTo>
                  <a:lnTo>
                    <a:pt x="1604576" y="2320805"/>
                  </a:lnTo>
                  <a:cubicBezTo>
                    <a:pt x="1605956" y="2304851"/>
                    <a:pt x="1619916" y="2293039"/>
                    <a:pt x="1635716" y="2294420"/>
                  </a:cubicBezTo>
                  <a:lnTo>
                    <a:pt x="1716559" y="2301170"/>
                  </a:lnTo>
                  <a:cubicBezTo>
                    <a:pt x="1732359" y="2302550"/>
                    <a:pt x="1744171" y="2316510"/>
                    <a:pt x="1742790" y="2332310"/>
                  </a:cubicBezTo>
                  <a:lnTo>
                    <a:pt x="1733586" y="2441838"/>
                  </a:lnTo>
                  <a:close/>
                  <a:moveTo>
                    <a:pt x="1755062" y="2187039"/>
                  </a:moveTo>
                  <a:cubicBezTo>
                    <a:pt x="1753681" y="2202840"/>
                    <a:pt x="1739722" y="2214651"/>
                    <a:pt x="1723922" y="2213271"/>
                  </a:cubicBezTo>
                  <a:lnTo>
                    <a:pt x="1643079" y="2206521"/>
                  </a:lnTo>
                  <a:cubicBezTo>
                    <a:pt x="1627279" y="2205141"/>
                    <a:pt x="1615467" y="2191335"/>
                    <a:pt x="1616848" y="2175381"/>
                  </a:cubicBezTo>
                  <a:lnTo>
                    <a:pt x="1626052" y="2065852"/>
                  </a:lnTo>
                  <a:cubicBezTo>
                    <a:pt x="1627279" y="2050052"/>
                    <a:pt x="1641239" y="2038240"/>
                    <a:pt x="1657193" y="2039621"/>
                  </a:cubicBezTo>
                  <a:lnTo>
                    <a:pt x="1737881" y="2046370"/>
                  </a:lnTo>
                  <a:cubicBezTo>
                    <a:pt x="1753681" y="2047598"/>
                    <a:pt x="1765494" y="2061557"/>
                    <a:pt x="1764266" y="2077511"/>
                  </a:cubicBezTo>
                  <a:lnTo>
                    <a:pt x="1755062" y="2187039"/>
                  </a:lnTo>
                  <a:close/>
                  <a:moveTo>
                    <a:pt x="1776385" y="1932087"/>
                  </a:moveTo>
                  <a:cubicBezTo>
                    <a:pt x="1775004" y="1947887"/>
                    <a:pt x="1761198" y="1959699"/>
                    <a:pt x="1745245" y="1958318"/>
                  </a:cubicBezTo>
                  <a:lnTo>
                    <a:pt x="1664555" y="1951569"/>
                  </a:lnTo>
                  <a:cubicBezTo>
                    <a:pt x="1648602" y="1950341"/>
                    <a:pt x="1636790" y="1936382"/>
                    <a:pt x="1638170" y="1920428"/>
                  </a:cubicBezTo>
                  <a:lnTo>
                    <a:pt x="1647375" y="1810900"/>
                  </a:lnTo>
                  <a:cubicBezTo>
                    <a:pt x="1648755" y="1795099"/>
                    <a:pt x="1662715" y="1783288"/>
                    <a:pt x="1678515" y="1784668"/>
                  </a:cubicBezTo>
                  <a:lnTo>
                    <a:pt x="1759357" y="1791418"/>
                  </a:lnTo>
                  <a:cubicBezTo>
                    <a:pt x="1775158" y="1792798"/>
                    <a:pt x="1786970" y="1806758"/>
                    <a:pt x="1785589" y="1822558"/>
                  </a:cubicBezTo>
                  <a:lnTo>
                    <a:pt x="1776385" y="1932087"/>
                  </a:lnTo>
                  <a:close/>
                  <a:moveTo>
                    <a:pt x="1797861" y="1677134"/>
                  </a:moveTo>
                  <a:cubicBezTo>
                    <a:pt x="1796480" y="1693088"/>
                    <a:pt x="1782521" y="1704900"/>
                    <a:pt x="1766721" y="1703519"/>
                  </a:cubicBezTo>
                  <a:lnTo>
                    <a:pt x="1685878" y="1696769"/>
                  </a:lnTo>
                  <a:cubicBezTo>
                    <a:pt x="1670078" y="1695389"/>
                    <a:pt x="1658266" y="1681429"/>
                    <a:pt x="1659647" y="1665629"/>
                  </a:cubicBezTo>
                  <a:lnTo>
                    <a:pt x="1668851" y="1556101"/>
                  </a:lnTo>
                  <a:cubicBezTo>
                    <a:pt x="1670078" y="1540147"/>
                    <a:pt x="1684038" y="1528488"/>
                    <a:pt x="1699991" y="1529716"/>
                  </a:cubicBezTo>
                  <a:lnTo>
                    <a:pt x="1780680" y="1536465"/>
                  </a:lnTo>
                  <a:cubicBezTo>
                    <a:pt x="1796480" y="1537846"/>
                    <a:pt x="1808292" y="1551805"/>
                    <a:pt x="1807065" y="1567606"/>
                  </a:cubicBezTo>
                  <a:lnTo>
                    <a:pt x="1797861" y="1677134"/>
                  </a:lnTo>
                  <a:close/>
                  <a:moveTo>
                    <a:pt x="1819184" y="1422335"/>
                  </a:moveTo>
                  <a:cubicBezTo>
                    <a:pt x="1817803" y="1438135"/>
                    <a:pt x="1803997" y="1449947"/>
                    <a:pt x="1788044" y="1448566"/>
                  </a:cubicBezTo>
                  <a:lnTo>
                    <a:pt x="1707354" y="1441817"/>
                  </a:lnTo>
                  <a:cubicBezTo>
                    <a:pt x="1691401" y="1440436"/>
                    <a:pt x="1679589" y="1426630"/>
                    <a:pt x="1680969" y="1410676"/>
                  </a:cubicBezTo>
                  <a:lnTo>
                    <a:pt x="1690174" y="1301148"/>
                  </a:lnTo>
                  <a:cubicBezTo>
                    <a:pt x="1691554" y="1285348"/>
                    <a:pt x="1705514" y="1273536"/>
                    <a:pt x="1721314" y="1274916"/>
                  </a:cubicBezTo>
                  <a:lnTo>
                    <a:pt x="1802156" y="1281666"/>
                  </a:lnTo>
                  <a:cubicBezTo>
                    <a:pt x="1817957" y="1283047"/>
                    <a:pt x="1829769" y="1296853"/>
                    <a:pt x="1828388" y="1312807"/>
                  </a:cubicBezTo>
                  <a:lnTo>
                    <a:pt x="1819184" y="1422335"/>
                  </a:lnTo>
                  <a:close/>
                  <a:moveTo>
                    <a:pt x="1840660" y="1167382"/>
                  </a:moveTo>
                  <a:cubicBezTo>
                    <a:pt x="1839280" y="1183336"/>
                    <a:pt x="1825320" y="1194994"/>
                    <a:pt x="1809520" y="1193767"/>
                  </a:cubicBezTo>
                  <a:lnTo>
                    <a:pt x="1728677" y="1186864"/>
                  </a:lnTo>
                  <a:cubicBezTo>
                    <a:pt x="1712877" y="1185637"/>
                    <a:pt x="1701065" y="1171677"/>
                    <a:pt x="1702446" y="1155724"/>
                  </a:cubicBezTo>
                  <a:lnTo>
                    <a:pt x="1711650" y="1046195"/>
                  </a:lnTo>
                  <a:cubicBezTo>
                    <a:pt x="1712877" y="1030395"/>
                    <a:pt x="1726836" y="1018583"/>
                    <a:pt x="1742790" y="1019964"/>
                  </a:cubicBezTo>
                  <a:lnTo>
                    <a:pt x="1823479" y="1026713"/>
                  </a:lnTo>
                  <a:cubicBezTo>
                    <a:pt x="1839280" y="1028094"/>
                    <a:pt x="1851091" y="1042054"/>
                    <a:pt x="1849864" y="1057854"/>
                  </a:cubicBezTo>
                  <a:lnTo>
                    <a:pt x="1840660" y="1167382"/>
                  </a:lnTo>
                  <a:close/>
                  <a:moveTo>
                    <a:pt x="1861983" y="912583"/>
                  </a:moveTo>
                  <a:cubicBezTo>
                    <a:pt x="1860602" y="928383"/>
                    <a:pt x="1846796" y="940195"/>
                    <a:pt x="1830842" y="938815"/>
                  </a:cubicBezTo>
                  <a:lnTo>
                    <a:pt x="1750154" y="932065"/>
                  </a:lnTo>
                  <a:cubicBezTo>
                    <a:pt x="1734200" y="930684"/>
                    <a:pt x="1722388" y="916725"/>
                    <a:pt x="1723769" y="900925"/>
                  </a:cubicBezTo>
                  <a:lnTo>
                    <a:pt x="1732972" y="791396"/>
                  </a:lnTo>
                  <a:cubicBezTo>
                    <a:pt x="1734353" y="775596"/>
                    <a:pt x="1748312" y="763784"/>
                    <a:pt x="1764113" y="765011"/>
                  </a:cubicBezTo>
                  <a:lnTo>
                    <a:pt x="1844955" y="771914"/>
                  </a:lnTo>
                  <a:cubicBezTo>
                    <a:pt x="1860756" y="773141"/>
                    <a:pt x="1872567" y="787101"/>
                    <a:pt x="1871187" y="802901"/>
                  </a:cubicBezTo>
                  <a:lnTo>
                    <a:pt x="1861983" y="912583"/>
                  </a:lnTo>
                  <a:close/>
                  <a:moveTo>
                    <a:pt x="1883459" y="657630"/>
                  </a:moveTo>
                  <a:cubicBezTo>
                    <a:pt x="1882078" y="673431"/>
                    <a:pt x="1868119" y="685243"/>
                    <a:pt x="1852318" y="683862"/>
                  </a:cubicBezTo>
                  <a:lnTo>
                    <a:pt x="1771476" y="677112"/>
                  </a:lnTo>
                  <a:cubicBezTo>
                    <a:pt x="1755676" y="675732"/>
                    <a:pt x="1743864" y="661926"/>
                    <a:pt x="1745245" y="645972"/>
                  </a:cubicBezTo>
                  <a:lnTo>
                    <a:pt x="1754449" y="536444"/>
                  </a:lnTo>
                  <a:cubicBezTo>
                    <a:pt x="1755676" y="520643"/>
                    <a:pt x="1769635" y="508831"/>
                    <a:pt x="1785589" y="510212"/>
                  </a:cubicBezTo>
                  <a:lnTo>
                    <a:pt x="1866278" y="516962"/>
                  </a:lnTo>
                  <a:cubicBezTo>
                    <a:pt x="1882078" y="518342"/>
                    <a:pt x="1893890" y="532302"/>
                    <a:pt x="1892663" y="548102"/>
                  </a:cubicBezTo>
                  <a:lnTo>
                    <a:pt x="1883459" y="657630"/>
                  </a:lnTo>
                  <a:close/>
                  <a:moveTo>
                    <a:pt x="1904782" y="402678"/>
                  </a:moveTo>
                  <a:cubicBezTo>
                    <a:pt x="1903401" y="418632"/>
                    <a:pt x="1889595" y="430290"/>
                    <a:pt x="1873641" y="429063"/>
                  </a:cubicBezTo>
                  <a:lnTo>
                    <a:pt x="1792952" y="422313"/>
                  </a:lnTo>
                  <a:cubicBezTo>
                    <a:pt x="1776999" y="420933"/>
                    <a:pt x="1765187" y="406973"/>
                    <a:pt x="1766567" y="391173"/>
                  </a:cubicBezTo>
                  <a:lnTo>
                    <a:pt x="1775771" y="281644"/>
                  </a:lnTo>
                  <a:cubicBezTo>
                    <a:pt x="1777152" y="265691"/>
                    <a:pt x="1791111" y="253879"/>
                    <a:pt x="1806912" y="255259"/>
                  </a:cubicBezTo>
                  <a:lnTo>
                    <a:pt x="1887754" y="262009"/>
                  </a:lnTo>
                  <a:cubicBezTo>
                    <a:pt x="1903555" y="263390"/>
                    <a:pt x="1915366" y="277349"/>
                    <a:pt x="1913986" y="293149"/>
                  </a:cubicBezTo>
                  <a:lnTo>
                    <a:pt x="1904782" y="402678"/>
                  </a:lnTo>
                  <a:close/>
                  <a:moveTo>
                    <a:pt x="1895117" y="174110"/>
                  </a:moveTo>
                  <a:lnTo>
                    <a:pt x="1814275" y="167361"/>
                  </a:lnTo>
                  <a:cubicBezTo>
                    <a:pt x="1798475" y="165980"/>
                    <a:pt x="1786663" y="152020"/>
                    <a:pt x="1788044" y="136220"/>
                  </a:cubicBezTo>
                  <a:lnTo>
                    <a:pt x="1797247" y="26692"/>
                  </a:lnTo>
                  <a:cubicBezTo>
                    <a:pt x="1798475" y="10891"/>
                    <a:pt x="1812434" y="-920"/>
                    <a:pt x="1828388" y="307"/>
                  </a:cubicBezTo>
                  <a:lnTo>
                    <a:pt x="1909077" y="7210"/>
                  </a:lnTo>
                  <a:cubicBezTo>
                    <a:pt x="1924877" y="8437"/>
                    <a:pt x="1936689" y="22397"/>
                    <a:pt x="1935462" y="38350"/>
                  </a:cubicBezTo>
                  <a:lnTo>
                    <a:pt x="1926258" y="147879"/>
                  </a:lnTo>
                  <a:cubicBezTo>
                    <a:pt x="1924877" y="163679"/>
                    <a:pt x="1910918" y="175491"/>
                    <a:pt x="1895117" y="174110"/>
                  </a:cubicBezTo>
                  <a:close/>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moveTo>
                    <a:pt x="604707" y="191751"/>
                  </a:moveTo>
                  <a:lnTo>
                    <a:pt x="565590" y="201722"/>
                  </a:lnTo>
                  <a:lnTo>
                    <a:pt x="558227" y="289621"/>
                  </a:lnTo>
                  <a:cubicBezTo>
                    <a:pt x="558227" y="291462"/>
                    <a:pt x="557767" y="293303"/>
                    <a:pt x="557153" y="294990"/>
                  </a:cubicBezTo>
                  <a:lnTo>
                    <a:pt x="609003" y="281644"/>
                  </a:lnTo>
                  <a:lnTo>
                    <a:pt x="617133" y="185155"/>
                  </a:lnTo>
                  <a:cubicBezTo>
                    <a:pt x="613758" y="188223"/>
                    <a:pt x="609463" y="190524"/>
                    <a:pt x="604707" y="191751"/>
                  </a:cubicBezTo>
                  <a:close/>
                </a:path>
              </a:pathLst>
            </a:custGeom>
            <a:gradFill flip="none" rotWithShape="1">
              <a:gsLst>
                <a:gs pos="0">
                  <a:srgbClr val="B71B1E"/>
                </a:gs>
                <a:gs pos="63000">
                  <a:schemeClr val="tx1">
                    <a:alpha val="86000"/>
                  </a:schemeClr>
                </a:gs>
              </a:gsLst>
              <a:lin ang="5400000" scaled="1"/>
              <a:tileRect/>
            </a:gradFill>
            <a:ln w="1532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C99D347-121D-6359-425A-616C5413A37F}"/>
                </a:ext>
              </a:extLst>
            </p:cNvPr>
            <p:cNvSpPr/>
            <p:nvPr/>
          </p:nvSpPr>
          <p:spPr>
            <a:xfrm>
              <a:off x="722441" y="0"/>
              <a:ext cx="2284179" cy="6846835"/>
            </a:xfrm>
            <a:custGeom>
              <a:avLst/>
              <a:gdLst>
                <a:gd name="connsiteX0" fmla="*/ 172360 w 2284179"/>
                <a:gd name="connsiteY0" fmla="*/ 6270321 h 6846835"/>
                <a:gd name="connsiteX1" fmla="*/ 1623509 w 2284179"/>
                <a:gd name="connsiteY1" fmla="*/ 6392042 h 6846835"/>
                <a:gd name="connsiteX2" fmla="*/ 1680802 w 2284179"/>
                <a:gd name="connsiteY2" fmla="*/ 6411775 h 6846835"/>
                <a:gd name="connsiteX3" fmla="*/ 1736672 w 2284179"/>
                <a:gd name="connsiteY3" fmla="*/ 6514714 h 6846835"/>
                <a:gd name="connsiteX4" fmla="*/ 1736196 w 2284179"/>
                <a:gd name="connsiteY4" fmla="*/ 6525413 h 6846835"/>
                <a:gd name="connsiteX5" fmla="*/ 1709093 w 2284179"/>
                <a:gd name="connsiteY5" fmla="*/ 6846835 h 6846835"/>
                <a:gd name="connsiteX6" fmla="*/ 0 w 2284179"/>
                <a:gd name="connsiteY6" fmla="*/ 6846835 h 6846835"/>
                <a:gd name="connsiteX7" fmla="*/ 11649 w 2284179"/>
                <a:gd name="connsiteY7" fmla="*/ 6709896 h 6846835"/>
                <a:gd name="connsiteX8" fmla="*/ 38989 w 2284179"/>
                <a:gd name="connsiteY8" fmla="*/ 6382771 h 6846835"/>
                <a:gd name="connsiteX9" fmla="*/ 46358 w 2284179"/>
                <a:gd name="connsiteY9" fmla="*/ 6350199 h 6846835"/>
                <a:gd name="connsiteX10" fmla="*/ 112448 w 2284179"/>
                <a:gd name="connsiteY10" fmla="*/ 6280067 h 6846835"/>
                <a:gd name="connsiteX11" fmla="*/ 172360 w 2284179"/>
                <a:gd name="connsiteY11" fmla="*/ 6270321 h 6846835"/>
                <a:gd name="connsiteX12" fmla="*/ 383988 w 2284179"/>
                <a:gd name="connsiteY12" fmla="*/ 3750473 h 6846835"/>
                <a:gd name="connsiteX13" fmla="*/ 1835259 w 2284179"/>
                <a:gd name="connsiteY13" fmla="*/ 3872340 h 6846835"/>
                <a:gd name="connsiteX14" fmla="*/ 1947888 w 2284179"/>
                <a:gd name="connsiteY14" fmla="*/ 4005617 h 6846835"/>
                <a:gd name="connsiteX15" fmla="*/ 1768191 w 2284179"/>
                <a:gd name="connsiteY15" fmla="*/ 6145569 h 6846835"/>
                <a:gd name="connsiteX16" fmla="*/ 1634913 w 2284179"/>
                <a:gd name="connsiteY16" fmla="*/ 6258197 h 6846835"/>
                <a:gd name="connsiteX17" fmla="*/ 183642 w 2284179"/>
                <a:gd name="connsiteY17" fmla="*/ 6136330 h 6846835"/>
                <a:gd name="connsiteX18" fmla="*/ 71014 w 2284179"/>
                <a:gd name="connsiteY18" fmla="*/ 6003053 h 6846835"/>
                <a:gd name="connsiteX19" fmla="*/ 250710 w 2284179"/>
                <a:gd name="connsiteY19" fmla="*/ 3863101 h 6846835"/>
                <a:gd name="connsiteX20" fmla="*/ 383988 w 2284179"/>
                <a:gd name="connsiteY20" fmla="*/ 3750473 h 6846835"/>
                <a:gd name="connsiteX21" fmla="*/ 595727 w 2284179"/>
                <a:gd name="connsiteY21" fmla="*/ 1230510 h 6846835"/>
                <a:gd name="connsiteX22" fmla="*/ 2046998 w 2284179"/>
                <a:gd name="connsiteY22" fmla="*/ 1352376 h 6846835"/>
                <a:gd name="connsiteX23" fmla="*/ 2159627 w 2284179"/>
                <a:gd name="connsiteY23" fmla="*/ 1485655 h 6846835"/>
                <a:gd name="connsiteX24" fmla="*/ 1979930 w 2284179"/>
                <a:gd name="connsiteY24" fmla="*/ 3625604 h 6846835"/>
                <a:gd name="connsiteX25" fmla="*/ 1846652 w 2284179"/>
                <a:gd name="connsiteY25" fmla="*/ 3738232 h 6846835"/>
                <a:gd name="connsiteX26" fmla="*/ 395381 w 2284179"/>
                <a:gd name="connsiteY26" fmla="*/ 3616366 h 6846835"/>
                <a:gd name="connsiteX27" fmla="*/ 282753 w 2284179"/>
                <a:gd name="connsiteY27" fmla="*/ 3483089 h 6846835"/>
                <a:gd name="connsiteX28" fmla="*/ 462449 w 2284179"/>
                <a:gd name="connsiteY28" fmla="*/ 1343139 h 6846835"/>
                <a:gd name="connsiteX29" fmla="*/ 595727 w 2284179"/>
                <a:gd name="connsiteY29" fmla="*/ 1230510 h 6846835"/>
                <a:gd name="connsiteX30" fmla="*/ 574848 w 2284179"/>
                <a:gd name="connsiteY30" fmla="*/ 0 h 6846835"/>
                <a:gd name="connsiteX31" fmla="*/ 2284179 w 2284179"/>
                <a:gd name="connsiteY31" fmla="*/ 0 h 6846835"/>
                <a:gd name="connsiteX32" fmla="*/ 2191224 w 2284179"/>
                <a:gd name="connsiteY32" fmla="*/ 1105479 h 6846835"/>
                <a:gd name="connsiteX33" fmla="*/ 2057853 w 2284179"/>
                <a:gd name="connsiteY33" fmla="*/ 1218166 h 6846835"/>
                <a:gd name="connsiteX34" fmla="*/ 894843 w 2284179"/>
                <a:gd name="connsiteY34" fmla="*/ 1120695 h 6846835"/>
                <a:gd name="connsiteX35" fmla="*/ 606705 w 2284179"/>
                <a:gd name="connsiteY35" fmla="*/ 1096445 h 6846835"/>
                <a:gd name="connsiteX36" fmla="*/ 564150 w 2284179"/>
                <a:gd name="connsiteY36" fmla="*/ 1085034 h 6846835"/>
                <a:gd name="connsiteX37" fmla="*/ 494018 w 2284179"/>
                <a:gd name="connsiteY37" fmla="*/ 963075 h 6846835"/>
                <a:gd name="connsiteX38" fmla="*/ 515175 w 2284179"/>
                <a:gd name="connsiteY38" fmla="*/ 710597 h 6846835"/>
                <a:gd name="connsiteX39" fmla="*/ 538236 w 2284179"/>
                <a:gd name="connsiteY39" fmla="*/ 436485 h 6846835"/>
                <a:gd name="connsiteX40" fmla="*/ 550837 w 2284179"/>
                <a:gd name="connsiteY40" fmla="*/ 286949 h 6846835"/>
                <a:gd name="connsiteX41" fmla="*/ 556781 w 2284179"/>
                <a:gd name="connsiteY41" fmla="*/ 215153 h 68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284179" h="6846835">
                  <a:moveTo>
                    <a:pt x="172360" y="6270321"/>
                  </a:moveTo>
                  <a:lnTo>
                    <a:pt x="1623509" y="6392042"/>
                  </a:lnTo>
                  <a:cubicBezTo>
                    <a:pt x="1644668" y="6393945"/>
                    <a:pt x="1664399" y="6400838"/>
                    <a:pt x="1680802" y="6411775"/>
                  </a:cubicBezTo>
                  <a:cubicBezTo>
                    <a:pt x="1714563" y="6433884"/>
                    <a:pt x="1736672" y="6472159"/>
                    <a:pt x="1736672" y="6514714"/>
                  </a:cubicBezTo>
                  <a:cubicBezTo>
                    <a:pt x="1736672" y="6518280"/>
                    <a:pt x="1736433" y="6521847"/>
                    <a:pt x="1736196" y="6525413"/>
                  </a:cubicBezTo>
                  <a:lnTo>
                    <a:pt x="1709093" y="6846835"/>
                  </a:lnTo>
                  <a:lnTo>
                    <a:pt x="0" y="6846835"/>
                  </a:lnTo>
                  <a:lnTo>
                    <a:pt x="11649" y="6709896"/>
                  </a:lnTo>
                  <a:lnTo>
                    <a:pt x="38989" y="6382771"/>
                  </a:lnTo>
                  <a:cubicBezTo>
                    <a:pt x="39939" y="6371359"/>
                    <a:pt x="42554" y="6360423"/>
                    <a:pt x="46358" y="6350199"/>
                  </a:cubicBezTo>
                  <a:cubicBezTo>
                    <a:pt x="58006" y="6318581"/>
                    <a:pt x="82019" y="6293381"/>
                    <a:pt x="112448" y="6280067"/>
                  </a:cubicBezTo>
                  <a:cubicBezTo>
                    <a:pt x="130756" y="6272222"/>
                    <a:pt x="151201" y="6268419"/>
                    <a:pt x="172360" y="6270321"/>
                  </a:cubicBezTo>
                  <a:close/>
                  <a:moveTo>
                    <a:pt x="383988" y="3750473"/>
                  </a:moveTo>
                  <a:lnTo>
                    <a:pt x="1835259" y="3872340"/>
                  </a:lnTo>
                  <a:cubicBezTo>
                    <a:pt x="1903251" y="3878049"/>
                    <a:pt x="1953577" y="3937864"/>
                    <a:pt x="1947888" y="4005617"/>
                  </a:cubicBezTo>
                  <a:lnTo>
                    <a:pt x="1768191" y="6145569"/>
                  </a:lnTo>
                  <a:cubicBezTo>
                    <a:pt x="1762482" y="6213560"/>
                    <a:pt x="1702667" y="6263886"/>
                    <a:pt x="1634913" y="6258197"/>
                  </a:cubicBezTo>
                  <a:lnTo>
                    <a:pt x="183642" y="6136330"/>
                  </a:lnTo>
                  <a:cubicBezTo>
                    <a:pt x="115887" y="6130640"/>
                    <a:pt x="65324" y="6070806"/>
                    <a:pt x="71014" y="6003053"/>
                  </a:cubicBezTo>
                  <a:lnTo>
                    <a:pt x="250710" y="3863101"/>
                  </a:lnTo>
                  <a:cubicBezTo>
                    <a:pt x="256420" y="3795110"/>
                    <a:pt x="316233" y="3744784"/>
                    <a:pt x="383988" y="3750473"/>
                  </a:cubicBezTo>
                  <a:close/>
                  <a:moveTo>
                    <a:pt x="595727" y="1230510"/>
                  </a:moveTo>
                  <a:lnTo>
                    <a:pt x="2046998" y="1352376"/>
                  </a:lnTo>
                  <a:cubicBezTo>
                    <a:pt x="2114989" y="1358085"/>
                    <a:pt x="2165316" y="1417900"/>
                    <a:pt x="2159627" y="1485655"/>
                  </a:cubicBezTo>
                  <a:lnTo>
                    <a:pt x="1979930" y="3625604"/>
                  </a:lnTo>
                  <a:cubicBezTo>
                    <a:pt x="1974241" y="3693359"/>
                    <a:pt x="1914406" y="3743922"/>
                    <a:pt x="1846652" y="3738232"/>
                  </a:cubicBezTo>
                  <a:lnTo>
                    <a:pt x="395381" y="3616366"/>
                  </a:lnTo>
                  <a:cubicBezTo>
                    <a:pt x="327626" y="3610676"/>
                    <a:pt x="277063" y="3550843"/>
                    <a:pt x="282753" y="3483089"/>
                  </a:cubicBezTo>
                  <a:lnTo>
                    <a:pt x="462449" y="1343139"/>
                  </a:lnTo>
                  <a:cubicBezTo>
                    <a:pt x="468139" y="1275384"/>
                    <a:pt x="527972" y="1224820"/>
                    <a:pt x="595727" y="1230510"/>
                  </a:cubicBezTo>
                  <a:close/>
                  <a:moveTo>
                    <a:pt x="574848" y="0"/>
                  </a:moveTo>
                  <a:lnTo>
                    <a:pt x="2284179" y="0"/>
                  </a:lnTo>
                  <a:lnTo>
                    <a:pt x="2191224" y="1105479"/>
                  </a:lnTo>
                  <a:cubicBezTo>
                    <a:pt x="2185519" y="1173472"/>
                    <a:pt x="2125846" y="1223872"/>
                    <a:pt x="2057853" y="1218166"/>
                  </a:cubicBezTo>
                  <a:lnTo>
                    <a:pt x="894843" y="1120695"/>
                  </a:lnTo>
                  <a:lnTo>
                    <a:pt x="606705" y="1096445"/>
                  </a:lnTo>
                  <a:cubicBezTo>
                    <a:pt x="591489" y="1095257"/>
                    <a:pt x="577225" y="1091215"/>
                    <a:pt x="564150" y="1085034"/>
                  </a:cubicBezTo>
                  <a:cubicBezTo>
                    <a:pt x="518980" y="1063637"/>
                    <a:pt x="489500" y="1015852"/>
                    <a:pt x="494018" y="963075"/>
                  </a:cubicBezTo>
                  <a:lnTo>
                    <a:pt x="515175" y="710597"/>
                  </a:lnTo>
                  <a:lnTo>
                    <a:pt x="538236" y="436485"/>
                  </a:lnTo>
                  <a:lnTo>
                    <a:pt x="550837" y="286949"/>
                  </a:lnTo>
                  <a:lnTo>
                    <a:pt x="556781" y="215153"/>
                  </a:lnTo>
                  <a:close/>
                </a:path>
              </a:pathLst>
            </a:custGeom>
            <a:solidFill>
              <a:schemeClr val="bg1">
                <a:alpha val="10000"/>
              </a:schemeClr>
            </a:solidFill>
            <a:ln w="15327"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AA836C7A-806C-5A76-9890-978FBDC46C14}"/>
                </a:ext>
              </a:extLst>
            </p:cNvPr>
            <p:cNvGrpSpPr/>
            <p:nvPr/>
          </p:nvGrpSpPr>
          <p:grpSpPr>
            <a:xfrm>
              <a:off x="571165" y="2172917"/>
              <a:ext cx="2775331" cy="4685083"/>
              <a:chOff x="571165" y="2172917"/>
              <a:chExt cx="2775331" cy="4685083"/>
            </a:xfrm>
          </p:grpSpPr>
          <p:sp>
            <p:nvSpPr>
              <p:cNvPr id="8" name="Freeform: Shape 7">
                <a:extLst>
                  <a:ext uri="{FF2B5EF4-FFF2-40B4-BE49-F238E27FC236}">
                    <a16:creationId xmlns:a16="http://schemas.microsoft.com/office/drawing/2014/main" id="{37BD566F-E8E9-9C09-D258-A4EE07978D87}"/>
                  </a:ext>
                </a:extLst>
              </p:cNvPr>
              <p:cNvSpPr/>
              <p:nvPr/>
            </p:nvSpPr>
            <p:spPr>
              <a:xfrm>
                <a:off x="1949528" y="3022128"/>
                <a:ext cx="1293190" cy="734073"/>
              </a:xfrm>
              <a:custGeom>
                <a:avLst/>
                <a:gdLst>
                  <a:gd name="connsiteX0" fmla="*/ 1066236 w 1293190"/>
                  <a:gd name="connsiteY0" fmla="*/ 521529 h 734073"/>
                  <a:gd name="connsiteX1" fmla="*/ 1066373 w 1293190"/>
                  <a:gd name="connsiteY1" fmla="*/ 521529 h 734073"/>
                  <a:gd name="connsiteX2" fmla="*/ 1066236 w 1293190"/>
                  <a:gd name="connsiteY2" fmla="*/ 521666 h 734073"/>
                  <a:gd name="connsiteX3" fmla="*/ 0 w 1293190"/>
                  <a:gd name="connsiteY3" fmla="*/ 222246 h 734073"/>
                  <a:gd name="connsiteX4" fmla="*/ 1066236 w 1293190"/>
                  <a:gd name="connsiteY4" fmla="*/ 222246 h 734073"/>
                  <a:gd name="connsiteX5" fmla="*/ 1066236 w 1293190"/>
                  <a:gd name="connsiteY5" fmla="*/ 521529 h 734073"/>
                  <a:gd name="connsiteX6" fmla="*/ 0 w 1293190"/>
                  <a:gd name="connsiteY6" fmla="*/ 521529 h 734073"/>
                  <a:gd name="connsiteX7" fmla="*/ 1293190 w 1293190"/>
                  <a:gd name="connsiteY7" fmla="*/ 0 h 734073"/>
                  <a:gd name="connsiteX8" fmla="*/ 1293190 w 1293190"/>
                  <a:gd name="connsiteY8" fmla="*/ 734073 h 734073"/>
                  <a:gd name="connsiteX9" fmla="*/ 1066373 w 1293190"/>
                  <a:gd name="connsiteY9" fmla="*/ 521526 h 734073"/>
                  <a:gd name="connsiteX10" fmla="*/ 1066373 w 1293190"/>
                  <a:gd name="connsiteY10" fmla="*/ 222243 h 73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3190" h="734073">
                    <a:moveTo>
                      <a:pt x="1066236" y="521529"/>
                    </a:moveTo>
                    <a:lnTo>
                      <a:pt x="1066373" y="521529"/>
                    </a:lnTo>
                    <a:lnTo>
                      <a:pt x="1066236" y="521666"/>
                    </a:lnTo>
                    <a:close/>
                    <a:moveTo>
                      <a:pt x="0" y="222246"/>
                    </a:moveTo>
                    <a:lnTo>
                      <a:pt x="1066236" y="222246"/>
                    </a:lnTo>
                    <a:lnTo>
                      <a:pt x="1066236" y="521529"/>
                    </a:lnTo>
                    <a:lnTo>
                      <a:pt x="0" y="521529"/>
                    </a:lnTo>
                    <a:close/>
                    <a:moveTo>
                      <a:pt x="1293190" y="0"/>
                    </a:moveTo>
                    <a:lnTo>
                      <a:pt x="1293190" y="734073"/>
                    </a:lnTo>
                    <a:lnTo>
                      <a:pt x="1066373" y="521526"/>
                    </a:lnTo>
                    <a:lnTo>
                      <a:pt x="1066373" y="222243"/>
                    </a:lnTo>
                    <a:close/>
                  </a:path>
                </a:pathLst>
              </a:custGeom>
              <a:solidFill>
                <a:srgbClr val="644C5C"/>
              </a:solidFill>
              <a:ln w="364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1991C1C-5CE0-C145-B6EF-BFA93A628011}"/>
                  </a:ext>
                </a:extLst>
              </p:cNvPr>
              <p:cNvSpPr/>
              <p:nvPr/>
            </p:nvSpPr>
            <p:spPr>
              <a:xfrm>
                <a:off x="3242718" y="3022197"/>
                <a:ext cx="103778" cy="733932"/>
              </a:xfrm>
              <a:custGeom>
                <a:avLst/>
                <a:gdLst>
                  <a:gd name="connsiteX0" fmla="*/ 0 w 27328"/>
                  <a:gd name="connsiteY0" fmla="*/ 0 h 193266"/>
                  <a:gd name="connsiteX1" fmla="*/ 27328 w 27328"/>
                  <a:gd name="connsiteY1" fmla="*/ 0 h 193266"/>
                  <a:gd name="connsiteX2" fmla="*/ 27328 w 27328"/>
                  <a:gd name="connsiteY2" fmla="*/ 193266 h 193266"/>
                  <a:gd name="connsiteX3" fmla="*/ 0 w 27328"/>
                  <a:gd name="connsiteY3" fmla="*/ 193266 h 193266"/>
                </a:gdLst>
                <a:ahLst/>
                <a:cxnLst>
                  <a:cxn ang="0">
                    <a:pos x="connsiteX0" y="connsiteY0"/>
                  </a:cxn>
                  <a:cxn ang="0">
                    <a:pos x="connsiteX1" y="connsiteY1"/>
                  </a:cxn>
                  <a:cxn ang="0">
                    <a:pos x="connsiteX2" y="connsiteY2"/>
                  </a:cxn>
                  <a:cxn ang="0">
                    <a:pos x="connsiteX3" y="connsiteY3"/>
                  </a:cxn>
                </a:cxnLst>
                <a:rect l="l" t="t" r="r" b="b"/>
                <a:pathLst>
                  <a:path w="27328" h="193266">
                    <a:moveTo>
                      <a:pt x="0" y="0"/>
                    </a:moveTo>
                    <a:lnTo>
                      <a:pt x="27328" y="0"/>
                    </a:lnTo>
                    <a:lnTo>
                      <a:pt x="27328" y="193266"/>
                    </a:lnTo>
                    <a:lnTo>
                      <a:pt x="0" y="193266"/>
                    </a:lnTo>
                    <a:close/>
                  </a:path>
                </a:pathLst>
              </a:custGeom>
              <a:solidFill>
                <a:srgbClr val="8F989A"/>
              </a:solidFill>
              <a:ln w="364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384F631-6042-96A0-00B7-8417511FC8BF}"/>
                  </a:ext>
                </a:extLst>
              </p:cNvPr>
              <p:cNvSpPr/>
              <p:nvPr/>
            </p:nvSpPr>
            <p:spPr>
              <a:xfrm>
                <a:off x="1158333" y="2585652"/>
                <a:ext cx="942782" cy="544874"/>
              </a:xfrm>
              <a:custGeom>
                <a:avLst/>
                <a:gdLst>
                  <a:gd name="connsiteX0" fmla="*/ 0 w 779158"/>
                  <a:gd name="connsiteY0" fmla="*/ 0 h 450309"/>
                  <a:gd name="connsiteX1" fmla="*/ 779158 w 779158"/>
                  <a:gd name="connsiteY1" fmla="*/ 0 h 450309"/>
                  <a:gd name="connsiteX2" fmla="*/ 779158 w 779158"/>
                  <a:gd name="connsiteY2" fmla="*/ 450310 h 450309"/>
                  <a:gd name="connsiteX3" fmla="*/ 0 w 779158"/>
                  <a:gd name="connsiteY3" fmla="*/ 450310 h 450309"/>
                </a:gdLst>
                <a:ahLst/>
                <a:cxnLst>
                  <a:cxn ang="0">
                    <a:pos x="connsiteX0" y="connsiteY0"/>
                  </a:cxn>
                  <a:cxn ang="0">
                    <a:pos x="connsiteX1" y="connsiteY1"/>
                  </a:cxn>
                  <a:cxn ang="0">
                    <a:pos x="connsiteX2" y="connsiteY2"/>
                  </a:cxn>
                  <a:cxn ang="0">
                    <a:pos x="connsiteX3" y="connsiteY3"/>
                  </a:cxn>
                </a:cxnLst>
                <a:rect l="l" t="t" r="r" b="b"/>
                <a:pathLst>
                  <a:path w="779158" h="450309">
                    <a:moveTo>
                      <a:pt x="0" y="0"/>
                    </a:moveTo>
                    <a:lnTo>
                      <a:pt x="779158" y="0"/>
                    </a:lnTo>
                    <a:lnTo>
                      <a:pt x="779158" y="450310"/>
                    </a:lnTo>
                    <a:lnTo>
                      <a:pt x="0" y="450310"/>
                    </a:lnTo>
                    <a:close/>
                  </a:path>
                </a:pathLst>
              </a:custGeom>
              <a:solidFill>
                <a:srgbClr val="644C5C"/>
              </a:solidFill>
              <a:ln w="364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1D08318-30E5-F9FC-4F1A-915C0CAE0175}"/>
                  </a:ext>
                </a:extLst>
              </p:cNvPr>
              <p:cNvSpPr/>
              <p:nvPr/>
            </p:nvSpPr>
            <p:spPr>
              <a:xfrm>
                <a:off x="832996" y="4193789"/>
                <a:ext cx="1707577" cy="2664211"/>
              </a:xfrm>
              <a:custGeom>
                <a:avLst/>
                <a:gdLst>
                  <a:gd name="connsiteX0" fmla="*/ 461045 w 1411220"/>
                  <a:gd name="connsiteY0" fmla="*/ 0 h 2201827"/>
                  <a:gd name="connsiteX1" fmla="*/ 949337 w 1411220"/>
                  <a:gd name="connsiteY1" fmla="*/ 0 h 2201827"/>
                  <a:gd name="connsiteX2" fmla="*/ 949337 w 1411220"/>
                  <a:gd name="connsiteY2" fmla="*/ 121389 h 2201827"/>
                  <a:gd name="connsiteX3" fmla="*/ 906592 w 1411220"/>
                  <a:gd name="connsiteY3" fmla="*/ 185868 h 2201827"/>
                  <a:gd name="connsiteX4" fmla="*/ 890964 w 1411220"/>
                  <a:gd name="connsiteY4" fmla="*/ 189025 h 2201827"/>
                  <a:gd name="connsiteX5" fmla="*/ 1409935 w 1411220"/>
                  <a:gd name="connsiteY5" fmla="*/ 2141471 h 2201827"/>
                  <a:gd name="connsiteX6" fmla="*/ 1382863 w 1411220"/>
                  <a:gd name="connsiteY6" fmla="*/ 2188136 h 2201827"/>
                  <a:gd name="connsiteX7" fmla="*/ 1382826 w 1411220"/>
                  <a:gd name="connsiteY7" fmla="*/ 2188173 h 2201827"/>
                  <a:gd name="connsiteX8" fmla="*/ 1336161 w 1411220"/>
                  <a:gd name="connsiteY8" fmla="*/ 2161100 h 2201827"/>
                  <a:gd name="connsiteX9" fmla="*/ 812641 w 1411220"/>
                  <a:gd name="connsiteY9" fmla="*/ 191369 h 2201827"/>
                  <a:gd name="connsiteX10" fmla="*/ 743375 w 1411220"/>
                  <a:gd name="connsiteY10" fmla="*/ 191369 h 2201827"/>
                  <a:gd name="connsiteX11" fmla="*/ 743375 w 1411220"/>
                  <a:gd name="connsiteY11" fmla="*/ 2120966 h 2201827"/>
                  <a:gd name="connsiteX12" fmla="*/ 705210 w 1411220"/>
                  <a:gd name="connsiteY12" fmla="*/ 2159131 h 2201827"/>
                  <a:gd name="connsiteX13" fmla="*/ 705210 w 1411220"/>
                  <a:gd name="connsiteY13" fmla="*/ 2159167 h 2201827"/>
                  <a:gd name="connsiteX14" fmla="*/ 667046 w 1411220"/>
                  <a:gd name="connsiteY14" fmla="*/ 2121003 h 2201827"/>
                  <a:gd name="connsiteX15" fmla="*/ 667046 w 1411220"/>
                  <a:gd name="connsiteY15" fmla="*/ 191369 h 2201827"/>
                  <a:gd name="connsiteX16" fmla="*/ 601831 w 1411220"/>
                  <a:gd name="connsiteY16" fmla="*/ 191369 h 2201827"/>
                  <a:gd name="connsiteX17" fmla="*/ 75023 w 1411220"/>
                  <a:gd name="connsiteY17" fmla="*/ 2173469 h 2201827"/>
                  <a:gd name="connsiteX18" fmla="*/ 28358 w 1411220"/>
                  <a:gd name="connsiteY18" fmla="*/ 2200542 h 2201827"/>
                  <a:gd name="connsiteX19" fmla="*/ 1285 w 1411220"/>
                  <a:gd name="connsiteY19" fmla="*/ 2153876 h 2201827"/>
                  <a:gd name="connsiteX20" fmla="*/ 523693 w 1411220"/>
                  <a:gd name="connsiteY20" fmla="*/ 188331 h 2201827"/>
                  <a:gd name="connsiteX21" fmla="*/ 481545 w 1411220"/>
                  <a:gd name="connsiteY21" fmla="*/ 170868 h 2201827"/>
                  <a:gd name="connsiteX22" fmla="*/ 461045 w 1411220"/>
                  <a:gd name="connsiteY22" fmla="*/ 121389 h 220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11220" h="2201827">
                    <a:moveTo>
                      <a:pt x="461045" y="0"/>
                    </a:moveTo>
                    <a:lnTo>
                      <a:pt x="949337" y="0"/>
                    </a:lnTo>
                    <a:lnTo>
                      <a:pt x="949337" y="121389"/>
                    </a:lnTo>
                    <a:cubicBezTo>
                      <a:pt x="949337" y="150368"/>
                      <a:pt x="931707" y="175242"/>
                      <a:pt x="906592" y="185868"/>
                    </a:cubicBezTo>
                    <a:lnTo>
                      <a:pt x="890964" y="189025"/>
                    </a:lnTo>
                    <a:lnTo>
                      <a:pt x="1409935" y="2141471"/>
                    </a:lnTo>
                    <a:cubicBezTo>
                      <a:pt x="1415335" y="2161830"/>
                      <a:pt x="1403222" y="2182737"/>
                      <a:pt x="1382863" y="2188136"/>
                    </a:cubicBezTo>
                    <a:lnTo>
                      <a:pt x="1382826" y="2188173"/>
                    </a:lnTo>
                    <a:cubicBezTo>
                      <a:pt x="1362467" y="2193573"/>
                      <a:pt x="1341561" y="2181460"/>
                      <a:pt x="1336161" y="2161100"/>
                    </a:cubicBezTo>
                    <a:lnTo>
                      <a:pt x="812641" y="191369"/>
                    </a:lnTo>
                    <a:lnTo>
                      <a:pt x="743375" y="191369"/>
                    </a:lnTo>
                    <a:lnTo>
                      <a:pt x="743375" y="2120966"/>
                    </a:lnTo>
                    <a:cubicBezTo>
                      <a:pt x="743375" y="2142055"/>
                      <a:pt x="726263" y="2159131"/>
                      <a:pt x="705210" y="2159131"/>
                    </a:cubicBezTo>
                    <a:lnTo>
                      <a:pt x="705210" y="2159167"/>
                    </a:lnTo>
                    <a:cubicBezTo>
                      <a:pt x="684121" y="2159167"/>
                      <a:pt x="667046" y="2142055"/>
                      <a:pt x="667046" y="2121003"/>
                    </a:cubicBezTo>
                    <a:lnTo>
                      <a:pt x="667046" y="191369"/>
                    </a:lnTo>
                    <a:lnTo>
                      <a:pt x="601831" y="191369"/>
                    </a:lnTo>
                    <a:lnTo>
                      <a:pt x="75023" y="2173469"/>
                    </a:lnTo>
                    <a:cubicBezTo>
                      <a:pt x="69623" y="2193829"/>
                      <a:pt x="48717" y="2205942"/>
                      <a:pt x="28358" y="2200542"/>
                    </a:cubicBezTo>
                    <a:cubicBezTo>
                      <a:pt x="7998" y="2195142"/>
                      <a:pt x="-4115" y="2174236"/>
                      <a:pt x="1285" y="2153876"/>
                    </a:cubicBezTo>
                    <a:lnTo>
                      <a:pt x="523693" y="188331"/>
                    </a:lnTo>
                    <a:lnTo>
                      <a:pt x="481545" y="170868"/>
                    </a:lnTo>
                    <a:cubicBezTo>
                      <a:pt x="468880" y="158203"/>
                      <a:pt x="461045" y="140708"/>
                      <a:pt x="461045" y="121389"/>
                    </a:cubicBezTo>
                    <a:close/>
                  </a:path>
                </a:pathLst>
              </a:custGeom>
              <a:solidFill>
                <a:srgbClr val="EEEEEE"/>
              </a:solidFill>
              <a:ln w="364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94FA336-2EFF-FC39-44B8-F97CA0987B83}"/>
                  </a:ext>
                </a:extLst>
              </p:cNvPr>
              <p:cNvSpPr/>
              <p:nvPr/>
            </p:nvSpPr>
            <p:spPr>
              <a:xfrm>
                <a:off x="1122706" y="4055119"/>
                <a:ext cx="1160622" cy="417592"/>
              </a:xfrm>
              <a:custGeom>
                <a:avLst/>
                <a:gdLst>
                  <a:gd name="connsiteX0" fmla="*/ 0 w 959191"/>
                  <a:gd name="connsiteY0" fmla="*/ 0 h 345117"/>
                  <a:gd name="connsiteX1" fmla="*/ 36 w 959191"/>
                  <a:gd name="connsiteY1" fmla="*/ 0 h 345117"/>
                  <a:gd name="connsiteX2" fmla="*/ 931524 w 959191"/>
                  <a:gd name="connsiteY2" fmla="*/ 0 h 345117"/>
                  <a:gd name="connsiteX3" fmla="*/ 931524 w 959191"/>
                  <a:gd name="connsiteY3" fmla="*/ 54802 h 345117"/>
                  <a:gd name="connsiteX4" fmla="*/ 852641 w 959191"/>
                  <a:gd name="connsiteY4" fmla="*/ 133685 h 345117"/>
                  <a:gd name="connsiteX5" fmla="*/ 802079 w 959191"/>
                  <a:gd name="connsiteY5" fmla="*/ 133685 h 345117"/>
                  <a:gd name="connsiteX6" fmla="*/ 955406 w 959191"/>
                  <a:gd name="connsiteY6" fmla="*/ 314801 h 345117"/>
                  <a:gd name="connsiteX7" fmla="*/ 953534 w 959191"/>
                  <a:gd name="connsiteY7" fmla="*/ 337323 h 345117"/>
                  <a:gd name="connsiteX8" fmla="*/ 948800 w 959191"/>
                  <a:gd name="connsiteY8" fmla="*/ 341331 h 345117"/>
                  <a:gd name="connsiteX9" fmla="*/ 926278 w 959191"/>
                  <a:gd name="connsiteY9" fmla="*/ 339460 h 345117"/>
                  <a:gd name="connsiteX10" fmla="*/ 752076 w 959191"/>
                  <a:gd name="connsiteY10" fmla="*/ 133685 h 345117"/>
                  <a:gd name="connsiteX11" fmla="*/ 78883 w 959191"/>
                  <a:gd name="connsiteY11" fmla="*/ 133685 h 345117"/>
                  <a:gd name="connsiteX12" fmla="*/ 0 w 959191"/>
                  <a:gd name="connsiteY12" fmla="*/ 54802 h 34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9191" h="345117">
                    <a:moveTo>
                      <a:pt x="0" y="0"/>
                    </a:moveTo>
                    <a:lnTo>
                      <a:pt x="36" y="0"/>
                    </a:lnTo>
                    <a:lnTo>
                      <a:pt x="931524" y="0"/>
                    </a:lnTo>
                    <a:lnTo>
                      <a:pt x="931524" y="54802"/>
                    </a:lnTo>
                    <a:cubicBezTo>
                      <a:pt x="931524" y="98330"/>
                      <a:pt x="896169" y="133685"/>
                      <a:pt x="852641" y="133685"/>
                    </a:cubicBezTo>
                    <a:lnTo>
                      <a:pt x="802079" y="133685"/>
                    </a:lnTo>
                    <a:lnTo>
                      <a:pt x="955406" y="314801"/>
                    </a:lnTo>
                    <a:cubicBezTo>
                      <a:pt x="961110" y="321540"/>
                      <a:pt x="960273" y="331618"/>
                      <a:pt x="953534" y="337323"/>
                    </a:cubicBezTo>
                    <a:lnTo>
                      <a:pt x="948800" y="341331"/>
                    </a:lnTo>
                    <a:cubicBezTo>
                      <a:pt x="942061" y="347036"/>
                      <a:pt x="931982" y="346199"/>
                      <a:pt x="926278" y="339460"/>
                    </a:cubicBezTo>
                    <a:lnTo>
                      <a:pt x="752076" y="133685"/>
                    </a:lnTo>
                    <a:lnTo>
                      <a:pt x="78883" y="133685"/>
                    </a:lnTo>
                    <a:cubicBezTo>
                      <a:pt x="35355" y="133685"/>
                      <a:pt x="0" y="98330"/>
                      <a:pt x="0" y="54802"/>
                    </a:cubicBezTo>
                    <a:close/>
                  </a:path>
                </a:pathLst>
              </a:custGeom>
              <a:solidFill>
                <a:srgbClr val="644C5C"/>
              </a:solidFill>
              <a:ln w="364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C52EB3A-6F55-F478-AE52-29B5FF02E476}"/>
                  </a:ext>
                </a:extLst>
              </p:cNvPr>
              <p:cNvSpPr/>
              <p:nvPr/>
            </p:nvSpPr>
            <p:spPr>
              <a:xfrm>
                <a:off x="603480" y="3284515"/>
                <a:ext cx="518474" cy="620809"/>
              </a:xfrm>
              <a:custGeom>
                <a:avLst/>
                <a:gdLst>
                  <a:gd name="connsiteX0" fmla="*/ 428491 w 428491"/>
                  <a:gd name="connsiteY0" fmla="*/ 137443 h 513065"/>
                  <a:gd name="connsiteX1" fmla="*/ 428491 w 428491"/>
                  <a:gd name="connsiteY1" fmla="*/ 373981 h 513065"/>
                  <a:gd name="connsiteX2" fmla="*/ 123323 w 428491"/>
                  <a:gd name="connsiteY2" fmla="*/ 373981 h 513065"/>
                  <a:gd name="connsiteX3" fmla="*/ 0 w 428491"/>
                  <a:gd name="connsiteY3" fmla="*/ 513066 h 513065"/>
                  <a:gd name="connsiteX4" fmla="*/ 0 w 428491"/>
                  <a:gd name="connsiteY4" fmla="*/ 0 h 513065"/>
                  <a:gd name="connsiteX5" fmla="*/ 123323 w 428491"/>
                  <a:gd name="connsiteY5" fmla="*/ 137443 h 513065"/>
                  <a:gd name="connsiteX6" fmla="*/ 428491 w 428491"/>
                  <a:gd name="connsiteY6" fmla="*/ 137443 h 51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491" h="513065">
                    <a:moveTo>
                      <a:pt x="428491" y="137443"/>
                    </a:moveTo>
                    <a:lnTo>
                      <a:pt x="428491" y="373981"/>
                    </a:lnTo>
                    <a:lnTo>
                      <a:pt x="123323" y="373981"/>
                    </a:lnTo>
                    <a:lnTo>
                      <a:pt x="0" y="513066"/>
                    </a:lnTo>
                    <a:lnTo>
                      <a:pt x="0" y="0"/>
                    </a:lnTo>
                    <a:lnTo>
                      <a:pt x="123323" y="137443"/>
                    </a:lnTo>
                    <a:lnTo>
                      <a:pt x="428491" y="137443"/>
                    </a:lnTo>
                    <a:close/>
                  </a:path>
                </a:pathLst>
              </a:custGeom>
              <a:solidFill>
                <a:srgbClr val="644C5C"/>
              </a:solidFill>
              <a:ln w="364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406EA36-9B1F-3FCC-88CA-C48BA8FE777E}"/>
                  </a:ext>
                </a:extLst>
              </p:cNvPr>
              <p:cNvSpPr/>
              <p:nvPr/>
            </p:nvSpPr>
            <p:spPr>
              <a:xfrm>
                <a:off x="849650" y="3060421"/>
                <a:ext cx="1606326" cy="1067058"/>
              </a:xfrm>
              <a:custGeom>
                <a:avLst/>
                <a:gdLst>
                  <a:gd name="connsiteX0" fmla="*/ 1327506 w 1327542"/>
                  <a:gd name="connsiteY0" fmla="*/ 110844 h 881866"/>
                  <a:gd name="connsiteX1" fmla="*/ 1327506 w 1327542"/>
                  <a:gd name="connsiteY1" fmla="*/ 771022 h 881866"/>
                  <a:gd name="connsiteX2" fmla="*/ 1216662 w 1327542"/>
                  <a:gd name="connsiteY2" fmla="*/ 881866 h 881866"/>
                  <a:gd name="connsiteX3" fmla="*/ 110844 w 1327542"/>
                  <a:gd name="connsiteY3" fmla="*/ 881866 h 881866"/>
                  <a:gd name="connsiteX4" fmla="*/ 0 w 1327542"/>
                  <a:gd name="connsiteY4" fmla="*/ 771022 h 881866"/>
                  <a:gd name="connsiteX5" fmla="*/ 0 w 1327542"/>
                  <a:gd name="connsiteY5" fmla="*/ 110844 h 881866"/>
                  <a:gd name="connsiteX6" fmla="*/ 110844 w 1327542"/>
                  <a:gd name="connsiteY6" fmla="*/ 0 h 881866"/>
                  <a:gd name="connsiteX7" fmla="*/ 1216662 w 1327542"/>
                  <a:gd name="connsiteY7" fmla="*/ 0 h 881866"/>
                  <a:gd name="connsiteX8" fmla="*/ 1270405 w 1327542"/>
                  <a:gd name="connsiteY8" fmla="*/ 13865 h 881866"/>
                  <a:gd name="connsiteX9" fmla="*/ 1327543 w 1327542"/>
                  <a:gd name="connsiteY9" fmla="*/ 110844 h 8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7542" h="881866">
                    <a:moveTo>
                      <a:pt x="1327506" y="110844"/>
                    </a:moveTo>
                    <a:lnTo>
                      <a:pt x="1327506" y="771022"/>
                    </a:lnTo>
                    <a:cubicBezTo>
                      <a:pt x="1327506" y="832209"/>
                      <a:pt x="1277885" y="881866"/>
                      <a:pt x="1216662" y="881866"/>
                    </a:cubicBezTo>
                    <a:lnTo>
                      <a:pt x="110844" y="881866"/>
                    </a:lnTo>
                    <a:cubicBezTo>
                      <a:pt x="49657" y="881866"/>
                      <a:pt x="0" y="832209"/>
                      <a:pt x="0" y="771022"/>
                    </a:cubicBezTo>
                    <a:lnTo>
                      <a:pt x="0" y="110844"/>
                    </a:lnTo>
                    <a:cubicBezTo>
                      <a:pt x="0" y="49657"/>
                      <a:pt x="49657" y="0"/>
                      <a:pt x="110844" y="0"/>
                    </a:cubicBezTo>
                    <a:lnTo>
                      <a:pt x="1216662" y="0"/>
                    </a:lnTo>
                    <a:cubicBezTo>
                      <a:pt x="1236182" y="0"/>
                      <a:pt x="1254461" y="5035"/>
                      <a:pt x="1270405" y="13865"/>
                    </a:cubicBezTo>
                    <a:cubicBezTo>
                      <a:pt x="1304483" y="32801"/>
                      <a:pt x="1327543" y="69141"/>
                      <a:pt x="1327543" y="110844"/>
                    </a:cubicBezTo>
                    <a:close/>
                  </a:path>
                </a:pathLst>
              </a:custGeom>
              <a:solidFill>
                <a:srgbClr val="EEEEEE"/>
              </a:solidFill>
              <a:ln w="364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019A8E7-2172-6BB9-7D1A-08FBF47A9689}"/>
                  </a:ext>
                </a:extLst>
              </p:cNvPr>
              <p:cNvSpPr/>
              <p:nvPr/>
            </p:nvSpPr>
            <p:spPr>
              <a:xfrm>
                <a:off x="849695" y="3060421"/>
                <a:ext cx="985605" cy="1067058"/>
              </a:xfrm>
              <a:custGeom>
                <a:avLst/>
                <a:gdLst>
                  <a:gd name="connsiteX0" fmla="*/ 814550 w 814549"/>
                  <a:gd name="connsiteY0" fmla="*/ 0 h 881866"/>
                  <a:gd name="connsiteX1" fmla="*/ 253869 w 814549"/>
                  <a:gd name="connsiteY1" fmla="*/ 881866 h 881866"/>
                  <a:gd name="connsiteX2" fmla="*/ 110844 w 814549"/>
                  <a:gd name="connsiteY2" fmla="*/ 881866 h 881866"/>
                  <a:gd name="connsiteX3" fmla="*/ 0 w 814549"/>
                  <a:gd name="connsiteY3" fmla="*/ 771022 h 881866"/>
                  <a:gd name="connsiteX4" fmla="*/ 0 w 814549"/>
                  <a:gd name="connsiteY4" fmla="*/ 631280 h 881866"/>
                  <a:gd name="connsiteX5" fmla="*/ 401419 w 814549"/>
                  <a:gd name="connsiteY5" fmla="*/ 0 h 881866"/>
                  <a:gd name="connsiteX6" fmla="*/ 814550 w 814549"/>
                  <a:gd name="connsiteY6" fmla="*/ 0 h 8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549" h="881866">
                    <a:moveTo>
                      <a:pt x="814550" y="0"/>
                    </a:moveTo>
                    <a:lnTo>
                      <a:pt x="253869" y="881866"/>
                    </a:lnTo>
                    <a:lnTo>
                      <a:pt x="110844" y="881866"/>
                    </a:lnTo>
                    <a:cubicBezTo>
                      <a:pt x="49657" y="881866"/>
                      <a:pt x="0" y="832209"/>
                      <a:pt x="0" y="771022"/>
                    </a:cubicBezTo>
                    <a:lnTo>
                      <a:pt x="0" y="631280"/>
                    </a:lnTo>
                    <a:lnTo>
                      <a:pt x="401419" y="0"/>
                    </a:lnTo>
                    <a:lnTo>
                      <a:pt x="814550" y="0"/>
                    </a:lnTo>
                    <a:close/>
                  </a:path>
                </a:pathLst>
              </a:custGeom>
              <a:solidFill>
                <a:srgbClr val="9CA5A9">
                  <a:alpha val="20000"/>
                </a:srgbClr>
              </a:solidFill>
              <a:ln w="364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95AF98-3528-4795-78D8-1C95C154E7BC}"/>
                  </a:ext>
                </a:extLst>
              </p:cNvPr>
              <p:cNvSpPr/>
              <p:nvPr/>
            </p:nvSpPr>
            <p:spPr>
              <a:xfrm>
                <a:off x="1403002" y="3060376"/>
                <a:ext cx="983839" cy="1067058"/>
              </a:xfrm>
              <a:custGeom>
                <a:avLst/>
                <a:gdLst>
                  <a:gd name="connsiteX0" fmla="*/ 813054 w 813090"/>
                  <a:gd name="connsiteY0" fmla="*/ 13865 h 881866"/>
                  <a:gd name="connsiteX1" fmla="*/ 261130 w 813090"/>
                  <a:gd name="connsiteY1" fmla="*/ 881866 h 881866"/>
                  <a:gd name="connsiteX2" fmla="*/ 0 w 813090"/>
                  <a:gd name="connsiteY2" fmla="*/ 881866 h 881866"/>
                  <a:gd name="connsiteX3" fmla="*/ 560717 w 813090"/>
                  <a:gd name="connsiteY3" fmla="*/ 0 h 881866"/>
                  <a:gd name="connsiteX4" fmla="*/ 759346 w 813090"/>
                  <a:gd name="connsiteY4" fmla="*/ 0 h 881866"/>
                  <a:gd name="connsiteX5" fmla="*/ 813090 w 813090"/>
                  <a:gd name="connsiteY5" fmla="*/ 13865 h 8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90" h="881866">
                    <a:moveTo>
                      <a:pt x="813054" y="13865"/>
                    </a:moveTo>
                    <a:lnTo>
                      <a:pt x="261130" y="881866"/>
                    </a:lnTo>
                    <a:lnTo>
                      <a:pt x="0" y="881866"/>
                    </a:lnTo>
                    <a:lnTo>
                      <a:pt x="560717" y="0"/>
                    </a:lnTo>
                    <a:lnTo>
                      <a:pt x="759346" y="0"/>
                    </a:lnTo>
                    <a:cubicBezTo>
                      <a:pt x="778866" y="0"/>
                      <a:pt x="797146" y="5035"/>
                      <a:pt x="813090" y="13865"/>
                    </a:cubicBezTo>
                    <a:close/>
                  </a:path>
                </a:pathLst>
              </a:custGeom>
              <a:solidFill>
                <a:srgbClr val="9CA5A9">
                  <a:alpha val="20000"/>
                </a:srgbClr>
              </a:solidFill>
              <a:ln w="364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A785F64-9672-D1DC-FCC8-163F0ECEB5A9}"/>
                  </a:ext>
                </a:extLst>
              </p:cNvPr>
              <p:cNvSpPr/>
              <p:nvPr/>
            </p:nvSpPr>
            <p:spPr>
              <a:xfrm>
                <a:off x="571165" y="3284515"/>
                <a:ext cx="32315" cy="620809"/>
              </a:xfrm>
              <a:custGeom>
                <a:avLst/>
                <a:gdLst>
                  <a:gd name="connsiteX0" fmla="*/ 0 w 26707"/>
                  <a:gd name="connsiteY0" fmla="*/ 0 h 513065"/>
                  <a:gd name="connsiteX1" fmla="*/ 26708 w 26707"/>
                  <a:gd name="connsiteY1" fmla="*/ 0 h 513065"/>
                  <a:gd name="connsiteX2" fmla="*/ 26708 w 26707"/>
                  <a:gd name="connsiteY2" fmla="*/ 513066 h 513065"/>
                  <a:gd name="connsiteX3" fmla="*/ 0 w 26707"/>
                  <a:gd name="connsiteY3" fmla="*/ 513066 h 513065"/>
                </a:gdLst>
                <a:ahLst/>
                <a:cxnLst>
                  <a:cxn ang="0">
                    <a:pos x="connsiteX0" y="connsiteY0"/>
                  </a:cxn>
                  <a:cxn ang="0">
                    <a:pos x="connsiteX1" y="connsiteY1"/>
                  </a:cxn>
                  <a:cxn ang="0">
                    <a:pos x="connsiteX2" y="connsiteY2"/>
                  </a:cxn>
                  <a:cxn ang="0">
                    <a:pos x="connsiteX3" y="connsiteY3"/>
                  </a:cxn>
                </a:cxnLst>
                <a:rect l="l" t="t" r="r" b="b"/>
                <a:pathLst>
                  <a:path w="26707" h="513065">
                    <a:moveTo>
                      <a:pt x="0" y="0"/>
                    </a:moveTo>
                    <a:lnTo>
                      <a:pt x="26708" y="0"/>
                    </a:lnTo>
                    <a:lnTo>
                      <a:pt x="26708" y="513066"/>
                    </a:lnTo>
                    <a:lnTo>
                      <a:pt x="0" y="513066"/>
                    </a:lnTo>
                    <a:close/>
                  </a:path>
                </a:pathLst>
              </a:custGeom>
              <a:solidFill>
                <a:srgbClr val="8F989A"/>
              </a:solidFill>
              <a:ln w="364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E043029-6896-C23D-BE76-EE3C446708E2}"/>
                  </a:ext>
                </a:extLst>
              </p:cNvPr>
              <p:cNvSpPr/>
              <p:nvPr/>
            </p:nvSpPr>
            <p:spPr>
              <a:xfrm>
                <a:off x="997355" y="3905441"/>
                <a:ext cx="124585" cy="124585"/>
              </a:xfrm>
              <a:custGeom>
                <a:avLst/>
                <a:gdLst>
                  <a:gd name="connsiteX0" fmla="*/ 102963 w 102963"/>
                  <a:gd name="connsiteY0" fmla="*/ 51482 h 102963"/>
                  <a:gd name="connsiteX1" fmla="*/ 51482 w 102963"/>
                  <a:gd name="connsiteY1" fmla="*/ 102963 h 102963"/>
                  <a:gd name="connsiteX2" fmla="*/ 0 w 102963"/>
                  <a:gd name="connsiteY2" fmla="*/ 51482 h 102963"/>
                  <a:gd name="connsiteX3" fmla="*/ 51482 w 102963"/>
                  <a:gd name="connsiteY3" fmla="*/ 0 h 102963"/>
                  <a:gd name="connsiteX4" fmla="*/ 102963 w 102963"/>
                  <a:gd name="connsiteY4" fmla="*/ 51482 h 1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63" h="102963">
                    <a:moveTo>
                      <a:pt x="102963" y="51482"/>
                    </a:moveTo>
                    <a:cubicBezTo>
                      <a:pt x="102963" y="79914"/>
                      <a:pt x="79914" y="102963"/>
                      <a:pt x="51482" y="102963"/>
                    </a:cubicBezTo>
                    <a:cubicBezTo>
                      <a:pt x="23049" y="102963"/>
                      <a:pt x="0" y="79914"/>
                      <a:pt x="0" y="51482"/>
                    </a:cubicBezTo>
                    <a:cubicBezTo>
                      <a:pt x="0" y="23049"/>
                      <a:pt x="23049" y="0"/>
                      <a:pt x="51482" y="0"/>
                    </a:cubicBezTo>
                    <a:cubicBezTo>
                      <a:pt x="79914" y="0"/>
                      <a:pt x="102963" y="23049"/>
                      <a:pt x="102963" y="51482"/>
                    </a:cubicBezTo>
                    <a:close/>
                  </a:path>
                </a:pathLst>
              </a:custGeom>
              <a:solidFill>
                <a:srgbClr val="EE6B75"/>
              </a:solidFill>
              <a:ln w="364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263736C-48B4-94D4-7BD7-6CAEED53E70B}"/>
                  </a:ext>
                </a:extLst>
              </p:cNvPr>
              <p:cNvSpPr/>
              <p:nvPr/>
            </p:nvSpPr>
            <p:spPr>
              <a:xfrm>
                <a:off x="1161469" y="3907885"/>
                <a:ext cx="343339" cy="119465"/>
              </a:xfrm>
              <a:custGeom>
                <a:avLst/>
                <a:gdLst>
                  <a:gd name="connsiteX0" fmla="*/ 234386 w 283751"/>
                  <a:gd name="connsiteY0" fmla="*/ 98731 h 98731"/>
                  <a:gd name="connsiteX1" fmla="*/ 49366 w 283751"/>
                  <a:gd name="connsiteY1" fmla="*/ 98731 h 98731"/>
                  <a:gd name="connsiteX2" fmla="*/ 0 w 283751"/>
                  <a:gd name="connsiteY2" fmla="*/ 49366 h 98731"/>
                  <a:gd name="connsiteX3" fmla="*/ 49366 w 283751"/>
                  <a:gd name="connsiteY3" fmla="*/ 0 h 98731"/>
                  <a:gd name="connsiteX4" fmla="*/ 234386 w 283751"/>
                  <a:gd name="connsiteY4" fmla="*/ 0 h 98731"/>
                  <a:gd name="connsiteX5" fmla="*/ 283751 w 283751"/>
                  <a:gd name="connsiteY5" fmla="*/ 49366 h 98731"/>
                  <a:gd name="connsiteX6" fmla="*/ 234386 w 283751"/>
                  <a:gd name="connsiteY6" fmla="*/ 98731 h 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751" h="98731">
                    <a:moveTo>
                      <a:pt x="234386" y="98731"/>
                    </a:moveTo>
                    <a:lnTo>
                      <a:pt x="49366" y="98731"/>
                    </a:lnTo>
                    <a:cubicBezTo>
                      <a:pt x="22110" y="98731"/>
                      <a:pt x="0" y="76621"/>
                      <a:pt x="0" y="49366"/>
                    </a:cubicBezTo>
                    <a:cubicBezTo>
                      <a:pt x="0" y="22110"/>
                      <a:pt x="22110" y="0"/>
                      <a:pt x="49366" y="0"/>
                    </a:cubicBezTo>
                    <a:lnTo>
                      <a:pt x="234386" y="0"/>
                    </a:lnTo>
                    <a:cubicBezTo>
                      <a:pt x="261641" y="0"/>
                      <a:pt x="283751" y="22110"/>
                      <a:pt x="283751" y="49366"/>
                    </a:cubicBezTo>
                    <a:cubicBezTo>
                      <a:pt x="283751" y="76621"/>
                      <a:pt x="261641" y="98731"/>
                      <a:pt x="234386" y="98731"/>
                    </a:cubicBezTo>
                    <a:close/>
                  </a:path>
                </a:pathLst>
              </a:custGeom>
              <a:solidFill>
                <a:srgbClr val="FFAA01"/>
              </a:solidFill>
              <a:ln w="364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CF12740-D909-021B-68E2-70B42643F225}"/>
                  </a:ext>
                </a:extLst>
              </p:cNvPr>
              <p:cNvSpPr/>
              <p:nvPr/>
            </p:nvSpPr>
            <p:spPr>
              <a:xfrm>
                <a:off x="812581" y="2241339"/>
                <a:ext cx="752636" cy="752636"/>
              </a:xfrm>
              <a:custGeom>
                <a:avLst/>
                <a:gdLst>
                  <a:gd name="connsiteX0" fmla="*/ 622013 w 622013"/>
                  <a:gd name="connsiteY0" fmla="*/ 311007 h 622013"/>
                  <a:gd name="connsiteX1" fmla="*/ 311007 w 622013"/>
                  <a:gd name="connsiteY1" fmla="*/ 622013 h 622013"/>
                  <a:gd name="connsiteX2" fmla="*/ 0 w 622013"/>
                  <a:gd name="connsiteY2" fmla="*/ 311007 h 622013"/>
                  <a:gd name="connsiteX3" fmla="*/ 311007 w 622013"/>
                  <a:gd name="connsiteY3" fmla="*/ 0 h 622013"/>
                  <a:gd name="connsiteX4" fmla="*/ 622013 w 622013"/>
                  <a:gd name="connsiteY4" fmla="*/ 311007 h 62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013" h="622013">
                    <a:moveTo>
                      <a:pt x="622013" y="311007"/>
                    </a:moveTo>
                    <a:cubicBezTo>
                      <a:pt x="622013" y="482771"/>
                      <a:pt x="482771" y="622013"/>
                      <a:pt x="311007" y="622013"/>
                    </a:cubicBezTo>
                    <a:cubicBezTo>
                      <a:pt x="139242" y="622013"/>
                      <a:pt x="0" y="482771"/>
                      <a:pt x="0" y="311007"/>
                    </a:cubicBezTo>
                    <a:cubicBezTo>
                      <a:pt x="0" y="139242"/>
                      <a:pt x="139242" y="0"/>
                      <a:pt x="311007" y="0"/>
                    </a:cubicBezTo>
                    <a:cubicBezTo>
                      <a:pt x="482771" y="0"/>
                      <a:pt x="622013" y="139242"/>
                      <a:pt x="622013" y="311007"/>
                    </a:cubicBezTo>
                    <a:close/>
                  </a:path>
                </a:pathLst>
              </a:custGeom>
              <a:solidFill>
                <a:srgbClr val="644C5C"/>
              </a:solidFill>
              <a:ln w="364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16D8E38-F3C9-3006-4CDB-88FBB3E666FF}"/>
                  </a:ext>
                </a:extLst>
              </p:cNvPr>
              <p:cNvSpPr/>
              <p:nvPr/>
            </p:nvSpPr>
            <p:spPr>
              <a:xfrm>
                <a:off x="948469" y="2377227"/>
                <a:ext cx="480860" cy="480860"/>
              </a:xfrm>
              <a:custGeom>
                <a:avLst/>
                <a:gdLst>
                  <a:gd name="connsiteX0" fmla="*/ 397405 w 397405"/>
                  <a:gd name="connsiteY0" fmla="*/ 198703 h 397405"/>
                  <a:gd name="connsiteX1" fmla="*/ 198703 w 397405"/>
                  <a:gd name="connsiteY1" fmla="*/ 397405 h 397405"/>
                  <a:gd name="connsiteX2" fmla="*/ 0 w 397405"/>
                  <a:gd name="connsiteY2" fmla="*/ 198703 h 397405"/>
                  <a:gd name="connsiteX3" fmla="*/ 198703 w 397405"/>
                  <a:gd name="connsiteY3" fmla="*/ 0 h 397405"/>
                  <a:gd name="connsiteX4" fmla="*/ 397405 w 397405"/>
                  <a:gd name="connsiteY4" fmla="*/ 198703 h 397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405" h="397405">
                    <a:moveTo>
                      <a:pt x="397405" y="198703"/>
                    </a:moveTo>
                    <a:cubicBezTo>
                      <a:pt x="397405" y="308443"/>
                      <a:pt x="308443" y="397405"/>
                      <a:pt x="198703" y="397405"/>
                    </a:cubicBezTo>
                    <a:cubicBezTo>
                      <a:pt x="88962" y="397405"/>
                      <a:pt x="0" y="308443"/>
                      <a:pt x="0" y="198703"/>
                    </a:cubicBezTo>
                    <a:cubicBezTo>
                      <a:pt x="0" y="88962"/>
                      <a:pt x="88962" y="0"/>
                      <a:pt x="198703" y="0"/>
                    </a:cubicBezTo>
                    <a:cubicBezTo>
                      <a:pt x="308443" y="0"/>
                      <a:pt x="397405" y="88962"/>
                      <a:pt x="397405" y="198703"/>
                    </a:cubicBezTo>
                    <a:close/>
                  </a:path>
                </a:pathLst>
              </a:custGeom>
              <a:solidFill>
                <a:srgbClr val="584251"/>
              </a:solidFill>
              <a:ln w="364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4527BF2-F8C4-316D-4869-05775282A285}"/>
                  </a:ext>
                </a:extLst>
              </p:cNvPr>
              <p:cNvSpPr/>
              <p:nvPr/>
            </p:nvSpPr>
            <p:spPr>
              <a:xfrm>
                <a:off x="744211" y="2172976"/>
                <a:ext cx="889376" cy="889361"/>
              </a:xfrm>
              <a:custGeom>
                <a:avLst/>
                <a:gdLst>
                  <a:gd name="connsiteX0" fmla="*/ 731848 w 735021"/>
                  <a:gd name="connsiteY0" fmla="*/ 415342 h 735009"/>
                  <a:gd name="connsiteX1" fmla="*/ 730060 w 735021"/>
                  <a:gd name="connsiteY1" fmla="*/ 307015 h 735009"/>
                  <a:gd name="connsiteX2" fmla="*/ 685620 w 735021"/>
                  <a:gd name="connsiteY2" fmla="*/ 183547 h 735009"/>
                  <a:gd name="connsiteX3" fmla="*/ 656504 w 735021"/>
                  <a:gd name="connsiteY3" fmla="*/ 140530 h 735009"/>
                  <a:gd name="connsiteX4" fmla="*/ 498812 w 735021"/>
                  <a:gd name="connsiteY4" fmla="*/ 24249 h 735009"/>
                  <a:gd name="connsiteX5" fmla="*/ 428357 w 735021"/>
                  <a:gd name="connsiteY5" fmla="*/ 5130 h 735009"/>
                  <a:gd name="connsiteX6" fmla="*/ 5120 w 735021"/>
                  <a:gd name="connsiteY6" fmla="*/ 306687 h 735009"/>
                  <a:gd name="connsiteX7" fmla="*/ 778 w 735021"/>
                  <a:gd name="connsiteY7" fmla="*/ 344049 h 735009"/>
                  <a:gd name="connsiteX8" fmla="*/ 778 w 735021"/>
                  <a:gd name="connsiteY8" fmla="*/ 344049 h 735009"/>
                  <a:gd name="connsiteX9" fmla="*/ 40876 w 735021"/>
                  <a:gd name="connsiteY9" fmla="*/ 535856 h 735009"/>
                  <a:gd name="connsiteX10" fmla="*/ 67876 w 735021"/>
                  <a:gd name="connsiteY10" fmla="*/ 580222 h 735009"/>
                  <a:gd name="connsiteX11" fmla="*/ 161681 w 735021"/>
                  <a:gd name="connsiteY11" fmla="*/ 671985 h 735009"/>
                  <a:gd name="connsiteX12" fmla="*/ 259391 w 735021"/>
                  <a:gd name="connsiteY12" fmla="*/ 718723 h 735009"/>
                  <a:gd name="connsiteX13" fmla="*/ 259391 w 735021"/>
                  <a:gd name="connsiteY13" fmla="*/ 718723 h 735009"/>
                  <a:gd name="connsiteX14" fmla="*/ 306677 w 735021"/>
                  <a:gd name="connsiteY14" fmla="*/ 729888 h 735009"/>
                  <a:gd name="connsiteX15" fmla="*/ 391872 w 735021"/>
                  <a:gd name="connsiteY15" fmla="*/ 734230 h 735009"/>
                  <a:gd name="connsiteX16" fmla="*/ 690838 w 735021"/>
                  <a:gd name="connsiteY16" fmla="*/ 542241 h 735009"/>
                  <a:gd name="connsiteX17" fmla="*/ 690838 w 735021"/>
                  <a:gd name="connsiteY17" fmla="*/ 542241 h 735009"/>
                  <a:gd name="connsiteX18" fmla="*/ 729841 w 735021"/>
                  <a:gd name="connsiteY18" fmla="*/ 428331 h 735009"/>
                  <a:gd name="connsiteX19" fmla="*/ 731775 w 735021"/>
                  <a:gd name="connsiteY19" fmla="*/ 415342 h 735009"/>
                  <a:gd name="connsiteX20" fmla="*/ 417302 w 735021"/>
                  <a:gd name="connsiteY20" fmla="*/ 70915 h 735009"/>
                  <a:gd name="connsiteX21" fmla="*/ 424016 w 735021"/>
                  <a:gd name="connsiteY21" fmla="*/ 72265 h 735009"/>
                  <a:gd name="connsiteX22" fmla="*/ 498775 w 735021"/>
                  <a:gd name="connsiteY22" fmla="*/ 185225 h 735009"/>
                  <a:gd name="connsiteX23" fmla="*/ 384465 w 735021"/>
                  <a:gd name="connsiteY23" fmla="*/ 266698 h 735009"/>
                  <a:gd name="connsiteX24" fmla="*/ 302992 w 735021"/>
                  <a:gd name="connsiteY24" fmla="*/ 152388 h 735009"/>
                  <a:gd name="connsiteX25" fmla="*/ 303466 w 735021"/>
                  <a:gd name="connsiteY25" fmla="*/ 149688 h 735009"/>
                  <a:gd name="connsiteX26" fmla="*/ 417302 w 735021"/>
                  <a:gd name="connsiteY26" fmla="*/ 70915 h 735009"/>
                  <a:gd name="connsiteX27" fmla="*/ 100823 w 735021"/>
                  <a:gd name="connsiteY27" fmla="*/ 228498 h 735009"/>
                  <a:gd name="connsiteX28" fmla="*/ 234726 w 735021"/>
                  <a:gd name="connsiteY28" fmla="*/ 186356 h 735009"/>
                  <a:gd name="connsiteX29" fmla="*/ 240892 w 735021"/>
                  <a:gd name="connsiteY29" fmla="*/ 189859 h 735009"/>
                  <a:gd name="connsiteX30" fmla="*/ 276868 w 735021"/>
                  <a:gd name="connsiteY30" fmla="*/ 320260 h 735009"/>
                  <a:gd name="connsiteX31" fmla="*/ 142964 w 735021"/>
                  <a:gd name="connsiteY31" fmla="*/ 362401 h 735009"/>
                  <a:gd name="connsiteX32" fmla="*/ 90315 w 735021"/>
                  <a:gd name="connsiteY32" fmla="*/ 286547 h 735009"/>
                  <a:gd name="connsiteX33" fmla="*/ 100823 w 735021"/>
                  <a:gd name="connsiteY33" fmla="*/ 228461 h 735009"/>
                  <a:gd name="connsiteX34" fmla="*/ 293286 w 735021"/>
                  <a:gd name="connsiteY34" fmla="*/ 579493 h 735009"/>
                  <a:gd name="connsiteX35" fmla="*/ 152888 w 735021"/>
                  <a:gd name="connsiteY35" fmla="*/ 578179 h 735009"/>
                  <a:gd name="connsiteX36" fmla="*/ 129720 w 735021"/>
                  <a:gd name="connsiteY36" fmla="*/ 540526 h 735009"/>
                  <a:gd name="connsiteX37" fmla="*/ 128880 w 735021"/>
                  <a:gd name="connsiteY37" fmla="*/ 479339 h 735009"/>
                  <a:gd name="connsiteX38" fmla="*/ 154202 w 735021"/>
                  <a:gd name="connsiteY38" fmla="*/ 437818 h 735009"/>
                  <a:gd name="connsiteX39" fmla="*/ 236551 w 735021"/>
                  <a:gd name="connsiteY39" fmla="*/ 410198 h 735009"/>
                  <a:gd name="connsiteX40" fmla="*/ 291827 w 735021"/>
                  <a:gd name="connsiteY40" fmla="*/ 436395 h 735009"/>
                  <a:gd name="connsiteX41" fmla="*/ 294563 w 735021"/>
                  <a:gd name="connsiteY41" fmla="*/ 439095 h 735009"/>
                  <a:gd name="connsiteX42" fmla="*/ 293250 w 735021"/>
                  <a:gd name="connsiteY42" fmla="*/ 579493 h 735009"/>
                  <a:gd name="connsiteX43" fmla="*/ 501585 w 735021"/>
                  <a:gd name="connsiteY43" fmla="*/ 636703 h 735009"/>
                  <a:gd name="connsiteX44" fmla="*/ 399643 w 735021"/>
                  <a:gd name="connsiteY44" fmla="*/ 628639 h 735009"/>
                  <a:gd name="connsiteX45" fmla="*/ 368447 w 735021"/>
                  <a:gd name="connsiteY45" fmla="*/ 592080 h 735009"/>
                  <a:gd name="connsiteX46" fmla="*/ 358049 w 735021"/>
                  <a:gd name="connsiteY46" fmla="*/ 545853 h 735009"/>
                  <a:gd name="connsiteX47" fmla="*/ 413070 w 735021"/>
                  <a:gd name="connsiteY47" fmla="*/ 458980 h 735009"/>
                  <a:gd name="connsiteX48" fmla="*/ 496805 w 735021"/>
                  <a:gd name="connsiteY48" fmla="*/ 456754 h 735009"/>
                  <a:gd name="connsiteX49" fmla="*/ 546207 w 735021"/>
                  <a:gd name="connsiteY49" fmla="*/ 503565 h 735009"/>
                  <a:gd name="connsiteX50" fmla="*/ 554818 w 735021"/>
                  <a:gd name="connsiteY50" fmla="*/ 528996 h 735009"/>
                  <a:gd name="connsiteX51" fmla="*/ 501585 w 735021"/>
                  <a:gd name="connsiteY51" fmla="*/ 636703 h 735009"/>
                  <a:gd name="connsiteX52" fmla="*/ 581453 w 735021"/>
                  <a:gd name="connsiteY52" fmla="*/ 435993 h 735009"/>
                  <a:gd name="connsiteX53" fmla="*/ 535407 w 735021"/>
                  <a:gd name="connsiteY53" fmla="*/ 431980 h 735009"/>
                  <a:gd name="connsiteX54" fmla="*/ 468638 w 735021"/>
                  <a:gd name="connsiteY54" fmla="*/ 352404 h 735009"/>
                  <a:gd name="connsiteX55" fmla="*/ 468638 w 735021"/>
                  <a:gd name="connsiteY55" fmla="*/ 322850 h 735009"/>
                  <a:gd name="connsiteX56" fmla="*/ 552191 w 735021"/>
                  <a:gd name="connsiteY56" fmla="*/ 239589 h 735009"/>
                  <a:gd name="connsiteX57" fmla="*/ 594113 w 735021"/>
                  <a:gd name="connsiteY57" fmla="*/ 242289 h 735009"/>
                  <a:gd name="connsiteX58" fmla="*/ 665042 w 735021"/>
                  <a:gd name="connsiteY58" fmla="*/ 323142 h 735009"/>
                  <a:gd name="connsiteX59" fmla="*/ 665589 w 735021"/>
                  <a:gd name="connsiteY59" fmla="*/ 348354 h 735009"/>
                  <a:gd name="connsiteX60" fmla="*/ 665589 w 735021"/>
                  <a:gd name="connsiteY60" fmla="*/ 348354 h 735009"/>
                  <a:gd name="connsiteX61" fmla="*/ 581489 w 735021"/>
                  <a:gd name="connsiteY61" fmla="*/ 435957 h 73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35021" h="735009">
                    <a:moveTo>
                      <a:pt x="731848" y="415342"/>
                    </a:moveTo>
                    <a:cubicBezTo>
                      <a:pt x="736701" y="378455"/>
                      <a:pt x="735898" y="342042"/>
                      <a:pt x="730060" y="307015"/>
                    </a:cubicBezTo>
                    <a:cubicBezTo>
                      <a:pt x="722726" y="263050"/>
                      <a:pt x="707475" y="221346"/>
                      <a:pt x="685620" y="183547"/>
                    </a:cubicBezTo>
                    <a:cubicBezTo>
                      <a:pt x="676936" y="168515"/>
                      <a:pt x="667195" y="154176"/>
                      <a:pt x="656504" y="140530"/>
                    </a:cubicBezTo>
                    <a:cubicBezTo>
                      <a:pt x="616187" y="89194"/>
                      <a:pt x="562188" y="48403"/>
                      <a:pt x="498812" y="24249"/>
                    </a:cubicBezTo>
                    <a:cubicBezTo>
                      <a:pt x="476446" y="15711"/>
                      <a:pt x="452876" y="9253"/>
                      <a:pt x="428357" y="5130"/>
                    </a:cubicBezTo>
                    <a:cubicBezTo>
                      <a:pt x="228195" y="-28473"/>
                      <a:pt x="38724" y="106525"/>
                      <a:pt x="5120" y="306687"/>
                    </a:cubicBezTo>
                    <a:cubicBezTo>
                      <a:pt x="3004" y="319202"/>
                      <a:pt x="1581" y="331643"/>
                      <a:pt x="778" y="344049"/>
                    </a:cubicBezTo>
                    <a:lnTo>
                      <a:pt x="778" y="344049"/>
                    </a:lnTo>
                    <a:cubicBezTo>
                      <a:pt x="-3673" y="412314"/>
                      <a:pt x="11140" y="478208"/>
                      <a:pt x="40876" y="535856"/>
                    </a:cubicBezTo>
                    <a:cubicBezTo>
                      <a:pt x="48830" y="551289"/>
                      <a:pt x="57879" y="566102"/>
                      <a:pt x="67876" y="580222"/>
                    </a:cubicBezTo>
                    <a:cubicBezTo>
                      <a:pt x="93234" y="615906"/>
                      <a:pt x="124940" y="647101"/>
                      <a:pt x="161681" y="671985"/>
                    </a:cubicBezTo>
                    <a:cubicBezTo>
                      <a:pt x="191235" y="691979"/>
                      <a:pt x="223999" y="707887"/>
                      <a:pt x="259391" y="718723"/>
                    </a:cubicBezTo>
                    <a:lnTo>
                      <a:pt x="259391" y="718723"/>
                    </a:lnTo>
                    <a:cubicBezTo>
                      <a:pt x="274679" y="723430"/>
                      <a:pt x="290477" y="727151"/>
                      <a:pt x="306677" y="729888"/>
                    </a:cubicBezTo>
                    <a:cubicBezTo>
                      <a:pt x="335428" y="734704"/>
                      <a:pt x="363996" y="736054"/>
                      <a:pt x="391872" y="734230"/>
                    </a:cubicBezTo>
                    <a:cubicBezTo>
                      <a:pt x="518295" y="725911"/>
                      <a:pt x="631329" y="652392"/>
                      <a:pt x="690838" y="542241"/>
                    </a:cubicBezTo>
                    <a:lnTo>
                      <a:pt x="690838" y="542241"/>
                    </a:lnTo>
                    <a:cubicBezTo>
                      <a:pt x="709555" y="507579"/>
                      <a:pt x="722982" y="469342"/>
                      <a:pt x="729841" y="428331"/>
                    </a:cubicBezTo>
                    <a:cubicBezTo>
                      <a:pt x="730571" y="423989"/>
                      <a:pt x="731228" y="419648"/>
                      <a:pt x="731775" y="415342"/>
                    </a:cubicBezTo>
                    <a:close/>
                    <a:moveTo>
                      <a:pt x="417302" y="70915"/>
                    </a:moveTo>
                    <a:cubicBezTo>
                      <a:pt x="419564" y="71280"/>
                      <a:pt x="421826" y="71754"/>
                      <a:pt x="424016" y="72265"/>
                    </a:cubicBezTo>
                    <a:cubicBezTo>
                      <a:pt x="474366" y="84305"/>
                      <a:pt x="507459" y="133452"/>
                      <a:pt x="498775" y="185225"/>
                    </a:cubicBezTo>
                    <a:cubicBezTo>
                      <a:pt x="489690" y="239261"/>
                      <a:pt x="438537" y="275747"/>
                      <a:pt x="384465" y="266698"/>
                    </a:cubicBezTo>
                    <a:cubicBezTo>
                      <a:pt x="330393" y="257650"/>
                      <a:pt x="293907" y="206424"/>
                      <a:pt x="302992" y="152388"/>
                    </a:cubicBezTo>
                    <a:cubicBezTo>
                      <a:pt x="303138" y="151512"/>
                      <a:pt x="303320" y="150600"/>
                      <a:pt x="303466" y="149688"/>
                    </a:cubicBezTo>
                    <a:cubicBezTo>
                      <a:pt x="313755" y="97112"/>
                      <a:pt x="364142" y="61976"/>
                      <a:pt x="417302" y="70915"/>
                    </a:cubicBezTo>
                    <a:close/>
                    <a:moveTo>
                      <a:pt x="100823" y="228498"/>
                    </a:moveTo>
                    <a:cubicBezTo>
                      <a:pt x="126144" y="179898"/>
                      <a:pt x="186127" y="161035"/>
                      <a:pt x="234726" y="186356"/>
                    </a:cubicBezTo>
                    <a:cubicBezTo>
                      <a:pt x="236843" y="187451"/>
                      <a:pt x="238922" y="188655"/>
                      <a:pt x="240892" y="189859"/>
                    </a:cubicBezTo>
                    <a:cubicBezTo>
                      <a:pt x="284895" y="216895"/>
                      <a:pt x="301094" y="273740"/>
                      <a:pt x="276868" y="320260"/>
                    </a:cubicBezTo>
                    <a:cubicBezTo>
                      <a:pt x="251510" y="368859"/>
                      <a:pt x="191563" y="387722"/>
                      <a:pt x="142964" y="362401"/>
                    </a:cubicBezTo>
                    <a:cubicBezTo>
                      <a:pt x="112900" y="346712"/>
                      <a:pt x="94219" y="317815"/>
                      <a:pt x="90315" y="286547"/>
                    </a:cubicBezTo>
                    <a:cubicBezTo>
                      <a:pt x="87907" y="267246"/>
                      <a:pt x="91154" y="247032"/>
                      <a:pt x="100823" y="228461"/>
                    </a:cubicBezTo>
                    <a:close/>
                    <a:moveTo>
                      <a:pt x="293286" y="579493"/>
                    </a:moveTo>
                    <a:cubicBezTo>
                      <a:pt x="254173" y="617912"/>
                      <a:pt x="191308" y="617329"/>
                      <a:pt x="152888" y="578179"/>
                    </a:cubicBezTo>
                    <a:cubicBezTo>
                      <a:pt x="142052" y="567160"/>
                      <a:pt x="134353" y="554244"/>
                      <a:pt x="129720" y="540526"/>
                    </a:cubicBezTo>
                    <a:cubicBezTo>
                      <a:pt x="123006" y="520714"/>
                      <a:pt x="122751" y="499260"/>
                      <a:pt x="128880" y="479339"/>
                    </a:cubicBezTo>
                    <a:cubicBezTo>
                      <a:pt x="133587" y="464088"/>
                      <a:pt x="142015" y="449749"/>
                      <a:pt x="154202" y="437818"/>
                    </a:cubicBezTo>
                    <a:cubicBezTo>
                      <a:pt x="176823" y="415634"/>
                      <a:pt x="207362" y="406440"/>
                      <a:pt x="236551" y="410198"/>
                    </a:cubicBezTo>
                    <a:cubicBezTo>
                      <a:pt x="256654" y="412788"/>
                      <a:pt x="276101" y="421545"/>
                      <a:pt x="291827" y="436395"/>
                    </a:cubicBezTo>
                    <a:cubicBezTo>
                      <a:pt x="292776" y="437270"/>
                      <a:pt x="293651" y="438146"/>
                      <a:pt x="294563" y="439095"/>
                    </a:cubicBezTo>
                    <a:cubicBezTo>
                      <a:pt x="332947" y="478208"/>
                      <a:pt x="332399" y="541073"/>
                      <a:pt x="293250" y="579493"/>
                    </a:cubicBezTo>
                    <a:close/>
                    <a:moveTo>
                      <a:pt x="501585" y="636703"/>
                    </a:moveTo>
                    <a:cubicBezTo>
                      <a:pt x="467616" y="653632"/>
                      <a:pt x="428540" y="649254"/>
                      <a:pt x="399643" y="628639"/>
                    </a:cubicBezTo>
                    <a:cubicBezTo>
                      <a:pt x="386800" y="619518"/>
                      <a:pt x="375964" y="607186"/>
                      <a:pt x="368447" y="592080"/>
                    </a:cubicBezTo>
                    <a:cubicBezTo>
                      <a:pt x="361041" y="577194"/>
                      <a:pt x="357721" y="561396"/>
                      <a:pt x="358049" y="545853"/>
                    </a:cubicBezTo>
                    <a:cubicBezTo>
                      <a:pt x="358815" y="510133"/>
                      <a:pt x="378846" y="476018"/>
                      <a:pt x="413070" y="458980"/>
                    </a:cubicBezTo>
                    <a:cubicBezTo>
                      <a:pt x="440361" y="445407"/>
                      <a:pt x="470864" y="445553"/>
                      <a:pt x="496805" y="456754"/>
                    </a:cubicBezTo>
                    <a:cubicBezTo>
                      <a:pt x="517529" y="465729"/>
                      <a:pt x="535334" y="481783"/>
                      <a:pt x="546207" y="503565"/>
                    </a:cubicBezTo>
                    <a:cubicBezTo>
                      <a:pt x="550330" y="511811"/>
                      <a:pt x="553140" y="520349"/>
                      <a:pt x="554818" y="528996"/>
                    </a:cubicBezTo>
                    <a:cubicBezTo>
                      <a:pt x="563100" y="571685"/>
                      <a:pt x="542413" y="616344"/>
                      <a:pt x="501585" y="636703"/>
                    </a:cubicBezTo>
                    <a:close/>
                    <a:moveTo>
                      <a:pt x="581453" y="435993"/>
                    </a:moveTo>
                    <a:cubicBezTo>
                      <a:pt x="565435" y="438365"/>
                      <a:pt x="549783" y="436796"/>
                      <a:pt x="535407" y="431980"/>
                    </a:cubicBezTo>
                    <a:cubicBezTo>
                      <a:pt x="501110" y="420487"/>
                      <a:pt x="474330" y="390641"/>
                      <a:pt x="468638" y="352404"/>
                    </a:cubicBezTo>
                    <a:cubicBezTo>
                      <a:pt x="467142" y="342334"/>
                      <a:pt x="467215" y="332410"/>
                      <a:pt x="468638" y="322850"/>
                    </a:cubicBezTo>
                    <a:cubicBezTo>
                      <a:pt x="475023" y="280891"/>
                      <a:pt x="508006" y="246157"/>
                      <a:pt x="552191" y="239589"/>
                    </a:cubicBezTo>
                    <a:cubicBezTo>
                      <a:pt x="566676" y="237437"/>
                      <a:pt x="580869" y="238531"/>
                      <a:pt x="594113" y="242289"/>
                    </a:cubicBezTo>
                    <a:cubicBezTo>
                      <a:pt x="630380" y="252688"/>
                      <a:pt x="659095" y="283409"/>
                      <a:pt x="665042" y="323142"/>
                    </a:cubicBezTo>
                    <a:cubicBezTo>
                      <a:pt x="666319" y="331680"/>
                      <a:pt x="666465" y="340145"/>
                      <a:pt x="665589" y="348354"/>
                    </a:cubicBezTo>
                    <a:lnTo>
                      <a:pt x="665589" y="348354"/>
                    </a:lnTo>
                    <a:cubicBezTo>
                      <a:pt x="660883" y="392247"/>
                      <a:pt x="627170" y="429134"/>
                      <a:pt x="581489" y="435957"/>
                    </a:cubicBezTo>
                    <a:close/>
                  </a:path>
                </a:pathLst>
              </a:custGeom>
              <a:solidFill>
                <a:srgbClr val="8F989A"/>
              </a:solidFill>
              <a:ln w="364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C3FFA66-60D9-AE0C-721A-8AF99B26C3F8}"/>
                  </a:ext>
                </a:extLst>
              </p:cNvPr>
              <p:cNvSpPr/>
              <p:nvPr/>
            </p:nvSpPr>
            <p:spPr>
              <a:xfrm>
                <a:off x="826340" y="2563622"/>
                <a:ext cx="565756" cy="422407"/>
              </a:xfrm>
              <a:custGeom>
                <a:avLst/>
                <a:gdLst>
                  <a:gd name="connsiteX0" fmla="*/ 467495 w 467567"/>
                  <a:gd name="connsiteY0" fmla="*/ 109130 h 349097"/>
                  <a:gd name="connsiteX1" fmla="*/ 428929 w 467567"/>
                  <a:gd name="connsiteY1" fmla="*/ 133904 h 349097"/>
                  <a:gd name="connsiteX2" fmla="*/ 345194 w 467567"/>
                  <a:gd name="connsiteY2" fmla="*/ 136129 h 349097"/>
                  <a:gd name="connsiteX3" fmla="*/ 290173 w 467567"/>
                  <a:gd name="connsiteY3" fmla="*/ 223002 h 349097"/>
                  <a:gd name="connsiteX4" fmla="*/ 93805 w 467567"/>
                  <a:gd name="connsiteY4" fmla="*/ 349098 h 349097"/>
                  <a:gd name="connsiteX5" fmla="*/ 0 w 467567"/>
                  <a:gd name="connsiteY5" fmla="*/ 257336 h 349097"/>
                  <a:gd name="connsiteX6" fmla="*/ 61844 w 467567"/>
                  <a:gd name="connsiteY6" fmla="*/ 217639 h 349097"/>
                  <a:gd name="connsiteX7" fmla="*/ 85012 w 467567"/>
                  <a:gd name="connsiteY7" fmla="*/ 255292 h 349097"/>
                  <a:gd name="connsiteX8" fmla="*/ 225410 w 467567"/>
                  <a:gd name="connsiteY8" fmla="*/ 256606 h 349097"/>
                  <a:gd name="connsiteX9" fmla="*/ 226724 w 467567"/>
                  <a:gd name="connsiteY9" fmla="*/ 116208 h 349097"/>
                  <a:gd name="connsiteX10" fmla="*/ 223987 w 467567"/>
                  <a:gd name="connsiteY10" fmla="*/ 113508 h 349097"/>
                  <a:gd name="connsiteX11" fmla="*/ 400799 w 467567"/>
                  <a:gd name="connsiteY11" fmla="*/ 0 h 349097"/>
                  <a:gd name="connsiteX12" fmla="*/ 400799 w 467567"/>
                  <a:gd name="connsiteY12" fmla="*/ 29554 h 349097"/>
                  <a:gd name="connsiteX13" fmla="*/ 467568 w 467567"/>
                  <a:gd name="connsiteY13" fmla="*/ 109130 h 34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7567" h="349097">
                    <a:moveTo>
                      <a:pt x="467495" y="109130"/>
                    </a:moveTo>
                    <a:lnTo>
                      <a:pt x="428929" y="133904"/>
                    </a:lnTo>
                    <a:cubicBezTo>
                      <a:pt x="402988" y="122666"/>
                      <a:pt x="372485" y="122556"/>
                      <a:pt x="345194" y="136129"/>
                    </a:cubicBezTo>
                    <a:cubicBezTo>
                      <a:pt x="310970" y="153168"/>
                      <a:pt x="290939" y="187282"/>
                      <a:pt x="290173" y="223002"/>
                    </a:cubicBezTo>
                    <a:lnTo>
                      <a:pt x="93805" y="349098"/>
                    </a:lnTo>
                    <a:cubicBezTo>
                      <a:pt x="57064" y="324251"/>
                      <a:pt x="25358" y="293055"/>
                      <a:pt x="0" y="257336"/>
                    </a:cubicBezTo>
                    <a:lnTo>
                      <a:pt x="61844" y="217639"/>
                    </a:lnTo>
                    <a:cubicBezTo>
                      <a:pt x="66477" y="231358"/>
                      <a:pt x="74212" y="244274"/>
                      <a:pt x="85012" y="255292"/>
                    </a:cubicBezTo>
                    <a:cubicBezTo>
                      <a:pt x="123432" y="294405"/>
                      <a:pt x="186261" y="294989"/>
                      <a:pt x="225410" y="256606"/>
                    </a:cubicBezTo>
                    <a:cubicBezTo>
                      <a:pt x="264523" y="218186"/>
                      <a:pt x="265107" y="155357"/>
                      <a:pt x="226724" y="116208"/>
                    </a:cubicBezTo>
                    <a:cubicBezTo>
                      <a:pt x="225812" y="115296"/>
                      <a:pt x="224900" y="114384"/>
                      <a:pt x="223987" y="113508"/>
                    </a:cubicBezTo>
                    <a:lnTo>
                      <a:pt x="400799" y="0"/>
                    </a:lnTo>
                    <a:cubicBezTo>
                      <a:pt x="399339" y="9559"/>
                      <a:pt x="399266" y="19483"/>
                      <a:pt x="400799" y="29554"/>
                    </a:cubicBezTo>
                    <a:cubicBezTo>
                      <a:pt x="406490" y="67754"/>
                      <a:pt x="433271" y="97636"/>
                      <a:pt x="467568" y="109130"/>
                    </a:cubicBezTo>
                    <a:close/>
                  </a:path>
                </a:pathLst>
              </a:custGeom>
              <a:solidFill>
                <a:srgbClr val="9CA5A9"/>
              </a:solidFill>
              <a:ln w="364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0DD98AE-E015-CCDF-C32F-25EDA038F8B5}"/>
                  </a:ext>
                </a:extLst>
              </p:cNvPr>
              <p:cNvSpPr/>
              <p:nvPr/>
            </p:nvSpPr>
            <p:spPr>
              <a:xfrm>
                <a:off x="1145161" y="2573921"/>
                <a:ext cx="87473" cy="87471"/>
              </a:xfrm>
              <a:custGeom>
                <a:avLst/>
                <a:gdLst>
                  <a:gd name="connsiteX0" fmla="*/ 71793 w 72292"/>
                  <a:gd name="connsiteY0" fmla="*/ 42129 h 72290"/>
                  <a:gd name="connsiteX1" fmla="*/ 30163 w 72292"/>
                  <a:gd name="connsiteY1" fmla="*/ 71792 h 72290"/>
                  <a:gd name="connsiteX2" fmla="*/ 500 w 72292"/>
                  <a:gd name="connsiteY2" fmla="*/ 30162 h 72290"/>
                  <a:gd name="connsiteX3" fmla="*/ 42130 w 72292"/>
                  <a:gd name="connsiteY3" fmla="*/ 499 h 72290"/>
                  <a:gd name="connsiteX4" fmla="*/ 71793 w 72292"/>
                  <a:gd name="connsiteY4" fmla="*/ 42129 h 7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92" h="72290">
                    <a:moveTo>
                      <a:pt x="71793" y="42129"/>
                    </a:moveTo>
                    <a:cubicBezTo>
                      <a:pt x="68473" y="61795"/>
                      <a:pt x="49865" y="75076"/>
                      <a:pt x="30163" y="71792"/>
                    </a:cubicBezTo>
                    <a:cubicBezTo>
                      <a:pt x="10460" y="68508"/>
                      <a:pt x="-2784" y="49864"/>
                      <a:pt x="500" y="30162"/>
                    </a:cubicBezTo>
                    <a:cubicBezTo>
                      <a:pt x="3820" y="10496"/>
                      <a:pt x="22428" y="-2785"/>
                      <a:pt x="42130" y="499"/>
                    </a:cubicBezTo>
                    <a:cubicBezTo>
                      <a:pt x="61833" y="3782"/>
                      <a:pt x="75077" y="22427"/>
                      <a:pt x="71793" y="42129"/>
                    </a:cubicBezTo>
                    <a:close/>
                  </a:path>
                </a:pathLst>
              </a:custGeom>
              <a:solidFill>
                <a:srgbClr val="584251"/>
              </a:solidFill>
              <a:ln w="364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07A2F77-E720-BFE2-CDA0-F273BAE58924}"/>
                  </a:ext>
                </a:extLst>
              </p:cNvPr>
              <p:cNvSpPr/>
              <p:nvPr/>
            </p:nvSpPr>
            <p:spPr>
              <a:xfrm>
                <a:off x="771245" y="2200025"/>
                <a:ext cx="835308" cy="835264"/>
              </a:xfrm>
              <a:custGeom>
                <a:avLst/>
                <a:gdLst>
                  <a:gd name="connsiteX0" fmla="*/ 288032 w 690337"/>
                  <a:gd name="connsiteY0" fmla="*/ 685510 h 690301"/>
                  <a:gd name="connsiteX1" fmla="*/ 4791 w 690337"/>
                  <a:gd name="connsiteY1" fmla="*/ 288032 h 690301"/>
                  <a:gd name="connsiteX2" fmla="*/ 402306 w 690337"/>
                  <a:gd name="connsiteY2" fmla="*/ 4791 h 690301"/>
                  <a:gd name="connsiteX3" fmla="*/ 685547 w 690337"/>
                  <a:gd name="connsiteY3" fmla="*/ 402269 h 690301"/>
                  <a:gd name="connsiteX4" fmla="*/ 288068 w 690337"/>
                  <a:gd name="connsiteY4" fmla="*/ 685510 h 690301"/>
                  <a:gd name="connsiteX5" fmla="*/ 398767 w 690337"/>
                  <a:gd name="connsiteY5" fmla="*/ 25771 h 690301"/>
                  <a:gd name="connsiteX6" fmla="*/ 25771 w 690337"/>
                  <a:gd name="connsiteY6" fmla="*/ 291571 h 690301"/>
                  <a:gd name="connsiteX7" fmla="*/ 291571 w 690337"/>
                  <a:gd name="connsiteY7" fmla="*/ 664567 h 690301"/>
                  <a:gd name="connsiteX8" fmla="*/ 664567 w 690337"/>
                  <a:gd name="connsiteY8" fmla="*/ 398767 h 690301"/>
                  <a:gd name="connsiteX9" fmla="*/ 398767 w 690337"/>
                  <a:gd name="connsiteY9" fmla="*/ 25771 h 69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337" h="690301">
                    <a:moveTo>
                      <a:pt x="288032" y="685510"/>
                    </a:moveTo>
                    <a:cubicBezTo>
                      <a:pt x="100348" y="654023"/>
                      <a:pt x="-26696" y="475716"/>
                      <a:pt x="4791" y="288032"/>
                    </a:cubicBezTo>
                    <a:cubicBezTo>
                      <a:pt x="36315" y="100348"/>
                      <a:pt x="214622" y="-26696"/>
                      <a:pt x="402306" y="4791"/>
                    </a:cubicBezTo>
                    <a:cubicBezTo>
                      <a:pt x="589990" y="36278"/>
                      <a:pt x="717034" y="214585"/>
                      <a:pt x="685547" y="402269"/>
                    </a:cubicBezTo>
                    <a:cubicBezTo>
                      <a:pt x="654059" y="589953"/>
                      <a:pt x="475752" y="716997"/>
                      <a:pt x="288068" y="685510"/>
                    </a:cubicBezTo>
                    <a:close/>
                    <a:moveTo>
                      <a:pt x="398767" y="25771"/>
                    </a:moveTo>
                    <a:cubicBezTo>
                      <a:pt x="222649" y="-3783"/>
                      <a:pt x="55324" y="115453"/>
                      <a:pt x="25771" y="291571"/>
                    </a:cubicBezTo>
                    <a:cubicBezTo>
                      <a:pt x="-3783" y="467689"/>
                      <a:pt x="115453" y="635013"/>
                      <a:pt x="291571" y="664567"/>
                    </a:cubicBezTo>
                    <a:cubicBezTo>
                      <a:pt x="467689" y="694121"/>
                      <a:pt x="635013" y="574884"/>
                      <a:pt x="664567" y="398767"/>
                    </a:cubicBezTo>
                    <a:cubicBezTo>
                      <a:pt x="694121" y="222649"/>
                      <a:pt x="574885" y="55324"/>
                      <a:pt x="398767" y="25771"/>
                    </a:cubicBezTo>
                    <a:close/>
                  </a:path>
                </a:pathLst>
              </a:custGeom>
              <a:solidFill>
                <a:srgbClr val="644C5C"/>
              </a:solidFill>
              <a:ln w="364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70689C-C262-BD20-E7F4-9F2105E789CE}"/>
                  </a:ext>
                </a:extLst>
              </p:cNvPr>
              <p:cNvSpPr/>
              <p:nvPr/>
            </p:nvSpPr>
            <p:spPr>
              <a:xfrm>
                <a:off x="1085478" y="2513965"/>
                <a:ext cx="206840" cy="207383"/>
              </a:xfrm>
              <a:custGeom>
                <a:avLst/>
                <a:gdLst>
                  <a:gd name="connsiteX0" fmla="*/ 119931 w 170942"/>
                  <a:gd name="connsiteY0" fmla="*/ 142495 h 171391"/>
                  <a:gd name="connsiteX1" fmla="*/ 128492 w 170942"/>
                  <a:gd name="connsiteY1" fmla="*/ 149952 h 171391"/>
                  <a:gd name="connsiteX2" fmla="*/ 121815 w 170942"/>
                  <a:gd name="connsiteY2" fmla="*/ 169837 h 171391"/>
                  <a:gd name="connsiteX3" fmla="*/ 101930 w 170942"/>
                  <a:gd name="connsiteY3" fmla="*/ 163160 h 171391"/>
                  <a:gd name="connsiteX4" fmla="*/ 108607 w 170942"/>
                  <a:gd name="connsiteY4" fmla="*/ 143275 h 171391"/>
                  <a:gd name="connsiteX5" fmla="*/ 119931 w 170942"/>
                  <a:gd name="connsiteY5" fmla="*/ 142495 h 171391"/>
                  <a:gd name="connsiteX6" fmla="*/ 27982 w 170942"/>
                  <a:gd name="connsiteY6" fmla="*/ 127061 h 171391"/>
                  <a:gd name="connsiteX7" fmla="*/ 38444 w 170942"/>
                  <a:gd name="connsiteY7" fmla="*/ 131490 h 171391"/>
                  <a:gd name="connsiteX8" fmla="*/ 38262 w 170942"/>
                  <a:gd name="connsiteY8" fmla="*/ 152469 h 171391"/>
                  <a:gd name="connsiteX9" fmla="*/ 17283 w 170942"/>
                  <a:gd name="connsiteY9" fmla="*/ 152287 h 171391"/>
                  <a:gd name="connsiteX10" fmla="*/ 17465 w 170942"/>
                  <a:gd name="connsiteY10" fmla="*/ 131308 h 171391"/>
                  <a:gd name="connsiteX11" fmla="*/ 27982 w 170942"/>
                  <a:gd name="connsiteY11" fmla="*/ 127061 h 171391"/>
                  <a:gd name="connsiteX12" fmla="*/ 153923 w 170942"/>
                  <a:gd name="connsiteY12" fmla="*/ 63371 h 171391"/>
                  <a:gd name="connsiteX13" fmla="*/ 170779 w 170942"/>
                  <a:gd name="connsiteY13" fmla="*/ 75850 h 171391"/>
                  <a:gd name="connsiteX14" fmla="*/ 158301 w 170942"/>
                  <a:gd name="connsiteY14" fmla="*/ 92706 h 171391"/>
                  <a:gd name="connsiteX15" fmla="*/ 141444 w 170942"/>
                  <a:gd name="connsiteY15" fmla="*/ 80228 h 171391"/>
                  <a:gd name="connsiteX16" fmla="*/ 153923 w 170942"/>
                  <a:gd name="connsiteY16" fmla="*/ 63371 h 171391"/>
                  <a:gd name="connsiteX17" fmla="*/ 10350 w 170942"/>
                  <a:gd name="connsiteY17" fmla="*/ 40175 h 171391"/>
                  <a:gd name="connsiteX18" fmla="*/ 21660 w 170942"/>
                  <a:gd name="connsiteY18" fmla="*/ 41151 h 171391"/>
                  <a:gd name="connsiteX19" fmla="*/ 27973 w 170942"/>
                  <a:gd name="connsiteY19" fmla="*/ 61145 h 171391"/>
                  <a:gd name="connsiteX20" fmla="*/ 7978 w 170942"/>
                  <a:gd name="connsiteY20" fmla="*/ 67458 h 171391"/>
                  <a:gd name="connsiteX21" fmla="*/ 1666 w 170942"/>
                  <a:gd name="connsiteY21" fmla="*/ 47463 h 171391"/>
                  <a:gd name="connsiteX22" fmla="*/ 10350 w 170942"/>
                  <a:gd name="connsiteY22" fmla="*/ 40175 h 171391"/>
                  <a:gd name="connsiteX23" fmla="*/ 96566 w 170942"/>
                  <a:gd name="connsiteY23" fmla="*/ 214 h 171391"/>
                  <a:gd name="connsiteX24" fmla="*/ 108716 w 170942"/>
                  <a:gd name="connsiteY24" fmla="*/ 17289 h 171391"/>
                  <a:gd name="connsiteX25" fmla="*/ 91641 w 170942"/>
                  <a:gd name="connsiteY25" fmla="*/ 29439 h 171391"/>
                  <a:gd name="connsiteX26" fmla="*/ 79491 w 170942"/>
                  <a:gd name="connsiteY26" fmla="*/ 12364 h 171391"/>
                  <a:gd name="connsiteX27" fmla="*/ 96566 w 170942"/>
                  <a:gd name="connsiteY27" fmla="*/ 214 h 171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0942" h="171391">
                    <a:moveTo>
                      <a:pt x="119931" y="142495"/>
                    </a:moveTo>
                    <a:cubicBezTo>
                      <a:pt x="123530" y="143704"/>
                      <a:pt x="126668" y="146285"/>
                      <a:pt x="128492" y="149952"/>
                    </a:cubicBezTo>
                    <a:cubicBezTo>
                      <a:pt x="132140" y="157286"/>
                      <a:pt x="129148" y="166188"/>
                      <a:pt x="121815" y="169837"/>
                    </a:cubicBezTo>
                    <a:cubicBezTo>
                      <a:pt x="114481" y="173485"/>
                      <a:pt x="105579" y="170494"/>
                      <a:pt x="101930" y="163160"/>
                    </a:cubicBezTo>
                    <a:cubicBezTo>
                      <a:pt x="98281" y="155826"/>
                      <a:pt x="101273" y="146924"/>
                      <a:pt x="108607" y="143275"/>
                    </a:cubicBezTo>
                    <a:cubicBezTo>
                      <a:pt x="112274" y="141450"/>
                      <a:pt x="116333" y="141286"/>
                      <a:pt x="119931" y="142495"/>
                    </a:cubicBezTo>
                    <a:close/>
                    <a:moveTo>
                      <a:pt x="27982" y="127061"/>
                    </a:moveTo>
                    <a:cubicBezTo>
                      <a:pt x="31777" y="127093"/>
                      <a:pt x="35562" y="128571"/>
                      <a:pt x="38444" y="131490"/>
                    </a:cubicBezTo>
                    <a:cubicBezTo>
                      <a:pt x="44173" y="137328"/>
                      <a:pt x="44100" y="146705"/>
                      <a:pt x="38262" y="152469"/>
                    </a:cubicBezTo>
                    <a:cubicBezTo>
                      <a:pt x="32424" y="158198"/>
                      <a:pt x="23047" y="158125"/>
                      <a:pt x="17283" y="152287"/>
                    </a:cubicBezTo>
                    <a:cubicBezTo>
                      <a:pt x="11554" y="146449"/>
                      <a:pt x="11627" y="137072"/>
                      <a:pt x="17465" y="131308"/>
                    </a:cubicBezTo>
                    <a:cubicBezTo>
                      <a:pt x="20384" y="128443"/>
                      <a:pt x="24188" y="127029"/>
                      <a:pt x="27982" y="127061"/>
                    </a:cubicBezTo>
                    <a:close/>
                    <a:moveTo>
                      <a:pt x="153923" y="63371"/>
                    </a:moveTo>
                    <a:cubicBezTo>
                      <a:pt x="162022" y="62167"/>
                      <a:pt x="169575" y="67750"/>
                      <a:pt x="170779" y="75850"/>
                    </a:cubicBezTo>
                    <a:cubicBezTo>
                      <a:pt x="171983" y="83949"/>
                      <a:pt x="166401" y="91502"/>
                      <a:pt x="158301" y="92706"/>
                    </a:cubicBezTo>
                    <a:cubicBezTo>
                      <a:pt x="150201" y="93910"/>
                      <a:pt x="142648" y="88328"/>
                      <a:pt x="141444" y="80228"/>
                    </a:cubicBezTo>
                    <a:cubicBezTo>
                      <a:pt x="140240" y="72128"/>
                      <a:pt x="145823" y="64575"/>
                      <a:pt x="153923" y="63371"/>
                    </a:cubicBezTo>
                    <a:close/>
                    <a:moveTo>
                      <a:pt x="10350" y="40175"/>
                    </a:moveTo>
                    <a:cubicBezTo>
                      <a:pt x="13971" y="39035"/>
                      <a:pt x="18030" y="39272"/>
                      <a:pt x="21660" y="41151"/>
                    </a:cubicBezTo>
                    <a:cubicBezTo>
                      <a:pt x="28921" y="44946"/>
                      <a:pt x="31731" y="53885"/>
                      <a:pt x="27973" y="61145"/>
                    </a:cubicBezTo>
                    <a:cubicBezTo>
                      <a:pt x="24215" y="68406"/>
                      <a:pt x="15239" y="71216"/>
                      <a:pt x="7978" y="67458"/>
                    </a:cubicBezTo>
                    <a:cubicBezTo>
                      <a:pt x="718" y="63700"/>
                      <a:pt x="-2092" y="54724"/>
                      <a:pt x="1666" y="47463"/>
                    </a:cubicBezTo>
                    <a:cubicBezTo>
                      <a:pt x="3545" y="43833"/>
                      <a:pt x="6728" y="41315"/>
                      <a:pt x="10350" y="40175"/>
                    </a:cubicBezTo>
                    <a:close/>
                    <a:moveTo>
                      <a:pt x="96566" y="214"/>
                    </a:moveTo>
                    <a:cubicBezTo>
                      <a:pt x="104630" y="1564"/>
                      <a:pt x="110103" y="9226"/>
                      <a:pt x="108716" y="17289"/>
                    </a:cubicBezTo>
                    <a:cubicBezTo>
                      <a:pt x="107366" y="25353"/>
                      <a:pt x="99704" y="30826"/>
                      <a:pt x="91641" y="29439"/>
                    </a:cubicBezTo>
                    <a:cubicBezTo>
                      <a:pt x="83577" y="28089"/>
                      <a:pt x="78104" y="20427"/>
                      <a:pt x="79491" y="12364"/>
                    </a:cubicBezTo>
                    <a:cubicBezTo>
                      <a:pt x="80841" y="4300"/>
                      <a:pt x="88503" y="-1173"/>
                      <a:pt x="96566" y="214"/>
                    </a:cubicBezTo>
                    <a:close/>
                  </a:path>
                </a:pathLst>
              </a:custGeom>
              <a:solidFill>
                <a:srgbClr val="584251"/>
              </a:solidFill>
              <a:ln w="364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B0C9F32-F2ED-9EF4-8BB6-DE21D6E198A5}"/>
                  </a:ext>
                </a:extLst>
              </p:cNvPr>
              <p:cNvSpPr/>
              <p:nvPr/>
            </p:nvSpPr>
            <p:spPr>
              <a:xfrm>
                <a:off x="1700503" y="2239926"/>
                <a:ext cx="755461" cy="755461"/>
              </a:xfrm>
              <a:custGeom>
                <a:avLst/>
                <a:gdLst>
                  <a:gd name="connsiteX0" fmla="*/ 624348 w 624348"/>
                  <a:gd name="connsiteY0" fmla="*/ 312174 h 624348"/>
                  <a:gd name="connsiteX1" fmla="*/ 312174 w 624348"/>
                  <a:gd name="connsiteY1" fmla="*/ 624348 h 624348"/>
                  <a:gd name="connsiteX2" fmla="*/ 0 w 624348"/>
                  <a:gd name="connsiteY2" fmla="*/ 312174 h 624348"/>
                  <a:gd name="connsiteX3" fmla="*/ 312174 w 624348"/>
                  <a:gd name="connsiteY3" fmla="*/ 0 h 624348"/>
                  <a:gd name="connsiteX4" fmla="*/ 624348 w 624348"/>
                  <a:gd name="connsiteY4" fmla="*/ 312174 h 624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348" h="624348">
                    <a:moveTo>
                      <a:pt x="624348" y="312174"/>
                    </a:moveTo>
                    <a:cubicBezTo>
                      <a:pt x="624348" y="484583"/>
                      <a:pt x="484583" y="624348"/>
                      <a:pt x="312174" y="624348"/>
                    </a:cubicBezTo>
                    <a:cubicBezTo>
                      <a:pt x="139765" y="624348"/>
                      <a:pt x="0" y="484583"/>
                      <a:pt x="0" y="312174"/>
                    </a:cubicBezTo>
                    <a:cubicBezTo>
                      <a:pt x="0" y="139765"/>
                      <a:pt x="139765" y="0"/>
                      <a:pt x="312174" y="0"/>
                    </a:cubicBezTo>
                    <a:cubicBezTo>
                      <a:pt x="484583" y="0"/>
                      <a:pt x="624348" y="139765"/>
                      <a:pt x="624348" y="312174"/>
                    </a:cubicBezTo>
                    <a:close/>
                  </a:path>
                </a:pathLst>
              </a:custGeom>
              <a:solidFill>
                <a:srgbClr val="644C5C"/>
              </a:solidFill>
              <a:ln w="364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8FB5DC4-2FE0-7B9E-5715-7EF53BDE56A3}"/>
                  </a:ext>
                </a:extLst>
              </p:cNvPr>
              <p:cNvSpPr/>
              <p:nvPr/>
            </p:nvSpPr>
            <p:spPr>
              <a:xfrm>
                <a:off x="1825443" y="2364865"/>
                <a:ext cx="505583" cy="505583"/>
              </a:xfrm>
              <a:custGeom>
                <a:avLst/>
                <a:gdLst>
                  <a:gd name="connsiteX0" fmla="*/ 417838 w 417837"/>
                  <a:gd name="connsiteY0" fmla="*/ 208919 h 417837"/>
                  <a:gd name="connsiteX1" fmla="*/ 208919 w 417837"/>
                  <a:gd name="connsiteY1" fmla="*/ 417838 h 417837"/>
                  <a:gd name="connsiteX2" fmla="*/ 0 w 417837"/>
                  <a:gd name="connsiteY2" fmla="*/ 208919 h 417837"/>
                  <a:gd name="connsiteX3" fmla="*/ 208919 w 417837"/>
                  <a:gd name="connsiteY3" fmla="*/ 0 h 417837"/>
                  <a:gd name="connsiteX4" fmla="*/ 417838 w 417837"/>
                  <a:gd name="connsiteY4" fmla="*/ 208919 h 417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37" h="417837">
                    <a:moveTo>
                      <a:pt x="417838" y="208919"/>
                    </a:moveTo>
                    <a:cubicBezTo>
                      <a:pt x="417838" y="324301"/>
                      <a:pt x="324301" y="417838"/>
                      <a:pt x="208919" y="417838"/>
                    </a:cubicBezTo>
                    <a:cubicBezTo>
                      <a:pt x="93536" y="417838"/>
                      <a:pt x="0" y="324301"/>
                      <a:pt x="0" y="208919"/>
                    </a:cubicBezTo>
                    <a:cubicBezTo>
                      <a:pt x="0" y="93536"/>
                      <a:pt x="93536" y="0"/>
                      <a:pt x="208919" y="0"/>
                    </a:cubicBezTo>
                    <a:cubicBezTo>
                      <a:pt x="324301" y="0"/>
                      <a:pt x="417838" y="93536"/>
                      <a:pt x="417838" y="208919"/>
                    </a:cubicBezTo>
                    <a:close/>
                  </a:path>
                </a:pathLst>
              </a:custGeom>
              <a:solidFill>
                <a:srgbClr val="584251"/>
              </a:solidFill>
              <a:ln w="364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063A8DF-088D-7BCB-6E54-BD46223F6C4F}"/>
                  </a:ext>
                </a:extLst>
              </p:cNvPr>
              <p:cNvSpPr/>
              <p:nvPr/>
            </p:nvSpPr>
            <p:spPr>
              <a:xfrm>
                <a:off x="1633526" y="2172917"/>
                <a:ext cx="889417" cy="889480"/>
              </a:xfrm>
              <a:custGeom>
                <a:avLst/>
                <a:gdLst>
                  <a:gd name="connsiteX0" fmla="*/ 715468 w 735055"/>
                  <a:gd name="connsiteY0" fmla="*/ 485587 h 735107"/>
                  <a:gd name="connsiteX1" fmla="*/ 734878 w 735055"/>
                  <a:gd name="connsiteY1" fmla="*/ 379012 h 735107"/>
                  <a:gd name="connsiteX2" fmla="*/ 715431 w 735055"/>
                  <a:gd name="connsiteY2" fmla="*/ 249268 h 735107"/>
                  <a:gd name="connsiteX3" fmla="*/ 695291 w 735055"/>
                  <a:gd name="connsiteY3" fmla="*/ 201398 h 735107"/>
                  <a:gd name="connsiteX4" fmla="*/ 563358 w 735055"/>
                  <a:gd name="connsiteY4" fmla="*/ 56549 h 735107"/>
                  <a:gd name="connsiteX5" fmla="*/ 497975 w 735055"/>
                  <a:gd name="connsiteY5" fmla="*/ 24040 h 735107"/>
                  <a:gd name="connsiteX6" fmla="*/ 24022 w 735055"/>
                  <a:gd name="connsiteY6" fmla="*/ 237118 h 735107"/>
                  <a:gd name="connsiteX7" fmla="*/ 12456 w 735055"/>
                  <a:gd name="connsiteY7" fmla="*/ 272911 h 735107"/>
                  <a:gd name="connsiteX8" fmla="*/ 12456 w 735055"/>
                  <a:gd name="connsiteY8" fmla="*/ 272911 h 735107"/>
                  <a:gd name="connsiteX9" fmla="*/ 14317 w 735055"/>
                  <a:gd name="connsiteY9" fmla="*/ 468840 h 735107"/>
                  <a:gd name="connsiteX10" fmla="*/ 32122 w 735055"/>
                  <a:gd name="connsiteY10" fmla="*/ 517659 h 735107"/>
                  <a:gd name="connsiteX11" fmla="*/ 106188 w 735055"/>
                  <a:gd name="connsiteY11" fmla="*/ 625949 h 735107"/>
                  <a:gd name="connsiteX12" fmla="*/ 192879 w 735055"/>
                  <a:gd name="connsiteY12" fmla="*/ 690894 h 735107"/>
                  <a:gd name="connsiteX13" fmla="*/ 192879 w 735055"/>
                  <a:gd name="connsiteY13" fmla="*/ 690894 h 735107"/>
                  <a:gd name="connsiteX14" fmla="*/ 237063 w 735055"/>
                  <a:gd name="connsiteY14" fmla="*/ 711071 h 735107"/>
                  <a:gd name="connsiteX15" fmla="*/ 319777 w 735055"/>
                  <a:gd name="connsiteY15" fmla="*/ 731977 h 735107"/>
                  <a:gd name="connsiteX16" fmla="*/ 650523 w 735055"/>
                  <a:gd name="connsiteY16" fmla="*/ 602087 h 735107"/>
                  <a:gd name="connsiteX17" fmla="*/ 650523 w 735055"/>
                  <a:gd name="connsiteY17" fmla="*/ 602087 h 735107"/>
                  <a:gd name="connsiteX18" fmla="*/ 711016 w 735055"/>
                  <a:gd name="connsiteY18" fmla="*/ 497993 h 735107"/>
                  <a:gd name="connsiteX19" fmla="*/ 715468 w 735055"/>
                  <a:gd name="connsiteY19" fmla="*/ 485624 h 735107"/>
                  <a:gd name="connsiteX20" fmla="*/ 474259 w 735055"/>
                  <a:gd name="connsiteY20" fmla="*/ 86358 h 735107"/>
                  <a:gd name="connsiteX21" fmla="*/ 480571 w 735055"/>
                  <a:gd name="connsiteY21" fmla="*/ 88985 h 735107"/>
                  <a:gd name="connsiteX22" fmla="*/ 531797 w 735055"/>
                  <a:gd name="connsiteY22" fmla="*/ 214387 h 735107"/>
                  <a:gd name="connsiteX23" fmla="*/ 403768 w 735055"/>
                  <a:gd name="connsiteY23" fmla="*/ 271926 h 735107"/>
                  <a:gd name="connsiteX24" fmla="*/ 346193 w 735055"/>
                  <a:gd name="connsiteY24" fmla="*/ 143896 h 735107"/>
                  <a:gd name="connsiteX25" fmla="*/ 347178 w 735055"/>
                  <a:gd name="connsiteY25" fmla="*/ 141342 h 735107"/>
                  <a:gd name="connsiteX26" fmla="*/ 474222 w 735055"/>
                  <a:gd name="connsiteY26" fmla="*/ 86321 h 735107"/>
                  <a:gd name="connsiteX27" fmla="*/ 133078 w 735055"/>
                  <a:gd name="connsiteY27" fmla="*/ 179069 h 735107"/>
                  <a:gd name="connsiteX28" fmla="*/ 272637 w 735055"/>
                  <a:gd name="connsiteY28" fmla="*/ 163891 h 735107"/>
                  <a:gd name="connsiteX29" fmla="*/ 278001 w 735055"/>
                  <a:gd name="connsiteY29" fmla="*/ 168561 h 735107"/>
                  <a:gd name="connsiteX30" fmla="*/ 287779 w 735055"/>
                  <a:gd name="connsiteY30" fmla="*/ 303486 h 735107"/>
                  <a:gd name="connsiteX31" fmla="*/ 148220 w 735055"/>
                  <a:gd name="connsiteY31" fmla="*/ 318664 h 735107"/>
                  <a:gd name="connsiteX32" fmla="*/ 111406 w 735055"/>
                  <a:gd name="connsiteY32" fmla="*/ 233980 h 735107"/>
                  <a:gd name="connsiteX33" fmla="*/ 133042 w 735055"/>
                  <a:gd name="connsiteY33" fmla="*/ 179069 h 735107"/>
                  <a:gd name="connsiteX34" fmla="*/ 253263 w 735055"/>
                  <a:gd name="connsiteY34" fmla="*/ 560895 h 735107"/>
                  <a:gd name="connsiteX35" fmla="*/ 115857 w 735055"/>
                  <a:gd name="connsiteY35" fmla="*/ 532180 h 735107"/>
                  <a:gd name="connsiteX36" fmla="*/ 100496 w 735055"/>
                  <a:gd name="connsiteY36" fmla="*/ 490695 h 735107"/>
                  <a:gd name="connsiteX37" fmla="*/ 111625 w 735055"/>
                  <a:gd name="connsiteY37" fmla="*/ 430530 h 735107"/>
                  <a:gd name="connsiteX38" fmla="*/ 144572 w 735055"/>
                  <a:gd name="connsiteY38" fmla="*/ 394737 h 735107"/>
                  <a:gd name="connsiteX39" fmla="*/ 230715 w 735055"/>
                  <a:gd name="connsiteY39" fmla="*/ 383755 h 735107"/>
                  <a:gd name="connsiteX40" fmla="*/ 279825 w 735055"/>
                  <a:gd name="connsiteY40" fmla="*/ 420278 h 735107"/>
                  <a:gd name="connsiteX41" fmla="*/ 281978 w 735055"/>
                  <a:gd name="connsiteY41" fmla="*/ 423452 h 735107"/>
                  <a:gd name="connsiteX42" fmla="*/ 253263 w 735055"/>
                  <a:gd name="connsiteY42" fmla="*/ 560858 h 735107"/>
                  <a:gd name="connsiteX43" fmla="*/ 446347 w 735055"/>
                  <a:gd name="connsiteY43" fmla="*/ 657728 h 735107"/>
                  <a:gd name="connsiteX44" fmla="*/ 347944 w 735055"/>
                  <a:gd name="connsiteY44" fmla="*/ 629926 h 735107"/>
                  <a:gd name="connsiteX45" fmla="*/ 324520 w 735055"/>
                  <a:gd name="connsiteY45" fmla="*/ 588004 h 735107"/>
                  <a:gd name="connsiteX46" fmla="*/ 323353 w 735055"/>
                  <a:gd name="connsiteY46" fmla="*/ 540645 h 735107"/>
                  <a:gd name="connsiteX47" fmla="*/ 394282 w 735055"/>
                  <a:gd name="connsiteY47" fmla="*/ 466177 h 735107"/>
                  <a:gd name="connsiteX48" fmla="*/ 476813 w 735055"/>
                  <a:gd name="connsiteY48" fmla="*/ 480370 h 735107"/>
                  <a:gd name="connsiteX49" fmla="*/ 516108 w 735055"/>
                  <a:gd name="connsiteY49" fmla="*/ 535938 h 735107"/>
                  <a:gd name="connsiteX50" fmla="*/ 519611 w 735055"/>
                  <a:gd name="connsiteY50" fmla="*/ 562536 h 735107"/>
                  <a:gd name="connsiteX51" fmla="*/ 446347 w 735055"/>
                  <a:gd name="connsiteY51" fmla="*/ 657765 h 735107"/>
                  <a:gd name="connsiteX52" fmla="*/ 563868 w 735055"/>
                  <a:gd name="connsiteY52" fmla="*/ 476502 h 735107"/>
                  <a:gd name="connsiteX53" fmla="*/ 519501 w 735055"/>
                  <a:gd name="connsiteY53" fmla="*/ 463586 h 735107"/>
                  <a:gd name="connsiteX54" fmla="*/ 469552 w 735055"/>
                  <a:gd name="connsiteY54" fmla="*/ 372517 h 735107"/>
                  <a:gd name="connsiteX55" fmla="*/ 475353 w 735055"/>
                  <a:gd name="connsiteY55" fmla="*/ 343548 h 735107"/>
                  <a:gd name="connsiteX56" fmla="*/ 573537 w 735055"/>
                  <a:gd name="connsiteY56" fmla="*/ 278201 h 735107"/>
                  <a:gd name="connsiteX57" fmla="*/ 614110 w 735055"/>
                  <a:gd name="connsiteY57" fmla="*/ 289038 h 735107"/>
                  <a:gd name="connsiteX58" fmla="*/ 667853 w 735055"/>
                  <a:gd name="connsiteY58" fmla="*/ 382186 h 735107"/>
                  <a:gd name="connsiteX59" fmla="*/ 663439 w 735055"/>
                  <a:gd name="connsiteY59" fmla="*/ 407033 h 735107"/>
                  <a:gd name="connsiteX60" fmla="*/ 663439 w 735055"/>
                  <a:gd name="connsiteY60" fmla="*/ 407033 h 735107"/>
                  <a:gd name="connsiteX61" fmla="*/ 563868 w 735055"/>
                  <a:gd name="connsiteY61" fmla="*/ 476502 h 73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35055" h="735107">
                    <a:moveTo>
                      <a:pt x="715468" y="485587"/>
                    </a:moveTo>
                    <a:cubicBezTo>
                      <a:pt x="727435" y="450342"/>
                      <a:pt x="733747" y="414476"/>
                      <a:pt x="734878" y="379012"/>
                    </a:cubicBezTo>
                    <a:cubicBezTo>
                      <a:pt x="736265" y="334463"/>
                      <a:pt x="729478" y="290570"/>
                      <a:pt x="715431" y="249268"/>
                    </a:cubicBezTo>
                    <a:cubicBezTo>
                      <a:pt x="709849" y="232849"/>
                      <a:pt x="703099" y="216868"/>
                      <a:pt x="695291" y="201398"/>
                    </a:cubicBezTo>
                    <a:cubicBezTo>
                      <a:pt x="665774" y="143167"/>
                      <a:pt x="620787" y="92633"/>
                      <a:pt x="563358" y="56549"/>
                    </a:cubicBezTo>
                    <a:cubicBezTo>
                      <a:pt x="543071" y="43815"/>
                      <a:pt x="521253" y="32869"/>
                      <a:pt x="497975" y="24040"/>
                    </a:cubicBezTo>
                    <a:cubicBezTo>
                      <a:pt x="308248" y="-48020"/>
                      <a:pt x="96045" y="47391"/>
                      <a:pt x="24022" y="237118"/>
                    </a:cubicBezTo>
                    <a:cubicBezTo>
                      <a:pt x="19534" y="248976"/>
                      <a:pt x="15666" y="260907"/>
                      <a:pt x="12456" y="272911"/>
                    </a:cubicBezTo>
                    <a:lnTo>
                      <a:pt x="12456" y="272911"/>
                    </a:lnTo>
                    <a:cubicBezTo>
                      <a:pt x="-5240" y="338987"/>
                      <a:pt x="-3598" y="406522"/>
                      <a:pt x="14317" y="468840"/>
                    </a:cubicBezTo>
                    <a:cubicBezTo>
                      <a:pt x="19096" y="485514"/>
                      <a:pt x="25080" y="501824"/>
                      <a:pt x="32122" y="517659"/>
                    </a:cubicBezTo>
                    <a:cubicBezTo>
                      <a:pt x="50036" y="557611"/>
                      <a:pt x="75029" y="594425"/>
                      <a:pt x="106188" y="625949"/>
                    </a:cubicBezTo>
                    <a:cubicBezTo>
                      <a:pt x="131254" y="651343"/>
                      <a:pt x="160297" y="673344"/>
                      <a:pt x="192879" y="690894"/>
                    </a:cubicBezTo>
                    <a:lnTo>
                      <a:pt x="192879" y="690894"/>
                    </a:lnTo>
                    <a:cubicBezTo>
                      <a:pt x="206962" y="698483"/>
                      <a:pt x="221703" y="705233"/>
                      <a:pt x="237063" y="711071"/>
                    </a:cubicBezTo>
                    <a:cubicBezTo>
                      <a:pt x="264318" y="721433"/>
                      <a:pt x="292084" y="728329"/>
                      <a:pt x="319777" y="731977"/>
                    </a:cubicBezTo>
                    <a:cubicBezTo>
                      <a:pt x="445398" y="748542"/>
                      <a:pt x="570618" y="698520"/>
                      <a:pt x="650523" y="602087"/>
                    </a:cubicBezTo>
                    <a:lnTo>
                      <a:pt x="650523" y="602087"/>
                    </a:lnTo>
                    <a:cubicBezTo>
                      <a:pt x="675625" y="571767"/>
                      <a:pt x="696276" y="536887"/>
                      <a:pt x="711016" y="497993"/>
                    </a:cubicBezTo>
                    <a:cubicBezTo>
                      <a:pt x="712585" y="493870"/>
                      <a:pt x="714081" y="489747"/>
                      <a:pt x="715468" y="485624"/>
                    </a:cubicBezTo>
                    <a:close/>
                    <a:moveTo>
                      <a:pt x="474259" y="86358"/>
                    </a:moveTo>
                    <a:cubicBezTo>
                      <a:pt x="476411" y="87161"/>
                      <a:pt x="478528" y="88036"/>
                      <a:pt x="480571" y="88985"/>
                    </a:cubicBezTo>
                    <a:cubicBezTo>
                      <a:pt x="527601" y="110621"/>
                      <a:pt x="550442" y="165277"/>
                      <a:pt x="531797" y="214387"/>
                    </a:cubicBezTo>
                    <a:cubicBezTo>
                      <a:pt x="512350" y="265613"/>
                      <a:pt x="455031" y="291409"/>
                      <a:pt x="403768" y="271926"/>
                    </a:cubicBezTo>
                    <a:cubicBezTo>
                      <a:pt x="352505" y="252479"/>
                      <a:pt x="326746" y="195123"/>
                      <a:pt x="346193" y="143896"/>
                    </a:cubicBezTo>
                    <a:cubicBezTo>
                      <a:pt x="346521" y="143057"/>
                      <a:pt x="346850" y="142181"/>
                      <a:pt x="347178" y="141342"/>
                    </a:cubicBezTo>
                    <a:cubicBezTo>
                      <a:pt x="367537" y="91794"/>
                      <a:pt x="423835" y="67166"/>
                      <a:pt x="474222" y="86321"/>
                    </a:cubicBezTo>
                    <a:close/>
                    <a:moveTo>
                      <a:pt x="133078" y="179069"/>
                    </a:moveTo>
                    <a:cubicBezTo>
                      <a:pt x="167412" y="136344"/>
                      <a:pt x="229912" y="129557"/>
                      <a:pt x="272637" y="163891"/>
                    </a:cubicBezTo>
                    <a:cubicBezTo>
                      <a:pt x="274498" y="165387"/>
                      <a:pt x="276286" y="166955"/>
                      <a:pt x="278001" y="168561"/>
                    </a:cubicBezTo>
                    <a:cubicBezTo>
                      <a:pt x="315873" y="203660"/>
                      <a:pt x="320653" y="262585"/>
                      <a:pt x="287779" y="303486"/>
                    </a:cubicBezTo>
                    <a:cubicBezTo>
                      <a:pt x="253409" y="346211"/>
                      <a:pt x="190945" y="352997"/>
                      <a:pt x="148220" y="318664"/>
                    </a:cubicBezTo>
                    <a:cubicBezTo>
                      <a:pt x="121804" y="297429"/>
                      <a:pt x="109107" y="265431"/>
                      <a:pt x="111406" y="233980"/>
                    </a:cubicBezTo>
                    <a:cubicBezTo>
                      <a:pt x="112829" y="214606"/>
                      <a:pt x="119943" y="195414"/>
                      <a:pt x="133042" y="179069"/>
                    </a:cubicBezTo>
                    <a:close/>
                    <a:moveTo>
                      <a:pt x="253263" y="560895"/>
                    </a:moveTo>
                    <a:cubicBezTo>
                      <a:pt x="207400" y="590922"/>
                      <a:pt x="145885" y="578079"/>
                      <a:pt x="115857" y="532180"/>
                    </a:cubicBezTo>
                    <a:cubicBezTo>
                      <a:pt x="107392" y="519264"/>
                      <a:pt x="102357" y="505071"/>
                      <a:pt x="100496" y="490695"/>
                    </a:cubicBezTo>
                    <a:cubicBezTo>
                      <a:pt x="97796" y="469971"/>
                      <a:pt x="101737" y="448846"/>
                      <a:pt x="111625" y="430530"/>
                    </a:cubicBezTo>
                    <a:cubicBezTo>
                      <a:pt x="119214" y="416483"/>
                      <a:pt x="130269" y="404078"/>
                      <a:pt x="144572" y="394737"/>
                    </a:cubicBezTo>
                    <a:cubicBezTo>
                      <a:pt x="171097" y="377407"/>
                      <a:pt x="202840" y="374342"/>
                      <a:pt x="230715" y="383755"/>
                    </a:cubicBezTo>
                    <a:cubicBezTo>
                      <a:pt x="249907" y="390213"/>
                      <a:pt x="267274" y="402618"/>
                      <a:pt x="279825" y="420278"/>
                    </a:cubicBezTo>
                    <a:cubicBezTo>
                      <a:pt x="280555" y="421299"/>
                      <a:pt x="281285" y="422357"/>
                      <a:pt x="281978" y="423452"/>
                    </a:cubicBezTo>
                    <a:cubicBezTo>
                      <a:pt x="312006" y="469315"/>
                      <a:pt x="299163" y="530830"/>
                      <a:pt x="253263" y="560858"/>
                    </a:cubicBezTo>
                    <a:close/>
                    <a:moveTo>
                      <a:pt x="446347" y="657728"/>
                    </a:moveTo>
                    <a:cubicBezTo>
                      <a:pt x="409715" y="667689"/>
                      <a:pt x="372281" y="655758"/>
                      <a:pt x="347944" y="629926"/>
                    </a:cubicBezTo>
                    <a:cubicBezTo>
                      <a:pt x="337145" y="618469"/>
                      <a:pt x="328935" y="604240"/>
                      <a:pt x="324520" y="588004"/>
                    </a:cubicBezTo>
                    <a:cubicBezTo>
                      <a:pt x="320179" y="571986"/>
                      <a:pt x="319996" y="555786"/>
                      <a:pt x="323353" y="540645"/>
                    </a:cubicBezTo>
                    <a:cubicBezTo>
                      <a:pt x="331088" y="505764"/>
                      <a:pt x="357394" y="476211"/>
                      <a:pt x="394282" y="466177"/>
                    </a:cubicBezTo>
                    <a:cubicBezTo>
                      <a:pt x="423689" y="458186"/>
                      <a:pt x="453608" y="464280"/>
                      <a:pt x="476813" y="480370"/>
                    </a:cubicBezTo>
                    <a:cubicBezTo>
                      <a:pt x="495384" y="493213"/>
                      <a:pt x="509723" y="512441"/>
                      <a:pt x="516108" y="535938"/>
                    </a:cubicBezTo>
                    <a:cubicBezTo>
                      <a:pt x="518516" y="544841"/>
                      <a:pt x="519647" y="553743"/>
                      <a:pt x="519611" y="562536"/>
                    </a:cubicBezTo>
                    <a:cubicBezTo>
                      <a:pt x="519392" y="606028"/>
                      <a:pt x="490386" y="645797"/>
                      <a:pt x="446347" y="657765"/>
                    </a:cubicBezTo>
                    <a:close/>
                    <a:moveTo>
                      <a:pt x="563868" y="476502"/>
                    </a:moveTo>
                    <a:cubicBezTo>
                      <a:pt x="547705" y="475700"/>
                      <a:pt x="532636" y="471103"/>
                      <a:pt x="519501" y="463586"/>
                    </a:cubicBezTo>
                    <a:cubicBezTo>
                      <a:pt x="488124" y="445635"/>
                      <a:pt x="467691" y="411120"/>
                      <a:pt x="469552" y="372517"/>
                    </a:cubicBezTo>
                    <a:cubicBezTo>
                      <a:pt x="470026" y="362374"/>
                      <a:pt x="472033" y="352633"/>
                      <a:pt x="475353" y="343548"/>
                    </a:cubicBezTo>
                    <a:cubicBezTo>
                      <a:pt x="489802" y="303632"/>
                      <a:pt x="528951" y="276012"/>
                      <a:pt x="573537" y="278201"/>
                    </a:cubicBezTo>
                    <a:cubicBezTo>
                      <a:pt x="588168" y="278931"/>
                      <a:pt x="601887" y="282762"/>
                      <a:pt x="614110" y="289038"/>
                    </a:cubicBezTo>
                    <a:cubicBezTo>
                      <a:pt x="647640" y="306332"/>
                      <a:pt x="669824" y="342052"/>
                      <a:pt x="667853" y="382186"/>
                    </a:cubicBezTo>
                    <a:cubicBezTo>
                      <a:pt x="667452" y="390833"/>
                      <a:pt x="665920" y="399152"/>
                      <a:pt x="663439" y="407033"/>
                    </a:cubicBezTo>
                    <a:lnTo>
                      <a:pt x="663439" y="407033"/>
                    </a:lnTo>
                    <a:cubicBezTo>
                      <a:pt x="650267" y="449174"/>
                      <a:pt x="609987" y="478765"/>
                      <a:pt x="563868" y="476502"/>
                    </a:cubicBezTo>
                    <a:close/>
                  </a:path>
                </a:pathLst>
              </a:custGeom>
              <a:solidFill>
                <a:srgbClr val="8F989A"/>
              </a:solidFill>
              <a:ln w="364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B27F83E-42AF-4868-07CF-42F840C40709}"/>
                  </a:ext>
                </a:extLst>
              </p:cNvPr>
              <p:cNvSpPr/>
              <p:nvPr/>
            </p:nvSpPr>
            <p:spPr>
              <a:xfrm>
                <a:off x="1672349" y="2588654"/>
                <a:ext cx="589774" cy="341617"/>
              </a:xfrm>
              <a:custGeom>
                <a:avLst/>
                <a:gdLst>
                  <a:gd name="connsiteX0" fmla="*/ 487416 w 487416"/>
                  <a:gd name="connsiteY0" fmla="*/ 120002 h 282328"/>
                  <a:gd name="connsiteX1" fmla="*/ 444728 w 487416"/>
                  <a:gd name="connsiteY1" fmla="*/ 136749 h 282328"/>
                  <a:gd name="connsiteX2" fmla="*/ 362196 w 487416"/>
                  <a:gd name="connsiteY2" fmla="*/ 122556 h 282328"/>
                  <a:gd name="connsiteX3" fmla="*/ 291268 w 487416"/>
                  <a:gd name="connsiteY3" fmla="*/ 197024 h 282328"/>
                  <a:gd name="connsiteX4" fmla="*/ 74067 w 487416"/>
                  <a:gd name="connsiteY4" fmla="*/ 282328 h 282328"/>
                  <a:gd name="connsiteX5" fmla="*/ 0 w 487416"/>
                  <a:gd name="connsiteY5" fmla="*/ 174038 h 282328"/>
                  <a:gd name="connsiteX6" fmla="*/ 68375 w 487416"/>
                  <a:gd name="connsiteY6" fmla="*/ 147184 h 282328"/>
                  <a:gd name="connsiteX7" fmla="*/ 83735 w 487416"/>
                  <a:gd name="connsiteY7" fmla="*/ 188669 h 282328"/>
                  <a:gd name="connsiteX8" fmla="*/ 221142 w 487416"/>
                  <a:gd name="connsiteY8" fmla="*/ 217383 h 282328"/>
                  <a:gd name="connsiteX9" fmla="*/ 249856 w 487416"/>
                  <a:gd name="connsiteY9" fmla="*/ 79977 h 282328"/>
                  <a:gd name="connsiteX10" fmla="*/ 247703 w 487416"/>
                  <a:gd name="connsiteY10" fmla="*/ 76803 h 282328"/>
                  <a:gd name="connsiteX11" fmla="*/ 443268 w 487416"/>
                  <a:gd name="connsiteY11" fmla="*/ 0 h 282328"/>
                  <a:gd name="connsiteX12" fmla="*/ 437467 w 487416"/>
                  <a:gd name="connsiteY12" fmla="*/ 28970 h 282328"/>
                  <a:gd name="connsiteX13" fmla="*/ 487416 w 487416"/>
                  <a:gd name="connsiteY13" fmla="*/ 120039 h 28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416" h="282328">
                    <a:moveTo>
                      <a:pt x="487416" y="120002"/>
                    </a:moveTo>
                    <a:lnTo>
                      <a:pt x="444728" y="136749"/>
                    </a:lnTo>
                    <a:cubicBezTo>
                      <a:pt x="421486" y="120659"/>
                      <a:pt x="391568" y="114566"/>
                      <a:pt x="362196" y="122556"/>
                    </a:cubicBezTo>
                    <a:cubicBezTo>
                      <a:pt x="325309" y="132590"/>
                      <a:pt x="298966" y="162107"/>
                      <a:pt x="291268" y="197024"/>
                    </a:cubicBezTo>
                    <a:lnTo>
                      <a:pt x="74067" y="282328"/>
                    </a:lnTo>
                    <a:cubicBezTo>
                      <a:pt x="42908" y="250768"/>
                      <a:pt x="17915" y="213990"/>
                      <a:pt x="0" y="174038"/>
                    </a:cubicBezTo>
                    <a:lnTo>
                      <a:pt x="68375" y="147184"/>
                    </a:lnTo>
                    <a:cubicBezTo>
                      <a:pt x="70236" y="161560"/>
                      <a:pt x="75271" y="175716"/>
                      <a:pt x="83735" y="188669"/>
                    </a:cubicBezTo>
                    <a:cubicBezTo>
                      <a:pt x="113763" y="234532"/>
                      <a:pt x="175279" y="247411"/>
                      <a:pt x="221142" y="217383"/>
                    </a:cubicBezTo>
                    <a:cubicBezTo>
                      <a:pt x="267004" y="187355"/>
                      <a:pt x="279848" y="125840"/>
                      <a:pt x="249856" y="79977"/>
                    </a:cubicBezTo>
                    <a:cubicBezTo>
                      <a:pt x="249163" y="78883"/>
                      <a:pt x="248433" y="77861"/>
                      <a:pt x="247703" y="76803"/>
                    </a:cubicBezTo>
                    <a:lnTo>
                      <a:pt x="443268" y="0"/>
                    </a:lnTo>
                    <a:cubicBezTo>
                      <a:pt x="439984" y="9085"/>
                      <a:pt x="437941" y="18827"/>
                      <a:pt x="437467" y="28970"/>
                    </a:cubicBezTo>
                    <a:cubicBezTo>
                      <a:pt x="435606" y="67572"/>
                      <a:pt x="456002" y="102088"/>
                      <a:pt x="487416" y="120039"/>
                    </a:cubicBezTo>
                    <a:close/>
                  </a:path>
                </a:pathLst>
              </a:custGeom>
              <a:solidFill>
                <a:srgbClr val="9CA5A9"/>
              </a:solidFill>
              <a:ln w="364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4D3F2B7-20A7-7AA6-4AAE-E233FE45CE0B}"/>
                  </a:ext>
                </a:extLst>
              </p:cNvPr>
              <p:cNvSpPr/>
              <p:nvPr/>
            </p:nvSpPr>
            <p:spPr>
              <a:xfrm>
                <a:off x="2034477" y="2573901"/>
                <a:ext cx="87516" cy="87510"/>
              </a:xfrm>
              <a:custGeom>
                <a:avLst/>
                <a:gdLst>
                  <a:gd name="connsiteX0" fmla="*/ 69948 w 72327"/>
                  <a:gd name="connsiteY0" fmla="*/ 49005 h 72322"/>
                  <a:gd name="connsiteX1" fmla="*/ 23318 w 72327"/>
                  <a:gd name="connsiteY1" fmla="*/ 69948 h 72322"/>
                  <a:gd name="connsiteX2" fmla="*/ 2375 w 72327"/>
                  <a:gd name="connsiteY2" fmla="*/ 23318 h 72322"/>
                  <a:gd name="connsiteX3" fmla="*/ 49005 w 72327"/>
                  <a:gd name="connsiteY3" fmla="*/ 2375 h 72322"/>
                  <a:gd name="connsiteX4" fmla="*/ 69948 w 72327"/>
                  <a:gd name="connsiteY4" fmla="*/ 49005 h 7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27" h="72322">
                    <a:moveTo>
                      <a:pt x="69948" y="49005"/>
                    </a:moveTo>
                    <a:cubicBezTo>
                      <a:pt x="62869" y="67649"/>
                      <a:pt x="41999" y="77062"/>
                      <a:pt x="23318" y="69948"/>
                    </a:cubicBezTo>
                    <a:cubicBezTo>
                      <a:pt x="4674" y="62869"/>
                      <a:pt x="-4739" y="41999"/>
                      <a:pt x="2375" y="23318"/>
                    </a:cubicBezTo>
                    <a:cubicBezTo>
                      <a:pt x="9454" y="4674"/>
                      <a:pt x="30324" y="-4739"/>
                      <a:pt x="49005" y="2375"/>
                    </a:cubicBezTo>
                    <a:cubicBezTo>
                      <a:pt x="67685" y="9490"/>
                      <a:pt x="77062" y="30324"/>
                      <a:pt x="69948" y="49005"/>
                    </a:cubicBezTo>
                    <a:close/>
                  </a:path>
                </a:pathLst>
              </a:custGeom>
              <a:solidFill>
                <a:srgbClr val="584251"/>
              </a:solidFill>
              <a:ln w="364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B9D96F9-AF07-3B55-933C-824E44572318}"/>
                  </a:ext>
                </a:extLst>
              </p:cNvPr>
              <p:cNvSpPr/>
              <p:nvPr/>
            </p:nvSpPr>
            <p:spPr>
              <a:xfrm>
                <a:off x="1660625" y="2200048"/>
                <a:ext cx="835217" cy="835217"/>
              </a:xfrm>
              <a:custGeom>
                <a:avLst/>
                <a:gdLst>
                  <a:gd name="connsiteX0" fmla="*/ 222611 w 690262"/>
                  <a:gd name="connsiteY0" fmla="*/ 667777 h 690262"/>
                  <a:gd name="connsiteX1" fmla="*/ 22486 w 690262"/>
                  <a:gd name="connsiteY1" fmla="*/ 222611 h 690262"/>
                  <a:gd name="connsiteX2" fmla="*/ 467651 w 690262"/>
                  <a:gd name="connsiteY2" fmla="*/ 22486 h 690262"/>
                  <a:gd name="connsiteX3" fmla="*/ 667777 w 690262"/>
                  <a:gd name="connsiteY3" fmla="*/ 467651 h 690262"/>
                  <a:gd name="connsiteX4" fmla="*/ 222611 w 690262"/>
                  <a:gd name="connsiteY4" fmla="*/ 667777 h 690262"/>
                  <a:gd name="connsiteX5" fmla="*/ 460099 w 690262"/>
                  <a:gd name="connsiteY5" fmla="*/ 42371 h 690262"/>
                  <a:gd name="connsiteX6" fmla="*/ 42334 w 690262"/>
                  <a:gd name="connsiteY6" fmla="*/ 230164 h 690262"/>
                  <a:gd name="connsiteX7" fmla="*/ 230128 w 690262"/>
                  <a:gd name="connsiteY7" fmla="*/ 647928 h 690262"/>
                  <a:gd name="connsiteX8" fmla="*/ 647892 w 690262"/>
                  <a:gd name="connsiteY8" fmla="*/ 460135 h 690262"/>
                  <a:gd name="connsiteX9" fmla="*/ 460099 w 690262"/>
                  <a:gd name="connsiteY9" fmla="*/ 42371 h 69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262" h="690262">
                    <a:moveTo>
                      <a:pt x="222611" y="667777"/>
                    </a:moveTo>
                    <a:cubicBezTo>
                      <a:pt x="44706" y="600205"/>
                      <a:pt x="-45050" y="400517"/>
                      <a:pt x="22486" y="222611"/>
                    </a:cubicBezTo>
                    <a:cubicBezTo>
                      <a:pt x="90058" y="44706"/>
                      <a:pt x="289746" y="-45050"/>
                      <a:pt x="467651" y="22486"/>
                    </a:cubicBezTo>
                    <a:cubicBezTo>
                      <a:pt x="645557" y="90058"/>
                      <a:pt x="735312" y="289746"/>
                      <a:pt x="667777" y="467651"/>
                    </a:cubicBezTo>
                    <a:cubicBezTo>
                      <a:pt x="600205" y="645557"/>
                      <a:pt x="400517" y="735312"/>
                      <a:pt x="222611" y="667777"/>
                    </a:cubicBezTo>
                    <a:close/>
                    <a:moveTo>
                      <a:pt x="460099" y="42371"/>
                    </a:moveTo>
                    <a:cubicBezTo>
                      <a:pt x="293139" y="-21042"/>
                      <a:pt x="105747" y="63204"/>
                      <a:pt x="42334" y="230164"/>
                    </a:cubicBezTo>
                    <a:cubicBezTo>
                      <a:pt x="-21078" y="397124"/>
                      <a:pt x="63168" y="584516"/>
                      <a:pt x="230128" y="647928"/>
                    </a:cubicBezTo>
                    <a:cubicBezTo>
                      <a:pt x="397087" y="711341"/>
                      <a:pt x="584479" y="627095"/>
                      <a:pt x="647892" y="460135"/>
                    </a:cubicBezTo>
                    <a:cubicBezTo>
                      <a:pt x="711305" y="293175"/>
                      <a:pt x="627059" y="105783"/>
                      <a:pt x="460099" y="42371"/>
                    </a:cubicBezTo>
                    <a:close/>
                  </a:path>
                </a:pathLst>
              </a:custGeom>
              <a:solidFill>
                <a:srgbClr val="644C5C"/>
              </a:solidFill>
              <a:ln w="364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495A0E7-D415-1F1C-24C0-5C1691BA2CE8}"/>
                  </a:ext>
                </a:extLst>
              </p:cNvPr>
              <p:cNvSpPr/>
              <p:nvPr/>
            </p:nvSpPr>
            <p:spPr>
              <a:xfrm>
                <a:off x="1976630" y="2513122"/>
                <a:ext cx="203209" cy="209069"/>
              </a:xfrm>
              <a:custGeom>
                <a:avLst/>
                <a:gdLst>
                  <a:gd name="connsiteX0" fmla="*/ 93746 w 167941"/>
                  <a:gd name="connsiteY0" fmla="*/ 143618 h 172784"/>
                  <a:gd name="connsiteX1" fmla="*/ 111953 w 167941"/>
                  <a:gd name="connsiteY1" fmla="*/ 154053 h 172784"/>
                  <a:gd name="connsiteX2" fmla="*/ 101518 w 167941"/>
                  <a:gd name="connsiteY2" fmla="*/ 172260 h 172784"/>
                  <a:gd name="connsiteX3" fmla="*/ 83311 w 167941"/>
                  <a:gd name="connsiteY3" fmla="*/ 161825 h 172784"/>
                  <a:gd name="connsiteX4" fmla="*/ 93746 w 167941"/>
                  <a:gd name="connsiteY4" fmla="*/ 143618 h 172784"/>
                  <a:gd name="connsiteX5" fmla="*/ 17846 w 167941"/>
                  <a:gd name="connsiteY5" fmla="*/ 111995 h 172784"/>
                  <a:gd name="connsiteX6" fmla="*/ 27196 w 167941"/>
                  <a:gd name="connsiteY6" fmla="*/ 118371 h 172784"/>
                  <a:gd name="connsiteX7" fmla="*/ 22927 w 167941"/>
                  <a:gd name="connsiteY7" fmla="*/ 138876 h 172784"/>
                  <a:gd name="connsiteX8" fmla="*/ 2422 w 167941"/>
                  <a:gd name="connsiteY8" fmla="*/ 134607 h 172784"/>
                  <a:gd name="connsiteX9" fmla="*/ 6691 w 167941"/>
                  <a:gd name="connsiteY9" fmla="*/ 114102 h 172784"/>
                  <a:gd name="connsiteX10" fmla="*/ 17846 w 167941"/>
                  <a:gd name="connsiteY10" fmla="*/ 111995 h 172784"/>
                  <a:gd name="connsiteX11" fmla="*/ 153839 w 167941"/>
                  <a:gd name="connsiteY11" fmla="*/ 74113 h 172784"/>
                  <a:gd name="connsiteX12" fmla="*/ 167923 w 167941"/>
                  <a:gd name="connsiteY12" fmla="*/ 89656 h 172784"/>
                  <a:gd name="connsiteX13" fmla="*/ 152380 w 167941"/>
                  <a:gd name="connsiteY13" fmla="*/ 103740 h 172784"/>
                  <a:gd name="connsiteX14" fmla="*/ 138296 w 167941"/>
                  <a:gd name="connsiteY14" fmla="*/ 88197 h 172784"/>
                  <a:gd name="connsiteX15" fmla="*/ 153839 w 167941"/>
                  <a:gd name="connsiteY15" fmla="*/ 74113 h 172784"/>
                  <a:gd name="connsiteX16" fmla="*/ 17554 w 167941"/>
                  <a:gd name="connsiteY16" fmla="*/ 23269 h 172784"/>
                  <a:gd name="connsiteX17" fmla="*/ 28436 w 167941"/>
                  <a:gd name="connsiteY17" fmla="*/ 26462 h 172784"/>
                  <a:gd name="connsiteX18" fmla="*/ 30699 w 167941"/>
                  <a:gd name="connsiteY18" fmla="*/ 47295 h 172784"/>
                  <a:gd name="connsiteX19" fmla="*/ 9865 w 167941"/>
                  <a:gd name="connsiteY19" fmla="*/ 49558 h 172784"/>
                  <a:gd name="connsiteX20" fmla="*/ 7603 w 167941"/>
                  <a:gd name="connsiteY20" fmla="*/ 28724 h 172784"/>
                  <a:gd name="connsiteX21" fmla="*/ 17554 w 167941"/>
                  <a:gd name="connsiteY21" fmla="*/ 23269 h 172784"/>
                  <a:gd name="connsiteX22" fmla="*/ 109873 w 167941"/>
                  <a:gd name="connsiteY22" fmla="*/ 959 h 172784"/>
                  <a:gd name="connsiteX23" fmla="*/ 118484 w 167941"/>
                  <a:gd name="connsiteY23" fmla="*/ 20077 h 172784"/>
                  <a:gd name="connsiteX24" fmla="*/ 99366 w 167941"/>
                  <a:gd name="connsiteY24" fmla="*/ 28688 h 172784"/>
                  <a:gd name="connsiteX25" fmla="*/ 90755 w 167941"/>
                  <a:gd name="connsiteY25" fmla="*/ 9570 h 172784"/>
                  <a:gd name="connsiteX26" fmla="*/ 109873 w 167941"/>
                  <a:gd name="connsiteY26" fmla="*/ 959 h 17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941" h="172784">
                    <a:moveTo>
                      <a:pt x="93746" y="143618"/>
                    </a:moveTo>
                    <a:cubicBezTo>
                      <a:pt x="101664" y="141466"/>
                      <a:pt x="109800" y="146136"/>
                      <a:pt x="111953" y="154053"/>
                    </a:cubicBezTo>
                    <a:cubicBezTo>
                      <a:pt x="114106" y="161971"/>
                      <a:pt x="109435" y="170107"/>
                      <a:pt x="101518" y="172260"/>
                    </a:cubicBezTo>
                    <a:cubicBezTo>
                      <a:pt x="93600" y="174413"/>
                      <a:pt x="85464" y="169742"/>
                      <a:pt x="83311" y="161825"/>
                    </a:cubicBezTo>
                    <a:cubicBezTo>
                      <a:pt x="81159" y="153907"/>
                      <a:pt x="85829" y="145771"/>
                      <a:pt x="93746" y="143618"/>
                    </a:cubicBezTo>
                    <a:close/>
                    <a:moveTo>
                      <a:pt x="17846" y="111995"/>
                    </a:moveTo>
                    <a:cubicBezTo>
                      <a:pt x="21559" y="112770"/>
                      <a:pt x="24970" y="114960"/>
                      <a:pt x="27196" y="118371"/>
                    </a:cubicBezTo>
                    <a:cubicBezTo>
                      <a:pt x="31684" y="125230"/>
                      <a:pt x="29750" y="134425"/>
                      <a:pt x="22927" y="138876"/>
                    </a:cubicBezTo>
                    <a:cubicBezTo>
                      <a:pt x="16068" y="143364"/>
                      <a:pt x="6873" y="141430"/>
                      <a:pt x="2422" y="134607"/>
                    </a:cubicBezTo>
                    <a:cubicBezTo>
                      <a:pt x="-2066" y="127748"/>
                      <a:pt x="-132" y="118553"/>
                      <a:pt x="6691" y="114102"/>
                    </a:cubicBezTo>
                    <a:cubicBezTo>
                      <a:pt x="10120" y="111858"/>
                      <a:pt x="14134" y="111220"/>
                      <a:pt x="17846" y="111995"/>
                    </a:cubicBezTo>
                    <a:close/>
                    <a:moveTo>
                      <a:pt x="153839" y="74113"/>
                    </a:moveTo>
                    <a:cubicBezTo>
                      <a:pt x="162012" y="74514"/>
                      <a:pt x="168324" y="81483"/>
                      <a:pt x="167923" y="89656"/>
                    </a:cubicBezTo>
                    <a:cubicBezTo>
                      <a:pt x="167521" y="97829"/>
                      <a:pt x="160589" y="104141"/>
                      <a:pt x="152380" y="103740"/>
                    </a:cubicBezTo>
                    <a:cubicBezTo>
                      <a:pt x="144207" y="103338"/>
                      <a:pt x="137895" y="96370"/>
                      <a:pt x="138296" y="88197"/>
                    </a:cubicBezTo>
                    <a:cubicBezTo>
                      <a:pt x="138697" y="80024"/>
                      <a:pt x="145630" y="73712"/>
                      <a:pt x="153839" y="74113"/>
                    </a:cubicBezTo>
                    <a:close/>
                    <a:moveTo>
                      <a:pt x="17554" y="23269"/>
                    </a:moveTo>
                    <a:cubicBezTo>
                      <a:pt x="21321" y="22859"/>
                      <a:pt x="25243" y="23890"/>
                      <a:pt x="28436" y="26462"/>
                    </a:cubicBezTo>
                    <a:cubicBezTo>
                      <a:pt x="34821" y="31606"/>
                      <a:pt x="35843" y="40910"/>
                      <a:pt x="30699" y="47295"/>
                    </a:cubicBezTo>
                    <a:cubicBezTo>
                      <a:pt x="25554" y="53680"/>
                      <a:pt x="16250" y="54702"/>
                      <a:pt x="9865" y="49558"/>
                    </a:cubicBezTo>
                    <a:cubicBezTo>
                      <a:pt x="3480" y="44413"/>
                      <a:pt x="2458" y="35109"/>
                      <a:pt x="7603" y="28724"/>
                    </a:cubicBezTo>
                    <a:cubicBezTo>
                      <a:pt x="10175" y="25532"/>
                      <a:pt x="13787" y="23680"/>
                      <a:pt x="17554" y="23269"/>
                    </a:cubicBezTo>
                    <a:close/>
                    <a:moveTo>
                      <a:pt x="109873" y="959"/>
                    </a:moveTo>
                    <a:cubicBezTo>
                      <a:pt x="117536" y="3878"/>
                      <a:pt x="121367" y="12415"/>
                      <a:pt x="118484" y="20077"/>
                    </a:cubicBezTo>
                    <a:cubicBezTo>
                      <a:pt x="115565" y="27740"/>
                      <a:pt x="107028" y="31571"/>
                      <a:pt x="99366" y="28688"/>
                    </a:cubicBezTo>
                    <a:cubicBezTo>
                      <a:pt x="91703" y="25769"/>
                      <a:pt x="87872" y="17232"/>
                      <a:pt x="90755" y="9570"/>
                    </a:cubicBezTo>
                    <a:cubicBezTo>
                      <a:pt x="93674" y="1907"/>
                      <a:pt x="102211" y="-1924"/>
                      <a:pt x="109873" y="959"/>
                    </a:cubicBezTo>
                    <a:close/>
                  </a:path>
                </a:pathLst>
              </a:custGeom>
              <a:solidFill>
                <a:srgbClr val="584251"/>
              </a:solidFill>
              <a:ln w="364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9E49D92-B6F5-C58F-CB8E-1DFB1F68341E}"/>
                  </a:ext>
                </a:extLst>
              </p:cNvPr>
              <p:cNvSpPr/>
              <p:nvPr/>
            </p:nvSpPr>
            <p:spPr>
              <a:xfrm>
                <a:off x="946732" y="3103906"/>
                <a:ext cx="1252922" cy="51917"/>
              </a:xfrm>
              <a:custGeom>
                <a:avLst/>
                <a:gdLst>
                  <a:gd name="connsiteX0" fmla="*/ 1014018 w 1035472"/>
                  <a:gd name="connsiteY0" fmla="*/ 42907 h 42907"/>
                  <a:gd name="connsiteX1" fmla="*/ 21454 w 1035472"/>
                  <a:gd name="connsiteY1" fmla="*/ 42907 h 42907"/>
                  <a:gd name="connsiteX2" fmla="*/ 0 w 1035472"/>
                  <a:gd name="connsiteY2" fmla="*/ 21454 h 42907"/>
                  <a:gd name="connsiteX3" fmla="*/ 21454 w 1035472"/>
                  <a:gd name="connsiteY3" fmla="*/ 0 h 42907"/>
                  <a:gd name="connsiteX4" fmla="*/ 1014018 w 1035472"/>
                  <a:gd name="connsiteY4" fmla="*/ 0 h 42907"/>
                  <a:gd name="connsiteX5" fmla="*/ 1035472 w 1035472"/>
                  <a:gd name="connsiteY5" fmla="*/ 21454 h 42907"/>
                  <a:gd name="connsiteX6" fmla="*/ 1014018 w 1035472"/>
                  <a:gd name="connsiteY6" fmla="*/ 42907 h 4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472" h="42907">
                    <a:moveTo>
                      <a:pt x="1014018" y="42907"/>
                    </a:moveTo>
                    <a:lnTo>
                      <a:pt x="21454" y="42907"/>
                    </a:lnTo>
                    <a:cubicBezTo>
                      <a:pt x="9596" y="42907"/>
                      <a:pt x="0" y="33312"/>
                      <a:pt x="0" y="21454"/>
                    </a:cubicBezTo>
                    <a:cubicBezTo>
                      <a:pt x="0" y="9596"/>
                      <a:pt x="9596" y="0"/>
                      <a:pt x="21454" y="0"/>
                    </a:cubicBezTo>
                    <a:lnTo>
                      <a:pt x="1014018" y="0"/>
                    </a:lnTo>
                    <a:cubicBezTo>
                      <a:pt x="1025876" y="0"/>
                      <a:pt x="1035472" y="9596"/>
                      <a:pt x="1035472" y="21454"/>
                    </a:cubicBezTo>
                    <a:cubicBezTo>
                      <a:pt x="1035472" y="33312"/>
                      <a:pt x="1025876" y="42907"/>
                      <a:pt x="1014018" y="42907"/>
                    </a:cubicBezTo>
                    <a:close/>
                  </a:path>
                </a:pathLst>
              </a:custGeom>
              <a:solidFill>
                <a:srgbClr val="B3B9BE"/>
              </a:solidFill>
              <a:ln w="364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A2D5222-8BF9-058A-97B8-0AEA993CDD9B}"/>
                  </a:ext>
                </a:extLst>
              </p:cNvPr>
              <p:cNvSpPr/>
              <p:nvPr/>
            </p:nvSpPr>
            <p:spPr>
              <a:xfrm>
                <a:off x="1429491" y="4249768"/>
                <a:ext cx="480992" cy="31168"/>
              </a:xfrm>
              <a:custGeom>
                <a:avLst/>
                <a:gdLst>
                  <a:gd name="connsiteX0" fmla="*/ 384635 w 397514"/>
                  <a:gd name="connsiteY0" fmla="*/ 25759 h 25759"/>
                  <a:gd name="connsiteX1" fmla="*/ 12880 w 397514"/>
                  <a:gd name="connsiteY1" fmla="*/ 25759 h 25759"/>
                  <a:gd name="connsiteX2" fmla="*/ 0 w 397514"/>
                  <a:gd name="connsiteY2" fmla="*/ 12880 h 25759"/>
                  <a:gd name="connsiteX3" fmla="*/ 12880 w 397514"/>
                  <a:gd name="connsiteY3" fmla="*/ 0 h 25759"/>
                  <a:gd name="connsiteX4" fmla="*/ 384635 w 397514"/>
                  <a:gd name="connsiteY4" fmla="*/ 0 h 25759"/>
                  <a:gd name="connsiteX5" fmla="*/ 397515 w 397514"/>
                  <a:gd name="connsiteY5" fmla="*/ 12880 h 25759"/>
                  <a:gd name="connsiteX6" fmla="*/ 384635 w 397514"/>
                  <a:gd name="connsiteY6" fmla="*/ 25759 h 2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514" h="25759">
                    <a:moveTo>
                      <a:pt x="384635" y="25759"/>
                    </a:moveTo>
                    <a:lnTo>
                      <a:pt x="12880" y="25759"/>
                    </a:lnTo>
                    <a:cubicBezTo>
                      <a:pt x="5765" y="25759"/>
                      <a:pt x="0" y="19994"/>
                      <a:pt x="0" y="12880"/>
                    </a:cubicBezTo>
                    <a:cubicBezTo>
                      <a:pt x="0" y="5765"/>
                      <a:pt x="5765" y="0"/>
                      <a:pt x="12880" y="0"/>
                    </a:cubicBezTo>
                    <a:lnTo>
                      <a:pt x="384635" y="0"/>
                    </a:lnTo>
                    <a:cubicBezTo>
                      <a:pt x="391750" y="0"/>
                      <a:pt x="397515" y="5765"/>
                      <a:pt x="397515" y="12880"/>
                    </a:cubicBezTo>
                    <a:cubicBezTo>
                      <a:pt x="397515" y="19994"/>
                      <a:pt x="391750" y="25759"/>
                      <a:pt x="384635" y="25759"/>
                    </a:cubicBezTo>
                    <a:close/>
                  </a:path>
                </a:pathLst>
              </a:custGeom>
              <a:solidFill>
                <a:srgbClr val="B3B9BE"/>
              </a:solidFill>
              <a:ln w="364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8CA6830-9C63-DBCB-A164-B4E2BD6592C8}"/>
                  </a:ext>
                </a:extLst>
              </p:cNvPr>
              <p:cNvSpPr/>
              <p:nvPr/>
            </p:nvSpPr>
            <p:spPr>
              <a:xfrm>
                <a:off x="2239475" y="4388437"/>
                <a:ext cx="378393" cy="123084"/>
              </a:xfrm>
              <a:custGeom>
                <a:avLst/>
                <a:gdLst>
                  <a:gd name="connsiteX0" fmla="*/ 261860 w 312721"/>
                  <a:gd name="connsiteY0" fmla="*/ 101723 h 101722"/>
                  <a:gd name="connsiteX1" fmla="*/ 50861 w 312721"/>
                  <a:gd name="connsiteY1" fmla="*/ 101723 h 101722"/>
                  <a:gd name="connsiteX2" fmla="*/ 0 w 312721"/>
                  <a:gd name="connsiteY2" fmla="*/ 50861 h 101722"/>
                  <a:gd name="connsiteX3" fmla="*/ 0 w 312721"/>
                  <a:gd name="connsiteY3" fmla="*/ 50861 h 101722"/>
                  <a:gd name="connsiteX4" fmla="*/ 50861 w 312721"/>
                  <a:gd name="connsiteY4" fmla="*/ 0 h 101722"/>
                  <a:gd name="connsiteX5" fmla="*/ 261860 w 312721"/>
                  <a:gd name="connsiteY5" fmla="*/ 0 h 101722"/>
                  <a:gd name="connsiteX6" fmla="*/ 312721 w 312721"/>
                  <a:gd name="connsiteY6" fmla="*/ 50861 h 101722"/>
                  <a:gd name="connsiteX7" fmla="*/ 312721 w 312721"/>
                  <a:gd name="connsiteY7" fmla="*/ 50861 h 101722"/>
                  <a:gd name="connsiteX8" fmla="*/ 261860 w 312721"/>
                  <a:gd name="connsiteY8" fmla="*/ 101723 h 101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721" h="101722">
                    <a:moveTo>
                      <a:pt x="261860" y="101723"/>
                    </a:moveTo>
                    <a:lnTo>
                      <a:pt x="50861" y="101723"/>
                    </a:lnTo>
                    <a:cubicBezTo>
                      <a:pt x="22767" y="101723"/>
                      <a:pt x="0" y="78956"/>
                      <a:pt x="0" y="50861"/>
                    </a:cubicBezTo>
                    <a:lnTo>
                      <a:pt x="0" y="50861"/>
                    </a:lnTo>
                    <a:cubicBezTo>
                      <a:pt x="0" y="22767"/>
                      <a:pt x="22767" y="0"/>
                      <a:pt x="50861" y="0"/>
                    </a:cubicBezTo>
                    <a:lnTo>
                      <a:pt x="261860" y="0"/>
                    </a:lnTo>
                    <a:cubicBezTo>
                      <a:pt x="289954" y="0"/>
                      <a:pt x="312721" y="22767"/>
                      <a:pt x="312721" y="50861"/>
                    </a:cubicBezTo>
                    <a:lnTo>
                      <a:pt x="312721" y="50861"/>
                    </a:lnTo>
                    <a:cubicBezTo>
                      <a:pt x="312721" y="78956"/>
                      <a:pt x="289954" y="101723"/>
                      <a:pt x="261860" y="101723"/>
                    </a:cubicBezTo>
                    <a:close/>
                  </a:path>
                </a:pathLst>
              </a:custGeom>
              <a:solidFill>
                <a:srgbClr val="644C5C"/>
              </a:solidFill>
              <a:ln w="364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F1C947A-A2DE-85FF-DA66-CD7DB5A9F44D}"/>
                  </a:ext>
                </a:extLst>
              </p:cNvPr>
              <p:cNvSpPr/>
              <p:nvPr/>
            </p:nvSpPr>
            <p:spPr>
              <a:xfrm>
                <a:off x="2284418" y="4412454"/>
                <a:ext cx="159816" cy="31167"/>
              </a:xfrm>
              <a:custGeom>
                <a:avLst/>
                <a:gdLst>
                  <a:gd name="connsiteX0" fmla="*/ 119200 w 132079"/>
                  <a:gd name="connsiteY0" fmla="*/ 25759 h 25758"/>
                  <a:gd name="connsiteX1" fmla="*/ 12880 w 132079"/>
                  <a:gd name="connsiteY1" fmla="*/ 25759 h 25758"/>
                  <a:gd name="connsiteX2" fmla="*/ 0 w 132079"/>
                  <a:gd name="connsiteY2" fmla="*/ 12880 h 25758"/>
                  <a:gd name="connsiteX3" fmla="*/ 12880 w 132079"/>
                  <a:gd name="connsiteY3" fmla="*/ 0 h 25758"/>
                  <a:gd name="connsiteX4" fmla="*/ 119200 w 132079"/>
                  <a:gd name="connsiteY4" fmla="*/ 0 h 25758"/>
                  <a:gd name="connsiteX5" fmla="*/ 132079 w 132079"/>
                  <a:gd name="connsiteY5" fmla="*/ 12880 h 25758"/>
                  <a:gd name="connsiteX6" fmla="*/ 119200 w 132079"/>
                  <a:gd name="connsiteY6" fmla="*/ 25759 h 2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79" h="25758">
                    <a:moveTo>
                      <a:pt x="119200" y="25759"/>
                    </a:moveTo>
                    <a:lnTo>
                      <a:pt x="12880" y="25759"/>
                    </a:lnTo>
                    <a:cubicBezTo>
                      <a:pt x="5765" y="25759"/>
                      <a:pt x="0" y="19994"/>
                      <a:pt x="0" y="12880"/>
                    </a:cubicBezTo>
                    <a:cubicBezTo>
                      <a:pt x="0" y="5765"/>
                      <a:pt x="5765" y="0"/>
                      <a:pt x="12880" y="0"/>
                    </a:cubicBezTo>
                    <a:lnTo>
                      <a:pt x="119200" y="0"/>
                    </a:lnTo>
                    <a:cubicBezTo>
                      <a:pt x="126314" y="0"/>
                      <a:pt x="132079" y="5765"/>
                      <a:pt x="132079" y="12880"/>
                    </a:cubicBezTo>
                    <a:cubicBezTo>
                      <a:pt x="132079" y="19994"/>
                      <a:pt x="126314" y="25759"/>
                      <a:pt x="119200" y="25759"/>
                    </a:cubicBezTo>
                    <a:close/>
                  </a:path>
                </a:pathLst>
              </a:custGeom>
              <a:solidFill>
                <a:srgbClr val="B3B9BE"/>
              </a:solidFill>
              <a:ln w="3645" cap="flat">
                <a:noFill/>
                <a:prstDash val="solid"/>
                <a:miter/>
              </a:ln>
            </p:spPr>
            <p:txBody>
              <a:bodyPr rtlCol="0" anchor="ctr"/>
              <a:lstStyle/>
              <a:p>
                <a:endParaRPr lang="en-US"/>
              </a:p>
            </p:txBody>
          </p:sp>
        </p:grpSp>
      </p:grpSp>
      <p:sp>
        <p:nvSpPr>
          <p:cNvPr id="38" name="Picture Placeholder 38">
            <a:extLst>
              <a:ext uri="{FF2B5EF4-FFF2-40B4-BE49-F238E27FC236}">
                <a16:creationId xmlns:a16="http://schemas.microsoft.com/office/drawing/2014/main" id="{483F2FF7-7C47-EC65-264F-C16E0B6E98C7}"/>
              </a:ext>
            </a:extLst>
          </p:cNvPr>
          <p:cNvSpPr>
            <a:spLocks noGrp="1"/>
          </p:cNvSpPr>
          <p:nvPr>
            <p:ph type="pic" sz="quarter" idx="10"/>
          </p:nvPr>
        </p:nvSpPr>
        <p:spPr>
          <a:xfrm>
            <a:off x="4325937" y="822325"/>
            <a:ext cx="7397489" cy="5213350"/>
          </a:xfrm>
          <a:prstGeom prst="rect">
            <a:avLst/>
          </a:prstGeom>
        </p:spPr>
        <p:txBody>
          <a:bodyPr/>
          <a:lstStyle/>
          <a:p>
            <a:endParaRPr lang="en-US"/>
          </a:p>
        </p:txBody>
      </p:sp>
    </p:spTree>
    <p:extLst>
      <p:ext uri="{BB962C8B-B14F-4D97-AF65-F5344CB8AC3E}">
        <p14:creationId xmlns:p14="http://schemas.microsoft.com/office/powerpoint/2010/main" val="361272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F35914-0879-92E1-1E4E-7AE31C9BD8E0}"/>
              </a:ext>
            </a:extLst>
          </p:cNvPr>
          <p:cNvGrpSpPr/>
          <p:nvPr userDrawn="1"/>
        </p:nvGrpSpPr>
        <p:grpSpPr>
          <a:xfrm>
            <a:off x="-1" y="0"/>
            <a:ext cx="12192001" cy="7097570"/>
            <a:chOff x="-1" y="0"/>
            <a:chExt cx="12192001" cy="7097570"/>
          </a:xfrm>
        </p:grpSpPr>
        <p:sp>
          <p:nvSpPr>
            <p:cNvPr id="3" name="Freeform: Shape 2">
              <a:extLst>
                <a:ext uri="{FF2B5EF4-FFF2-40B4-BE49-F238E27FC236}">
                  <a16:creationId xmlns:a16="http://schemas.microsoft.com/office/drawing/2014/main" id="{7D0B4965-A853-B1CE-6F17-1095169EE486}"/>
                </a:ext>
              </a:extLst>
            </p:cNvPr>
            <p:cNvSpPr/>
            <p:nvPr/>
          </p:nvSpPr>
          <p:spPr>
            <a:xfrm>
              <a:off x="1" y="0"/>
              <a:ext cx="1557795" cy="5514070"/>
            </a:xfrm>
            <a:custGeom>
              <a:avLst/>
              <a:gdLst>
                <a:gd name="connsiteX0" fmla="*/ 1538563 w 1538562"/>
                <a:gd name="connsiteY0" fmla="*/ 0 h 5445995"/>
                <a:gd name="connsiteX1" fmla="*/ 280501 w 1538562"/>
                <a:gd name="connsiteY1" fmla="*/ 2721610 h 5445995"/>
                <a:gd name="connsiteX2" fmla="*/ 824484 w 1538562"/>
                <a:gd name="connsiteY2" fmla="*/ 4990677 h 5445995"/>
                <a:gd name="connsiteX3" fmla="*/ 518499 w 1538562"/>
                <a:gd name="connsiteY3" fmla="*/ 5244677 h 5445995"/>
                <a:gd name="connsiteX4" fmla="*/ 280501 w 1538562"/>
                <a:gd name="connsiteY4" fmla="*/ 5430944 h 5445995"/>
                <a:gd name="connsiteX5" fmla="*/ 0 w 1538562"/>
                <a:gd name="connsiteY5" fmla="*/ 5430944 h 5445995"/>
                <a:gd name="connsiteX6" fmla="*/ 12700 w 1538562"/>
                <a:gd name="connsiteY6" fmla="*/ 3810 h 5445995"/>
                <a:gd name="connsiteX7" fmla="*/ 1538563 w 1538562"/>
                <a:gd name="connsiteY7" fmla="*/ 0 h 5445995"/>
                <a:gd name="connsiteX0" fmla="*/ 1538563 w 1538563"/>
                <a:gd name="connsiteY0" fmla="*/ 0 h 5445995"/>
                <a:gd name="connsiteX1" fmla="*/ 280501 w 1538563"/>
                <a:gd name="connsiteY1" fmla="*/ 2721610 h 5445995"/>
                <a:gd name="connsiteX2" fmla="*/ 824484 w 1538563"/>
                <a:gd name="connsiteY2" fmla="*/ 4990677 h 5445995"/>
                <a:gd name="connsiteX3" fmla="*/ 518499 w 1538563"/>
                <a:gd name="connsiteY3" fmla="*/ 5244677 h 5445995"/>
                <a:gd name="connsiteX4" fmla="*/ 280501 w 1538563"/>
                <a:gd name="connsiteY4" fmla="*/ 5430944 h 5445995"/>
                <a:gd name="connsiteX5" fmla="*/ 0 w 1538563"/>
                <a:gd name="connsiteY5" fmla="*/ 5430944 h 5445995"/>
                <a:gd name="connsiteX6" fmla="*/ 941 w 1538563"/>
                <a:gd name="connsiteY6" fmla="*/ 3810 h 5445995"/>
                <a:gd name="connsiteX7" fmla="*/ 1538563 w 1538563"/>
                <a:gd name="connsiteY7" fmla="*/ 0 h 544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8563" h="5445995">
                  <a:moveTo>
                    <a:pt x="1538563" y="0"/>
                  </a:moveTo>
                  <a:cubicBezTo>
                    <a:pt x="1538563" y="0"/>
                    <a:pt x="773515" y="2501477"/>
                    <a:pt x="280501" y="2721610"/>
                  </a:cubicBezTo>
                  <a:cubicBezTo>
                    <a:pt x="280501" y="2721610"/>
                    <a:pt x="722545" y="4855210"/>
                    <a:pt x="824484" y="4990677"/>
                  </a:cubicBezTo>
                  <a:cubicBezTo>
                    <a:pt x="926507" y="5126144"/>
                    <a:pt x="450427" y="5160010"/>
                    <a:pt x="518499" y="5244677"/>
                  </a:cubicBezTo>
                  <a:cubicBezTo>
                    <a:pt x="586571" y="5329344"/>
                    <a:pt x="416475" y="5397077"/>
                    <a:pt x="280501" y="5430944"/>
                  </a:cubicBezTo>
                  <a:cubicBezTo>
                    <a:pt x="144526" y="5464810"/>
                    <a:pt x="0" y="5430944"/>
                    <a:pt x="0" y="5430944"/>
                  </a:cubicBezTo>
                  <a:cubicBezTo>
                    <a:pt x="314" y="3621899"/>
                    <a:pt x="627" y="1812855"/>
                    <a:pt x="941" y="3810"/>
                  </a:cubicBezTo>
                  <a:lnTo>
                    <a:pt x="1538563" y="0"/>
                  </a:lnTo>
                  <a:close/>
                </a:path>
              </a:pathLst>
            </a:custGeom>
            <a:solidFill>
              <a:srgbClr val="C91926"/>
            </a:solidFill>
            <a:ln w="8456" cap="flat">
              <a:solidFill>
                <a:srgbClr val="370000"/>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4AC09E1F-6D48-046E-46EE-C872B15D1ADD}"/>
                </a:ext>
              </a:extLst>
            </p:cNvPr>
            <p:cNvSpPr/>
            <p:nvPr/>
          </p:nvSpPr>
          <p:spPr>
            <a:xfrm>
              <a:off x="1" y="55768"/>
              <a:ext cx="911599" cy="5677132"/>
            </a:xfrm>
            <a:custGeom>
              <a:avLst/>
              <a:gdLst>
                <a:gd name="connsiteX0" fmla="*/ 900345 w 900345"/>
                <a:gd name="connsiteY0" fmla="*/ 687409 h 4405714"/>
                <a:gd name="connsiteX1" fmla="*/ 885105 w 900345"/>
                <a:gd name="connsiteY1" fmla="*/ 764794 h 4405714"/>
                <a:gd name="connsiteX2" fmla="*/ 881888 w 900345"/>
                <a:gd name="connsiteY2" fmla="*/ 783251 h 4405714"/>
                <a:gd name="connsiteX3" fmla="*/ 224282 w 900345"/>
                <a:gd name="connsiteY3" fmla="*/ 2113449 h 4405714"/>
                <a:gd name="connsiteX4" fmla="*/ 618490 w 900345"/>
                <a:gd name="connsiteY4" fmla="*/ 4302930 h 4405714"/>
                <a:gd name="connsiteX5" fmla="*/ 224282 w 900345"/>
                <a:gd name="connsiteY5" fmla="*/ 2539916 h 4405714"/>
                <a:gd name="connsiteX6" fmla="*/ 144357 w 900345"/>
                <a:gd name="connsiteY6" fmla="*/ 2113449 h 4405714"/>
                <a:gd name="connsiteX7" fmla="*/ 185251 w 900345"/>
                <a:gd name="connsiteY7" fmla="*/ 3685794 h 4405714"/>
                <a:gd name="connsiteX8" fmla="*/ 318685 w 900345"/>
                <a:gd name="connsiteY8" fmla="*/ 4405715 h 4405714"/>
                <a:gd name="connsiteX9" fmla="*/ 83651 w 900345"/>
                <a:gd name="connsiteY9" fmla="*/ 3536273 h 4405714"/>
                <a:gd name="connsiteX10" fmla="*/ 51647 w 900345"/>
                <a:gd name="connsiteY10" fmla="*/ 2067221 h 4405714"/>
                <a:gd name="connsiteX11" fmla="*/ 5249 w 900345"/>
                <a:gd name="connsiteY11" fmla="*/ 2152312 h 4405714"/>
                <a:gd name="connsiteX12" fmla="*/ 5249 w 900345"/>
                <a:gd name="connsiteY12" fmla="*/ 149437 h 4405714"/>
                <a:gd name="connsiteX13" fmla="*/ 0 w 900345"/>
                <a:gd name="connsiteY13" fmla="*/ 147997 h 4405714"/>
                <a:gd name="connsiteX14" fmla="*/ 5249 w 900345"/>
                <a:gd name="connsiteY14" fmla="*/ 70951 h 4405714"/>
                <a:gd name="connsiteX15" fmla="*/ 10245 w 900345"/>
                <a:gd name="connsiteY15" fmla="*/ 0 h 4405714"/>
                <a:gd name="connsiteX16" fmla="*/ 27093 w 900345"/>
                <a:gd name="connsiteY16" fmla="*/ 155533 h 4405714"/>
                <a:gd name="connsiteX17" fmla="*/ 90509 w 900345"/>
                <a:gd name="connsiteY17" fmla="*/ 883073 h 4405714"/>
                <a:gd name="connsiteX18" fmla="*/ 96774 w 900345"/>
                <a:gd name="connsiteY18" fmla="*/ 1032933 h 4405714"/>
                <a:gd name="connsiteX19" fmla="*/ 96774 w 900345"/>
                <a:gd name="connsiteY19" fmla="*/ 2113449 h 4405714"/>
                <a:gd name="connsiteX20" fmla="*/ 227584 w 900345"/>
                <a:gd name="connsiteY20" fmla="*/ 1340527 h 4405714"/>
                <a:gd name="connsiteX21" fmla="*/ 237575 w 900345"/>
                <a:gd name="connsiteY21" fmla="*/ 774869 h 4405714"/>
                <a:gd name="connsiteX22" fmla="*/ 243501 w 900345"/>
                <a:gd name="connsiteY22" fmla="*/ 223605 h 4405714"/>
                <a:gd name="connsiteX23" fmla="*/ 247311 w 900345"/>
                <a:gd name="connsiteY23" fmla="*/ 222927 h 4405714"/>
                <a:gd name="connsiteX24" fmla="*/ 273897 w 900345"/>
                <a:gd name="connsiteY24" fmla="*/ 251968 h 4405714"/>
                <a:gd name="connsiteX25" fmla="*/ 354161 w 900345"/>
                <a:gd name="connsiteY25" fmla="*/ 830411 h 4405714"/>
                <a:gd name="connsiteX26" fmla="*/ 264414 w 900345"/>
                <a:gd name="connsiteY26" fmla="*/ 1608667 h 4405714"/>
                <a:gd name="connsiteX27" fmla="*/ 156972 w 900345"/>
                <a:gd name="connsiteY27" fmla="*/ 2074333 h 4405714"/>
                <a:gd name="connsiteX28" fmla="*/ 548217 w 900345"/>
                <a:gd name="connsiteY28" fmla="*/ 856149 h 4405714"/>
                <a:gd name="connsiteX29" fmla="*/ 666919 w 900345"/>
                <a:gd name="connsiteY29" fmla="*/ 450257 h 4405714"/>
                <a:gd name="connsiteX30" fmla="*/ 701463 w 900345"/>
                <a:gd name="connsiteY30" fmla="*/ 341969 h 4405714"/>
                <a:gd name="connsiteX31" fmla="*/ 718651 w 900345"/>
                <a:gd name="connsiteY31" fmla="*/ 302006 h 4405714"/>
                <a:gd name="connsiteX32" fmla="*/ 771398 w 900345"/>
                <a:gd name="connsiteY32" fmla="*/ 361273 h 4405714"/>
                <a:gd name="connsiteX33" fmla="*/ 762423 w 900345"/>
                <a:gd name="connsiteY33" fmla="*/ 464397 h 4405714"/>
                <a:gd name="connsiteX34" fmla="*/ 671407 w 900345"/>
                <a:gd name="connsiteY34" fmla="*/ 848360 h 4405714"/>
                <a:gd name="connsiteX35" fmla="*/ 193717 w 900345"/>
                <a:gd name="connsiteY35" fmla="*/ 2110994 h 4405714"/>
                <a:gd name="connsiteX36" fmla="*/ 831088 w 900345"/>
                <a:gd name="connsiteY36" fmla="*/ 828802 h 4405714"/>
                <a:gd name="connsiteX37" fmla="*/ 900345 w 900345"/>
                <a:gd name="connsiteY37" fmla="*/ 687409 h 440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0345" h="4405714">
                  <a:moveTo>
                    <a:pt x="900345" y="687409"/>
                  </a:moveTo>
                  <a:cubicBezTo>
                    <a:pt x="893572" y="712555"/>
                    <a:pt x="888407" y="738463"/>
                    <a:pt x="885105" y="764794"/>
                  </a:cubicBezTo>
                  <a:cubicBezTo>
                    <a:pt x="884428" y="770043"/>
                    <a:pt x="883327" y="776139"/>
                    <a:pt x="881888" y="783251"/>
                  </a:cubicBezTo>
                  <a:cubicBezTo>
                    <a:pt x="837861" y="989076"/>
                    <a:pt x="435864" y="1953937"/>
                    <a:pt x="224282" y="2113449"/>
                  </a:cubicBezTo>
                  <a:cubicBezTo>
                    <a:pt x="224282" y="2113449"/>
                    <a:pt x="484293" y="4034028"/>
                    <a:pt x="618490" y="4302930"/>
                  </a:cubicBezTo>
                  <a:cubicBezTo>
                    <a:pt x="559054" y="4200060"/>
                    <a:pt x="306578" y="3702135"/>
                    <a:pt x="224282" y="2539916"/>
                  </a:cubicBezTo>
                  <a:cubicBezTo>
                    <a:pt x="200067" y="2197608"/>
                    <a:pt x="144357" y="2113449"/>
                    <a:pt x="144357" y="2113449"/>
                  </a:cubicBezTo>
                  <a:cubicBezTo>
                    <a:pt x="144357" y="2113449"/>
                    <a:pt x="128947" y="3368294"/>
                    <a:pt x="185251" y="3685794"/>
                  </a:cubicBezTo>
                  <a:cubicBezTo>
                    <a:pt x="241469" y="4003294"/>
                    <a:pt x="318685" y="4405715"/>
                    <a:pt x="318685" y="4405715"/>
                  </a:cubicBezTo>
                  <a:cubicBezTo>
                    <a:pt x="318685" y="4405715"/>
                    <a:pt x="110829" y="4018873"/>
                    <a:pt x="83651" y="3536273"/>
                  </a:cubicBezTo>
                  <a:cubicBezTo>
                    <a:pt x="56473" y="3053673"/>
                    <a:pt x="51647" y="2067221"/>
                    <a:pt x="51647" y="2067221"/>
                  </a:cubicBezTo>
                  <a:cubicBezTo>
                    <a:pt x="51647" y="2067221"/>
                    <a:pt x="30903" y="2120646"/>
                    <a:pt x="5249" y="2152312"/>
                  </a:cubicBezTo>
                  <a:lnTo>
                    <a:pt x="5249" y="149437"/>
                  </a:lnTo>
                  <a:lnTo>
                    <a:pt x="0" y="147997"/>
                  </a:lnTo>
                  <a:cubicBezTo>
                    <a:pt x="1947" y="118279"/>
                    <a:pt x="3810" y="92371"/>
                    <a:pt x="5249" y="70951"/>
                  </a:cubicBezTo>
                  <a:cubicBezTo>
                    <a:pt x="8382" y="25569"/>
                    <a:pt x="10245" y="0"/>
                    <a:pt x="10245" y="0"/>
                  </a:cubicBezTo>
                  <a:cubicBezTo>
                    <a:pt x="10245" y="0"/>
                    <a:pt x="17187" y="61045"/>
                    <a:pt x="27093" y="155533"/>
                  </a:cubicBezTo>
                  <a:cubicBezTo>
                    <a:pt x="46397" y="338921"/>
                    <a:pt x="77047" y="648377"/>
                    <a:pt x="90509" y="883073"/>
                  </a:cubicBezTo>
                  <a:cubicBezTo>
                    <a:pt x="93641" y="937937"/>
                    <a:pt x="95843" y="988822"/>
                    <a:pt x="96774" y="1032933"/>
                  </a:cubicBezTo>
                  <a:cubicBezTo>
                    <a:pt x="103463" y="1363133"/>
                    <a:pt x="96774" y="2113449"/>
                    <a:pt x="96774" y="2113449"/>
                  </a:cubicBezTo>
                  <a:cubicBezTo>
                    <a:pt x="96774" y="2113449"/>
                    <a:pt x="165862" y="1797727"/>
                    <a:pt x="227584" y="1340527"/>
                  </a:cubicBezTo>
                  <a:cubicBezTo>
                    <a:pt x="249936" y="1174750"/>
                    <a:pt x="245957" y="966470"/>
                    <a:pt x="237575" y="774869"/>
                  </a:cubicBezTo>
                  <a:cubicBezTo>
                    <a:pt x="224959" y="487595"/>
                    <a:pt x="202353" y="237575"/>
                    <a:pt x="243501" y="223605"/>
                  </a:cubicBezTo>
                  <a:cubicBezTo>
                    <a:pt x="244687" y="223097"/>
                    <a:pt x="245957" y="222927"/>
                    <a:pt x="247311" y="222927"/>
                  </a:cubicBezTo>
                  <a:cubicBezTo>
                    <a:pt x="255863" y="222927"/>
                    <a:pt x="264922" y="233087"/>
                    <a:pt x="273897" y="251968"/>
                  </a:cubicBezTo>
                  <a:cubicBezTo>
                    <a:pt x="311404" y="330031"/>
                    <a:pt x="348911" y="557361"/>
                    <a:pt x="354161" y="830411"/>
                  </a:cubicBezTo>
                  <a:cubicBezTo>
                    <a:pt x="358817" y="1077976"/>
                    <a:pt x="336973" y="1363218"/>
                    <a:pt x="264414" y="1608667"/>
                  </a:cubicBezTo>
                  <a:cubicBezTo>
                    <a:pt x="183896" y="1880870"/>
                    <a:pt x="156972" y="2074333"/>
                    <a:pt x="156972" y="2074333"/>
                  </a:cubicBezTo>
                  <a:cubicBezTo>
                    <a:pt x="198882" y="2076196"/>
                    <a:pt x="398357" y="1376849"/>
                    <a:pt x="548217" y="856149"/>
                  </a:cubicBezTo>
                  <a:cubicBezTo>
                    <a:pt x="594614" y="695029"/>
                    <a:pt x="636185" y="551095"/>
                    <a:pt x="666919" y="450257"/>
                  </a:cubicBezTo>
                  <a:cubicBezTo>
                    <a:pt x="680889" y="404453"/>
                    <a:pt x="692573" y="367453"/>
                    <a:pt x="701463" y="341969"/>
                  </a:cubicBezTo>
                  <a:cubicBezTo>
                    <a:pt x="709930" y="317585"/>
                    <a:pt x="715857" y="303530"/>
                    <a:pt x="718651" y="302006"/>
                  </a:cubicBezTo>
                  <a:cubicBezTo>
                    <a:pt x="754465" y="282109"/>
                    <a:pt x="770467" y="305985"/>
                    <a:pt x="771398" y="361273"/>
                  </a:cubicBezTo>
                  <a:cubicBezTo>
                    <a:pt x="771906" y="388535"/>
                    <a:pt x="768689" y="423418"/>
                    <a:pt x="762423" y="464397"/>
                  </a:cubicBezTo>
                  <a:cubicBezTo>
                    <a:pt x="747437" y="563372"/>
                    <a:pt x="714417" y="698161"/>
                    <a:pt x="671407" y="848360"/>
                  </a:cubicBezTo>
                  <a:cubicBezTo>
                    <a:pt x="522224" y="1369229"/>
                    <a:pt x="252815" y="2074926"/>
                    <a:pt x="193717" y="2110994"/>
                  </a:cubicBezTo>
                  <a:cubicBezTo>
                    <a:pt x="234019" y="2119376"/>
                    <a:pt x="573109" y="1361355"/>
                    <a:pt x="831088" y="828802"/>
                  </a:cubicBezTo>
                  <a:cubicBezTo>
                    <a:pt x="854964" y="779441"/>
                    <a:pt x="878163" y="732028"/>
                    <a:pt x="900345" y="687409"/>
                  </a:cubicBezTo>
                  <a:close/>
                </a:path>
              </a:pathLst>
            </a:custGeom>
            <a:solidFill>
              <a:srgbClr val="6E0A0C">
                <a:alpha val="33000"/>
              </a:srgbClr>
            </a:solidFill>
            <a:ln w="8456" cap="flat">
              <a:solidFill>
                <a:srgbClr val="370000">
                  <a:alpha val="33000"/>
                </a:srgbClr>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AFB895A-BD68-5A6F-717A-A5C7486ADF2C}"/>
                </a:ext>
              </a:extLst>
            </p:cNvPr>
            <p:cNvSpPr/>
            <p:nvPr/>
          </p:nvSpPr>
          <p:spPr>
            <a:xfrm>
              <a:off x="5316" y="2692794"/>
              <a:ext cx="353427" cy="160589"/>
            </a:xfrm>
            <a:custGeom>
              <a:avLst/>
              <a:gdLst>
                <a:gd name="connsiteX0" fmla="*/ 309287 w 349064"/>
                <a:gd name="connsiteY0" fmla="*/ 157988 h 158606"/>
                <a:gd name="connsiteX1" fmla="*/ 0 w 349064"/>
                <a:gd name="connsiteY1" fmla="*/ 111760 h 158606"/>
                <a:gd name="connsiteX2" fmla="*/ 0 w 349064"/>
                <a:gd name="connsiteY2" fmla="*/ 7197 h 158606"/>
                <a:gd name="connsiteX3" fmla="*/ 4995 w 349064"/>
                <a:gd name="connsiteY3" fmla="*/ 0 h 158606"/>
                <a:gd name="connsiteX4" fmla="*/ 312081 w 349064"/>
                <a:gd name="connsiteY4" fmla="*/ 47498 h 158606"/>
                <a:gd name="connsiteX5" fmla="*/ 309287 w 349064"/>
                <a:gd name="connsiteY5" fmla="*/ 157988 h 15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64" h="158606">
                  <a:moveTo>
                    <a:pt x="309287" y="157988"/>
                  </a:moveTo>
                  <a:cubicBezTo>
                    <a:pt x="257048" y="162645"/>
                    <a:pt x="69850" y="140377"/>
                    <a:pt x="0" y="111760"/>
                  </a:cubicBezTo>
                  <a:lnTo>
                    <a:pt x="0" y="7197"/>
                  </a:lnTo>
                  <a:cubicBezTo>
                    <a:pt x="3048" y="2625"/>
                    <a:pt x="4995" y="0"/>
                    <a:pt x="4995" y="0"/>
                  </a:cubicBezTo>
                  <a:cubicBezTo>
                    <a:pt x="4995" y="0"/>
                    <a:pt x="207010" y="24892"/>
                    <a:pt x="312081" y="47498"/>
                  </a:cubicBezTo>
                  <a:cubicBezTo>
                    <a:pt x="350266" y="55711"/>
                    <a:pt x="372533" y="152400"/>
                    <a:pt x="309287" y="157988"/>
                  </a:cubicBezTo>
                  <a:close/>
                </a:path>
              </a:pathLst>
            </a:custGeom>
            <a:solidFill>
              <a:srgbClr val="703416"/>
            </a:solidFill>
            <a:ln w="8456" cap="flat">
              <a:solidFill>
                <a:srgbClr val="370000"/>
              </a:solid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63342C6-708B-57EB-645A-3CBB2741865C}"/>
                </a:ext>
              </a:extLst>
            </p:cNvPr>
            <p:cNvSpPr/>
            <p:nvPr/>
          </p:nvSpPr>
          <p:spPr>
            <a:xfrm>
              <a:off x="10644236" y="0"/>
              <a:ext cx="1547764" cy="5514072"/>
            </a:xfrm>
            <a:custGeom>
              <a:avLst/>
              <a:gdLst>
                <a:gd name="connsiteX0" fmla="*/ 1528657 w 1528656"/>
                <a:gd name="connsiteY0" fmla="*/ 3725 h 5445997"/>
                <a:gd name="connsiteX1" fmla="*/ 1528657 w 1528656"/>
                <a:gd name="connsiteY1" fmla="*/ 5440596 h 5445997"/>
                <a:gd name="connsiteX2" fmla="*/ 1511385 w 1528656"/>
                <a:gd name="connsiteY2" fmla="*/ 5442374 h 5445997"/>
                <a:gd name="connsiteX3" fmla="*/ 1299041 w 1528656"/>
                <a:gd name="connsiteY3" fmla="*/ 5430944 h 5445997"/>
                <a:gd name="connsiteX4" fmla="*/ 1236133 w 1528656"/>
                <a:gd name="connsiteY4" fmla="*/ 5414010 h 5445997"/>
                <a:gd name="connsiteX5" fmla="*/ 1053338 w 1528656"/>
                <a:gd name="connsiteY5" fmla="*/ 5244677 h 5445997"/>
                <a:gd name="connsiteX6" fmla="*/ 737362 w 1528656"/>
                <a:gd name="connsiteY6" fmla="*/ 4990677 h 5445997"/>
                <a:gd name="connsiteX7" fmla="*/ 1288796 w 1528656"/>
                <a:gd name="connsiteY7" fmla="*/ 2769193 h 5445997"/>
                <a:gd name="connsiteX8" fmla="*/ 1299041 w 1528656"/>
                <a:gd name="connsiteY8" fmla="*/ 2721610 h 5445997"/>
                <a:gd name="connsiteX9" fmla="*/ 1216237 w 1528656"/>
                <a:gd name="connsiteY9" fmla="*/ 2668355 h 5445997"/>
                <a:gd name="connsiteX10" fmla="*/ 513080 w 1528656"/>
                <a:gd name="connsiteY10" fmla="*/ 1412325 h 5445997"/>
                <a:gd name="connsiteX11" fmla="*/ 513080 w 1528656"/>
                <a:gd name="connsiteY11" fmla="*/ 1412325 h 5445997"/>
                <a:gd name="connsiteX12" fmla="*/ 400896 w 1528656"/>
                <a:gd name="connsiteY12" fmla="*/ 1131570 h 5445997"/>
                <a:gd name="connsiteX13" fmla="*/ 396240 w 1528656"/>
                <a:gd name="connsiteY13" fmla="*/ 1119632 h 5445997"/>
                <a:gd name="connsiteX14" fmla="*/ 396240 w 1528656"/>
                <a:gd name="connsiteY14" fmla="*/ 1119632 h 5445997"/>
                <a:gd name="connsiteX15" fmla="*/ 288290 w 1528656"/>
                <a:gd name="connsiteY15" fmla="*/ 834051 h 5445997"/>
                <a:gd name="connsiteX16" fmla="*/ 189569 w 1528656"/>
                <a:gd name="connsiteY16" fmla="*/ 560917 h 5445997"/>
                <a:gd name="connsiteX17" fmla="*/ 105071 w 1528656"/>
                <a:gd name="connsiteY17" fmla="*/ 317500 h 5445997"/>
                <a:gd name="connsiteX18" fmla="*/ 9313 w 1528656"/>
                <a:gd name="connsiteY18" fmla="*/ 29210 h 5445997"/>
                <a:gd name="connsiteX19" fmla="*/ 0 w 1528656"/>
                <a:gd name="connsiteY19" fmla="*/ 0 h 5445997"/>
                <a:gd name="connsiteX20" fmla="*/ 1528657 w 1528656"/>
                <a:gd name="connsiteY20" fmla="*/ 3725 h 544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8656" h="5445997">
                  <a:moveTo>
                    <a:pt x="1528657" y="3725"/>
                  </a:moveTo>
                  <a:lnTo>
                    <a:pt x="1528657" y="5440596"/>
                  </a:lnTo>
                  <a:cubicBezTo>
                    <a:pt x="1523238" y="5441188"/>
                    <a:pt x="1517481" y="5441781"/>
                    <a:pt x="1511385" y="5442374"/>
                  </a:cubicBezTo>
                  <a:cubicBezTo>
                    <a:pt x="1455251" y="5447707"/>
                    <a:pt x="1375833" y="5449486"/>
                    <a:pt x="1299041" y="5430944"/>
                  </a:cubicBezTo>
                  <a:cubicBezTo>
                    <a:pt x="1278552" y="5426033"/>
                    <a:pt x="1257300" y="5420360"/>
                    <a:pt x="1236133" y="5414010"/>
                  </a:cubicBezTo>
                  <a:cubicBezTo>
                    <a:pt x="1112605" y="5376926"/>
                    <a:pt x="993309" y="5316982"/>
                    <a:pt x="1053338" y="5244677"/>
                  </a:cubicBezTo>
                  <a:cubicBezTo>
                    <a:pt x="1123527" y="5160010"/>
                    <a:pt x="632037" y="5126144"/>
                    <a:pt x="737362" y="4990677"/>
                  </a:cubicBezTo>
                  <a:cubicBezTo>
                    <a:pt x="833374" y="4867233"/>
                    <a:pt x="1220809" y="3084745"/>
                    <a:pt x="1288796" y="2769193"/>
                  </a:cubicBezTo>
                  <a:cubicBezTo>
                    <a:pt x="1295400" y="2738459"/>
                    <a:pt x="1299041" y="2721610"/>
                    <a:pt x="1299041" y="2721610"/>
                  </a:cubicBezTo>
                  <a:cubicBezTo>
                    <a:pt x="1272202" y="2710011"/>
                    <a:pt x="1244515" y="2691977"/>
                    <a:pt x="1216237" y="2668355"/>
                  </a:cubicBezTo>
                  <a:cubicBezTo>
                    <a:pt x="995003" y="2483443"/>
                    <a:pt x="735415" y="1952498"/>
                    <a:pt x="513080" y="1412325"/>
                  </a:cubicBezTo>
                  <a:lnTo>
                    <a:pt x="513080" y="1412325"/>
                  </a:lnTo>
                  <a:cubicBezTo>
                    <a:pt x="474387" y="1318429"/>
                    <a:pt x="436880" y="1224280"/>
                    <a:pt x="400896" y="1131570"/>
                  </a:cubicBezTo>
                  <a:cubicBezTo>
                    <a:pt x="399288" y="1127591"/>
                    <a:pt x="397679" y="1123611"/>
                    <a:pt x="396240" y="1119632"/>
                  </a:cubicBezTo>
                  <a:lnTo>
                    <a:pt x="396240" y="1119632"/>
                  </a:lnTo>
                  <a:cubicBezTo>
                    <a:pt x="358309" y="1021927"/>
                    <a:pt x="322157" y="926084"/>
                    <a:pt x="288290" y="834051"/>
                  </a:cubicBezTo>
                  <a:cubicBezTo>
                    <a:pt x="252815" y="738039"/>
                    <a:pt x="219795" y="646261"/>
                    <a:pt x="189569" y="560917"/>
                  </a:cubicBezTo>
                  <a:cubicBezTo>
                    <a:pt x="158073" y="471763"/>
                    <a:pt x="129709" y="389721"/>
                    <a:pt x="105071" y="317500"/>
                  </a:cubicBezTo>
                  <a:cubicBezTo>
                    <a:pt x="57912" y="178985"/>
                    <a:pt x="24554" y="76539"/>
                    <a:pt x="9313" y="29210"/>
                  </a:cubicBezTo>
                  <a:cubicBezTo>
                    <a:pt x="3217" y="10160"/>
                    <a:pt x="0" y="0"/>
                    <a:pt x="0" y="0"/>
                  </a:cubicBezTo>
                  <a:lnTo>
                    <a:pt x="1528657" y="3725"/>
                  </a:lnTo>
                  <a:close/>
                </a:path>
              </a:pathLst>
            </a:custGeom>
            <a:solidFill>
              <a:srgbClr val="C91926"/>
            </a:solidFill>
            <a:ln w="8456" cap="flat">
              <a:solidFill>
                <a:srgbClr val="370000"/>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2D013ED-20D0-0CF9-1D8C-38CA90E28961}"/>
                </a:ext>
              </a:extLst>
            </p:cNvPr>
            <p:cNvSpPr/>
            <p:nvPr/>
          </p:nvSpPr>
          <p:spPr>
            <a:xfrm>
              <a:off x="11137068" y="55768"/>
              <a:ext cx="1054932" cy="5836198"/>
            </a:xfrm>
            <a:custGeom>
              <a:avLst/>
              <a:gdLst>
                <a:gd name="connsiteX0" fmla="*/ 1041908 w 1041908"/>
                <a:gd name="connsiteY0" fmla="*/ 442891 h 4529158"/>
                <a:gd name="connsiteX1" fmla="*/ 1041908 w 1041908"/>
                <a:gd name="connsiteY1" fmla="*/ 2250186 h 4529158"/>
                <a:gd name="connsiteX2" fmla="*/ 1034034 w 1041908"/>
                <a:gd name="connsiteY2" fmla="*/ 2238502 h 4529158"/>
                <a:gd name="connsiteX3" fmla="*/ 1000845 w 1041908"/>
                <a:gd name="connsiteY3" fmla="*/ 2171954 h 4529158"/>
                <a:gd name="connsiteX4" fmla="*/ 1002284 w 1041908"/>
                <a:gd name="connsiteY4" fmla="*/ 2249594 h 4529158"/>
                <a:gd name="connsiteX5" fmla="*/ 993225 w 1041908"/>
                <a:gd name="connsiteY5" fmla="*/ 3554899 h 4529158"/>
                <a:gd name="connsiteX6" fmla="*/ 808482 w 1041908"/>
                <a:gd name="connsiteY6" fmla="*/ 4529159 h 4529158"/>
                <a:gd name="connsiteX7" fmla="*/ 886630 w 1041908"/>
                <a:gd name="connsiteY7" fmla="*/ 3825833 h 4529158"/>
                <a:gd name="connsiteX8" fmla="*/ 914993 w 1041908"/>
                <a:gd name="connsiteY8" fmla="*/ 2268898 h 4529158"/>
                <a:gd name="connsiteX9" fmla="*/ 908050 w 1041908"/>
                <a:gd name="connsiteY9" fmla="*/ 2218182 h 4529158"/>
                <a:gd name="connsiteX10" fmla="*/ 904579 w 1041908"/>
                <a:gd name="connsiteY10" fmla="*/ 2270421 h 4529158"/>
                <a:gd name="connsiteX11" fmla="*/ 868341 w 1041908"/>
                <a:gd name="connsiteY11" fmla="*/ 2858516 h 4529158"/>
                <a:gd name="connsiteX12" fmla="*/ 424265 w 1041908"/>
                <a:gd name="connsiteY12" fmla="*/ 4419346 h 4529158"/>
                <a:gd name="connsiteX13" fmla="*/ 841079 w 1041908"/>
                <a:gd name="connsiteY13" fmla="*/ 2276433 h 4529158"/>
                <a:gd name="connsiteX14" fmla="*/ 828125 w 1041908"/>
                <a:gd name="connsiteY14" fmla="*/ 2218182 h 4529158"/>
                <a:gd name="connsiteX15" fmla="*/ 786554 w 1041908"/>
                <a:gd name="connsiteY15" fmla="*/ 2173648 h 4529158"/>
                <a:gd name="connsiteX16" fmla="*/ 253069 w 1041908"/>
                <a:gd name="connsiteY16" fmla="*/ 1007533 h 4529158"/>
                <a:gd name="connsiteX17" fmla="*/ 175853 w 1041908"/>
                <a:gd name="connsiteY17" fmla="*/ 854033 h 4529158"/>
                <a:gd name="connsiteX18" fmla="*/ 60114 w 1041908"/>
                <a:gd name="connsiteY18" fmla="*/ 649478 h 4529158"/>
                <a:gd name="connsiteX19" fmla="*/ 40979 w 1041908"/>
                <a:gd name="connsiteY19" fmla="*/ 604774 h 4529158"/>
                <a:gd name="connsiteX20" fmla="*/ 0 w 1041908"/>
                <a:gd name="connsiteY20" fmla="*/ 494199 h 4529158"/>
                <a:gd name="connsiteX21" fmla="*/ 92541 w 1041908"/>
                <a:gd name="connsiteY21" fmla="*/ 590550 h 4529158"/>
                <a:gd name="connsiteX22" fmla="*/ 130048 w 1041908"/>
                <a:gd name="connsiteY22" fmla="*/ 651002 h 4529158"/>
                <a:gd name="connsiteX23" fmla="*/ 315299 w 1041908"/>
                <a:gd name="connsiteY23" fmla="*/ 1020487 h 4529158"/>
                <a:gd name="connsiteX24" fmla="*/ 785791 w 1041908"/>
                <a:gd name="connsiteY24" fmla="*/ 2060533 h 4529158"/>
                <a:gd name="connsiteX25" fmla="*/ 468291 w 1041908"/>
                <a:gd name="connsiteY25" fmla="*/ 1012444 h 4529158"/>
                <a:gd name="connsiteX26" fmla="*/ 344678 w 1041908"/>
                <a:gd name="connsiteY26" fmla="*/ 623316 h 4529158"/>
                <a:gd name="connsiteX27" fmla="*/ 318770 w 1041908"/>
                <a:gd name="connsiteY27" fmla="*/ 527981 h 4529158"/>
                <a:gd name="connsiteX28" fmla="*/ 318178 w 1041908"/>
                <a:gd name="connsiteY28" fmla="*/ 502666 h 4529158"/>
                <a:gd name="connsiteX29" fmla="*/ 334857 w 1041908"/>
                <a:gd name="connsiteY29" fmla="*/ 523579 h 4529158"/>
                <a:gd name="connsiteX30" fmla="*/ 378206 w 1041908"/>
                <a:gd name="connsiteY30" fmla="*/ 614511 h 4529158"/>
                <a:gd name="connsiteX31" fmla="*/ 531622 w 1041908"/>
                <a:gd name="connsiteY31" fmla="*/ 1033949 h 4529158"/>
                <a:gd name="connsiteX32" fmla="*/ 531622 w 1041908"/>
                <a:gd name="connsiteY32" fmla="*/ 1033949 h 4529158"/>
                <a:gd name="connsiteX33" fmla="*/ 886545 w 1041908"/>
                <a:gd name="connsiteY33" fmla="*/ 2144945 h 4529158"/>
                <a:gd name="connsiteX34" fmla="*/ 845397 w 1041908"/>
                <a:gd name="connsiteY34" fmla="*/ 1714415 h 4529158"/>
                <a:gd name="connsiteX35" fmla="*/ 748284 w 1041908"/>
                <a:gd name="connsiteY35" fmla="*/ 987637 h 4529158"/>
                <a:gd name="connsiteX36" fmla="*/ 692912 w 1041908"/>
                <a:gd name="connsiteY36" fmla="*/ 457115 h 4529158"/>
                <a:gd name="connsiteX37" fmla="*/ 692912 w 1041908"/>
                <a:gd name="connsiteY37" fmla="*/ 457115 h 4529158"/>
                <a:gd name="connsiteX38" fmla="*/ 691388 w 1041908"/>
                <a:gd name="connsiteY38" fmla="*/ 425027 h 4529158"/>
                <a:gd name="connsiteX39" fmla="*/ 691388 w 1041908"/>
                <a:gd name="connsiteY39" fmla="*/ 425027 h 4529158"/>
                <a:gd name="connsiteX40" fmla="*/ 707983 w 1041908"/>
                <a:gd name="connsiteY40" fmla="*/ 277199 h 4529158"/>
                <a:gd name="connsiteX41" fmla="*/ 762508 w 1041908"/>
                <a:gd name="connsiteY41" fmla="*/ 400135 h 4529158"/>
                <a:gd name="connsiteX42" fmla="*/ 763524 w 1041908"/>
                <a:gd name="connsiteY42" fmla="*/ 405045 h 4529158"/>
                <a:gd name="connsiteX43" fmla="*/ 837607 w 1041908"/>
                <a:gd name="connsiteY43" fmla="*/ 961559 h 4529158"/>
                <a:gd name="connsiteX44" fmla="*/ 878925 w 1041908"/>
                <a:gd name="connsiteY44" fmla="*/ 1431883 h 4529158"/>
                <a:gd name="connsiteX45" fmla="*/ 947505 w 1041908"/>
                <a:gd name="connsiteY45" fmla="*/ 2143167 h 4529158"/>
                <a:gd name="connsiteX46" fmla="*/ 955717 w 1041908"/>
                <a:gd name="connsiteY46" fmla="*/ 2218182 h 4529158"/>
                <a:gd name="connsiteX47" fmla="*/ 955040 w 1041908"/>
                <a:gd name="connsiteY47" fmla="*/ 2141136 h 4529158"/>
                <a:gd name="connsiteX48" fmla="*/ 955717 w 1041908"/>
                <a:gd name="connsiteY48" fmla="*/ 1137666 h 4529158"/>
                <a:gd name="connsiteX49" fmla="*/ 958004 w 1041908"/>
                <a:gd name="connsiteY49" fmla="*/ 1050375 h 4529158"/>
                <a:gd name="connsiteX50" fmla="*/ 987467 w 1041908"/>
                <a:gd name="connsiteY50" fmla="*/ 343154 h 4529158"/>
                <a:gd name="connsiteX51" fmla="*/ 998559 w 1041908"/>
                <a:gd name="connsiteY51" fmla="*/ 116247 h 4529158"/>
                <a:gd name="connsiteX52" fmla="*/ 1004486 w 1041908"/>
                <a:gd name="connsiteY52" fmla="*/ 0 h 4529158"/>
                <a:gd name="connsiteX53" fmla="*/ 1012614 w 1041908"/>
                <a:gd name="connsiteY53" fmla="*/ 93218 h 4529158"/>
                <a:gd name="connsiteX54" fmla="*/ 1032680 w 1041908"/>
                <a:gd name="connsiteY54" fmla="*/ 330623 h 4529158"/>
                <a:gd name="connsiteX55" fmla="*/ 1041908 w 1041908"/>
                <a:gd name="connsiteY55" fmla="*/ 442891 h 45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41908" h="4529158">
                  <a:moveTo>
                    <a:pt x="1041908" y="442891"/>
                  </a:moveTo>
                  <a:lnTo>
                    <a:pt x="1041908" y="2250186"/>
                  </a:lnTo>
                  <a:cubicBezTo>
                    <a:pt x="1039199" y="2246461"/>
                    <a:pt x="1036574" y="2242566"/>
                    <a:pt x="1034034" y="2238502"/>
                  </a:cubicBezTo>
                  <a:cubicBezTo>
                    <a:pt x="1014899" y="2208107"/>
                    <a:pt x="1000845" y="2171954"/>
                    <a:pt x="1000845" y="2171954"/>
                  </a:cubicBezTo>
                  <a:cubicBezTo>
                    <a:pt x="1000845" y="2171954"/>
                    <a:pt x="1001438" y="2200317"/>
                    <a:pt x="1002284" y="2249594"/>
                  </a:cubicBezTo>
                  <a:cubicBezTo>
                    <a:pt x="1006348" y="2478194"/>
                    <a:pt x="1015577" y="3157898"/>
                    <a:pt x="993225" y="3554899"/>
                  </a:cubicBezTo>
                  <a:cubicBezTo>
                    <a:pt x="966470" y="4029964"/>
                    <a:pt x="813308" y="4514089"/>
                    <a:pt x="808482" y="4529159"/>
                  </a:cubicBezTo>
                  <a:cubicBezTo>
                    <a:pt x="810260" y="4516882"/>
                    <a:pt x="861738" y="4160012"/>
                    <a:pt x="886630" y="3825833"/>
                  </a:cubicBezTo>
                  <a:cubicBezTo>
                    <a:pt x="907881" y="3540591"/>
                    <a:pt x="927778" y="2510028"/>
                    <a:pt x="914993" y="2268898"/>
                  </a:cubicBezTo>
                  <a:cubicBezTo>
                    <a:pt x="913299" y="2236809"/>
                    <a:pt x="911014" y="2218690"/>
                    <a:pt x="908050" y="2218182"/>
                  </a:cubicBezTo>
                  <a:cubicBezTo>
                    <a:pt x="908050" y="2218182"/>
                    <a:pt x="906780" y="2236978"/>
                    <a:pt x="904579" y="2270421"/>
                  </a:cubicBezTo>
                  <a:cubicBezTo>
                    <a:pt x="897805" y="2371937"/>
                    <a:pt x="882481" y="2607818"/>
                    <a:pt x="868341" y="2858516"/>
                  </a:cubicBezTo>
                  <a:cubicBezTo>
                    <a:pt x="847683" y="3223768"/>
                    <a:pt x="577088" y="4293447"/>
                    <a:pt x="424265" y="4419346"/>
                  </a:cubicBezTo>
                  <a:cubicBezTo>
                    <a:pt x="583184" y="4275582"/>
                    <a:pt x="866564" y="2624752"/>
                    <a:pt x="841079" y="2276433"/>
                  </a:cubicBezTo>
                  <a:cubicBezTo>
                    <a:pt x="838962" y="2247477"/>
                    <a:pt x="834729" y="2227495"/>
                    <a:pt x="828125" y="2218182"/>
                  </a:cubicBezTo>
                  <a:cubicBezTo>
                    <a:pt x="814917" y="2207175"/>
                    <a:pt x="801031" y="2192190"/>
                    <a:pt x="786554" y="2173648"/>
                  </a:cubicBezTo>
                  <a:cubicBezTo>
                    <a:pt x="623909" y="1965621"/>
                    <a:pt x="387943" y="1316990"/>
                    <a:pt x="253069" y="1007533"/>
                  </a:cubicBezTo>
                  <a:cubicBezTo>
                    <a:pt x="220726" y="933196"/>
                    <a:pt x="194141" y="878417"/>
                    <a:pt x="175853" y="854033"/>
                  </a:cubicBezTo>
                  <a:cubicBezTo>
                    <a:pt x="128947" y="791549"/>
                    <a:pt x="89662" y="715518"/>
                    <a:pt x="60114" y="649478"/>
                  </a:cubicBezTo>
                  <a:cubicBezTo>
                    <a:pt x="53171" y="633899"/>
                    <a:pt x="46821" y="618829"/>
                    <a:pt x="40979" y="604774"/>
                  </a:cubicBezTo>
                  <a:cubicBezTo>
                    <a:pt x="14563" y="540681"/>
                    <a:pt x="0" y="494199"/>
                    <a:pt x="0" y="494199"/>
                  </a:cubicBezTo>
                  <a:cubicBezTo>
                    <a:pt x="24807" y="501565"/>
                    <a:pt x="56388" y="536279"/>
                    <a:pt x="92541" y="590550"/>
                  </a:cubicBezTo>
                  <a:cubicBezTo>
                    <a:pt x="104564" y="608584"/>
                    <a:pt x="117094" y="628819"/>
                    <a:pt x="130048" y="651002"/>
                  </a:cubicBezTo>
                  <a:cubicBezTo>
                    <a:pt x="186013" y="746421"/>
                    <a:pt x="249851" y="876977"/>
                    <a:pt x="315299" y="1020487"/>
                  </a:cubicBezTo>
                  <a:cubicBezTo>
                    <a:pt x="527897" y="1486747"/>
                    <a:pt x="757428" y="2088896"/>
                    <a:pt x="785791" y="2060533"/>
                  </a:cubicBezTo>
                  <a:cubicBezTo>
                    <a:pt x="807636" y="2038689"/>
                    <a:pt x="613749" y="1458468"/>
                    <a:pt x="468291" y="1012444"/>
                  </a:cubicBezTo>
                  <a:cubicBezTo>
                    <a:pt x="417407" y="856403"/>
                    <a:pt x="372449" y="716873"/>
                    <a:pt x="344678" y="623316"/>
                  </a:cubicBezTo>
                  <a:cubicBezTo>
                    <a:pt x="332232" y="581406"/>
                    <a:pt x="323257" y="548725"/>
                    <a:pt x="318770" y="527981"/>
                  </a:cubicBezTo>
                  <a:cubicBezTo>
                    <a:pt x="314706" y="509185"/>
                    <a:pt x="314198" y="500126"/>
                    <a:pt x="318178" y="502666"/>
                  </a:cubicBezTo>
                  <a:cubicBezTo>
                    <a:pt x="322665" y="505545"/>
                    <a:pt x="328338" y="512741"/>
                    <a:pt x="334857" y="523579"/>
                  </a:cubicBezTo>
                  <a:cubicBezTo>
                    <a:pt x="346541" y="542883"/>
                    <a:pt x="361273" y="574040"/>
                    <a:pt x="378206" y="614511"/>
                  </a:cubicBezTo>
                  <a:cubicBezTo>
                    <a:pt x="419270" y="711962"/>
                    <a:pt x="473625" y="863431"/>
                    <a:pt x="531622" y="1033949"/>
                  </a:cubicBezTo>
                  <a:lnTo>
                    <a:pt x="531622" y="1033949"/>
                  </a:lnTo>
                  <a:cubicBezTo>
                    <a:pt x="692912" y="1508252"/>
                    <a:pt x="881888" y="2129621"/>
                    <a:pt x="886545" y="2144945"/>
                  </a:cubicBezTo>
                  <a:cubicBezTo>
                    <a:pt x="885952" y="2136817"/>
                    <a:pt x="870289" y="1938274"/>
                    <a:pt x="845397" y="1714415"/>
                  </a:cubicBezTo>
                  <a:cubicBezTo>
                    <a:pt x="833713" y="1609005"/>
                    <a:pt x="787315" y="1295146"/>
                    <a:pt x="748284" y="987637"/>
                  </a:cubicBezTo>
                  <a:cubicBezTo>
                    <a:pt x="723054" y="788839"/>
                    <a:pt x="700871" y="592751"/>
                    <a:pt x="692912" y="457115"/>
                  </a:cubicBezTo>
                  <a:lnTo>
                    <a:pt x="692912" y="457115"/>
                  </a:lnTo>
                  <a:cubicBezTo>
                    <a:pt x="692320" y="445939"/>
                    <a:pt x="691812" y="435271"/>
                    <a:pt x="691388" y="425027"/>
                  </a:cubicBezTo>
                  <a:lnTo>
                    <a:pt x="691388" y="425027"/>
                  </a:lnTo>
                  <a:cubicBezTo>
                    <a:pt x="687324" y="333841"/>
                    <a:pt x="691473" y="277199"/>
                    <a:pt x="707983" y="277199"/>
                  </a:cubicBezTo>
                  <a:cubicBezTo>
                    <a:pt x="727287" y="277199"/>
                    <a:pt x="745490" y="323681"/>
                    <a:pt x="762508" y="400135"/>
                  </a:cubicBezTo>
                  <a:cubicBezTo>
                    <a:pt x="762847" y="401743"/>
                    <a:pt x="763186" y="403352"/>
                    <a:pt x="763524" y="405045"/>
                  </a:cubicBezTo>
                  <a:cubicBezTo>
                    <a:pt x="791718" y="534077"/>
                    <a:pt x="816525" y="744897"/>
                    <a:pt x="837607" y="961559"/>
                  </a:cubicBezTo>
                  <a:cubicBezTo>
                    <a:pt x="853609" y="1125982"/>
                    <a:pt x="867410" y="1293791"/>
                    <a:pt x="878925" y="1431883"/>
                  </a:cubicBezTo>
                  <a:cubicBezTo>
                    <a:pt x="903647" y="1728555"/>
                    <a:pt x="933365" y="2012527"/>
                    <a:pt x="947505" y="2143167"/>
                  </a:cubicBezTo>
                  <a:cubicBezTo>
                    <a:pt x="952670" y="2190920"/>
                    <a:pt x="955717" y="2218182"/>
                    <a:pt x="955717" y="2218182"/>
                  </a:cubicBezTo>
                  <a:cubicBezTo>
                    <a:pt x="955717" y="2218182"/>
                    <a:pt x="955464" y="2189649"/>
                    <a:pt x="955040" y="2141136"/>
                  </a:cubicBezTo>
                  <a:cubicBezTo>
                    <a:pt x="953601" y="1941322"/>
                    <a:pt x="950299" y="1403435"/>
                    <a:pt x="955717" y="1137666"/>
                  </a:cubicBezTo>
                  <a:cubicBezTo>
                    <a:pt x="956225" y="1111419"/>
                    <a:pt x="956988" y="1082040"/>
                    <a:pt x="958004" y="1050375"/>
                  </a:cubicBezTo>
                  <a:cubicBezTo>
                    <a:pt x="963761" y="854456"/>
                    <a:pt x="976715" y="567605"/>
                    <a:pt x="987467" y="343154"/>
                  </a:cubicBezTo>
                  <a:cubicBezTo>
                    <a:pt x="991701" y="254677"/>
                    <a:pt x="995596" y="175937"/>
                    <a:pt x="998559" y="116247"/>
                  </a:cubicBezTo>
                  <a:cubicBezTo>
                    <a:pt x="1002199" y="44281"/>
                    <a:pt x="1004486" y="0"/>
                    <a:pt x="1004486" y="0"/>
                  </a:cubicBezTo>
                  <a:cubicBezTo>
                    <a:pt x="1004486" y="0"/>
                    <a:pt x="1007449" y="33867"/>
                    <a:pt x="1012614" y="93218"/>
                  </a:cubicBezTo>
                  <a:cubicBezTo>
                    <a:pt x="1017524" y="150876"/>
                    <a:pt x="1024551" y="232664"/>
                    <a:pt x="1032680" y="330623"/>
                  </a:cubicBezTo>
                  <a:cubicBezTo>
                    <a:pt x="1035558" y="366014"/>
                    <a:pt x="1038691" y="403606"/>
                    <a:pt x="1041908" y="442891"/>
                  </a:cubicBezTo>
                  <a:close/>
                </a:path>
              </a:pathLst>
            </a:custGeom>
            <a:solidFill>
              <a:srgbClr val="6E0A0C">
                <a:alpha val="33000"/>
              </a:srgbClr>
            </a:solidFill>
            <a:ln w="8456" cap="flat">
              <a:solidFill>
                <a:srgbClr val="370000">
                  <a:alpha val="33000"/>
                </a:srgbClr>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4C9CE33-C788-FEDF-B3EB-10998E1E4ED3}"/>
                </a:ext>
              </a:extLst>
            </p:cNvPr>
            <p:cNvSpPr/>
            <p:nvPr/>
          </p:nvSpPr>
          <p:spPr>
            <a:xfrm>
              <a:off x="11825211" y="2638873"/>
              <a:ext cx="366789" cy="164934"/>
            </a:xfrm>
            <a:custGeom>
              <a:avLst/>
              <a:gdLst>
                <a:gd name="connsiteX0" fmla="*/ 362261 w 362261"/>
                <a:gd name="connsiteY0" fmla="*/ 0 h 162898"/>
                <a:gd name="connsiteX1" fmla="*/ 362261 w 362261"/>
                <a:gd name="connsiteY1" fmla="*/ 120735 h 162898"/>
                <a:gd name="connsiteX2" fmla="*/ 354387 w 362261"/>
                <a:gd name="connsiteY2" fmla="*/ 123952 h 162898"/>
                <a:gd name="connsiteX3" fmla="*/ 322637 w 362261"/>
                <a:gd name="connsiteY3" fmla="*/ 135043 h 162898"/>
                <a:gd name="connsiteX4" fmla="*/ 235346 w 362261"/>
                <a:gd name="connsiteY4" fmla="*/ 154347 h 162898"/>
                <a:gd name="connsiteX5" fmla="*/ 224932 w 362261"/>
                <a:gd name="connsiteY5" fmla="*/ 155871 h 162898"/>
                <a:gd name="connsiteX6" fmla="*/ 161432 w 362261"/>
                <a:gd name="connsiteY6" fmla="*/ 161883 h 162898"/>
                <a:gd name="connsiteX7" fmla="*/ 122401 w 362261"/>
                <a:gd name="connsiteY7" fmla="*/ 162899 h 162898"/>
                <a:gd name="connsiteX8" fmla="*/ 42475 w 362261"/>
                <a:gd name="connsiteY8" fmla="*/ 154855 h 162898"/>
                <a:gd name="connsiteX9" fmla="*/ 4714 w 362261"/>
                <a:gd name="connsiteY9" fmla="*/ 59521 h 162898"/>
                <a:gd name="connsiteX10" fmla="*/ 49842 w 362261"/>
                <a:gd name="connsiteY10" fmla="*/ 62061 h 162898"/>
                <a:gd name="connsiteX11" fmla="*/ 106907 w 362261"/>
                <a:gd name="connsiteY11" fmla="*/ 59097 h 162898"/>
                <a:gd name="connsiteX12" fmla="*/ 267858 w 362261"/>
                <a:gd name="connsiteY12" fmla="*/ 28617 h 162898"/>
                <a:gd name="connsiteX13" fmla="*/ 275393 w 362261"/>
                <a:gd name="connsiteY13" fmla="*/ 26585 h 162898"/>
                <a:gd name="connsiteX14" fmla="*/ 362261 w 362261"/>
                <a:gd name="connsiteY14" fmla="*/ 0 h 16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2261" h="162898">
                  <a:moveTo>
                    <a:pt x="362261" y="0"/>
                  </a:moveTo>
                  <a:lnTo>
                    <a:pt x="362261" y="120735"/>
                  </a:lnTo>
                  <a:cubicBezTo>
                    <a:pt x="359637" y="121835"/>
                    <a:pt x="357097" y="122936"/>
                    <a:pt x="354387" y="123952"/>
                  </a:cubicBezTo>
                  <a:cubicBezTo>
                    <a:pt x="344312" y="128016"/>
                    <a:pt x="333644" y="131657"/>
                    <a:pt x="322637" y="135043"/>
                  </a:cubicBezTo>
                  <a:cubicBezTo>
                    <a:pt x="295121" y="143425"/>
                    <a:pt x="265234" y="149860"/>
                    <a:pt x="235346" y="154347"/>
                  </a:cubicBezTo>
                  <a:cubicBezTo>
                    <a:pt x="231875" y="154855"/>
                    <a:pt x="228403" y="155363"/>
                    <a:pt x="224932" y="155871"/>
                  </a:cubicBezTo>
                  <a:cubicBezTo>
                    <a:pt x="203342" y="158835"/>
                    <a:pt x="181922" y="160782"/>
                    <a:pt x="161432" y="161883"/>
                  </a:cubicBezTo>
                  <a:cubicBezTo>
                    <a:pt x="147885" y="162560"/>
                    <a:pt x="134847" y="162899"/>
                    <a:pt x="122401" y="162899"/>
                  </a:cubicBezTo>
                  <a:cubicBezTo>
                    <a:pt x="89381" y="162729"/>
                    <a:pt x="61187" y="160020"/>
                    <a:pt x="42475" y="154855"/>
                  </a:cubicBezTo>
                  <a:cubicBezTo>
                    <a:pt x="-19670" y="137922"/>
                    <a:pt x="4714" y="59521"/>
                    <a:pt x="4714" y="59521"/>
                  </a:cubicBezTo>
                  <a:cubicBezTo>
                    <a:pt x="19192" y="61214"/>
                    <a:pt x="34348" y="62061"/>
                    <a:pt x="49842" y="62061"/>
                  </a:cubicBezTo>
                  <a:cubicBezTo>
                    <a:pt x="68468" y="62061"/>
                    <a:pt x="87687" y="60960"/>
                    <a:pt x="106907" y="59097"/>
                  </a:cubicBezTo>
                  <a:cubicBezTo>
                    <a:pt x="163464" y="53594"/>
                    <a:pt x="221037" y="41063"/>
                    <a:pt x="267858" y="28617"/>
                  </a:cubicBezTo>
                  <a:cubicBezTo>
                    <a:pt x="270398" y="27940"/>
                    <a:pt x="272938" y="27263"/>
                    <a:pt x="275393" y="26585"/>
                  </a:cubicBezTo>
                  <a:cubicBezTo>
                    <a:pt x="315864" y="15663"/>
                    <a:pt x="347445" y="5165"/>
                    <a:pt x="362261" y="0"/>
                  </a:cubicBezTo>
                  <a:close/>
                </a:path>
              </a:pathLst>
            </a:custGeom>
            <a:solidFill>
              <a:srgbClr val="703416"/>
            </a:solidFill>
            <a:ln w="8456" cap="flat">
              <a:solidFill>
                <a:srgbClr val="370000"/>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D7383D1-7067-81FA-927E-90D0DF96514E}"/>
                </a:ext>
              </a:extLst>
            </p:cNvPr>
            <p:cNvSpPr/>
            <p:nvPr/>
          </p:nvSpPr>
          <p:spPr>
            <a:xfrm>
              <a:off x="2" y="4718977"/>
              <a:ext cx="12191995" cy="1674501"/>
            </a:xfrm>
            <a:custGeom>
              <a:avLst/>
              <a:gdLst>
                <a:gd name="connsiteX0" fmla="*/ 11755976 w 12191995"/>
                <a:gd name="connsiteY0" fmla="*/ 1 h 1674501"/>
                <a:gd name="connsiteX1" fmla="*/ 12191995 w 12191995"/>
                <a:gd name="connsiteY1" fmla="*/ 1 h 1674501"/>
                <a:gd name="connsiteX2" fmla="*/ 12191995 w 12191995"/>
                <a:gd name="connsiteY2" fmla="*/ 1674501 h 1674501"/>
                <a:gd name="connsiteX3" fmla="*/ 11755976 w 12191995"/>
                <a:gd name="connsiteY3" fmla="*/ 1674501 h 1674501"/>
                <a:gd name="connsiteX4" fmla="*/ 11746326 w 12191995"/>
                <a:gd name="connsiteY4" fmla="*/ 1674406 h 1674501"/>
                <a:gd name="connsiteX5" fmla="*/ 11699332 w 12191995"/>
                <a:gd name="connsiteY5" fmla="*/ 1671832 h 1674501"/>
                <a:gd name="connsiteX6" fmla="*/ 11578166 w 12191995"/>
                <a:gd name="connsiteY6" fmla="*/ 1647810 h 1674501"/>
                <a:gd name="connsiteX7" fmla="*/ 11523046 w 12191995"/>
                <a:gd name="connsiteY7" fmla="*/ 1627313 h 1674501"/>
                <a:gd name="connsiteX8" fmla="*/ 11487611 w 12191995"/>
                <a:gd name="connsiteY8" fmla="*/ 1610156 h 1674501"/>
                <a:gd name="connsiteX9" fmla="*/ 11289985 w 12191995"/>
                <a:gd name="connsiteY9" fmla="*/ 1324748 h 1674501"/>
                <a:gd name="connsiteX10" fmla="*/ 11289985 w 12191995"/>
                <a:gd name="connsiteY10" fmla="*/ 349753 h 1674501"/>
                <a:gd name="connsiteX11" fmla="*/ 11291002 w 12191995"/>
                <a:gd name="connsiteY11" fmla="*/ 327352 h 1674501"/>
                <a:gd name="connsiteX12" fmla="*/ 11311576 w 12191995"/>
                <a:gd name="connsiteY12" fmla="*/ 244895 h 1674501"/>
                <a:gd name="connsiteX13" fmla="*/ 11341932 w 12191995"/>
                <a:gd name="connsiteY13" fmla="*/ 189891 h 1674501"/>
                <a:gd name="connsiteX14" fmla="*/ 11343963 w 12191995"/>
                <a:gd name="connsiteY14" fmla="*/ 187032 h 1674501"/>
                <a:gd name="connsiteX15" fmla="*/ 11755976 w 12191995"/>
                <a:gd name="connsiteY15" fmla="*/ 1 h 1674501"/>
                <a:gd name="connsiteX16" fmla="*/ 10079476 w 12191995"/>
                <a:gd name="connsiteY16" fmla="*/ 1 h 1674501"/>
                <a:gd name="connsiteX17" fmla="*/ 10721500 w 12191995"/>
                <a:gd name="connsiteY17" fmla="*/ 1 h 1674501"/>
                <a:gd name="connsiteX18" fmla="*/ 11172379 w 12191995"/>
                <a:gd name="connsiteY18" fmla="*/ 338409 h 1674501"/>
                <a:gd name="connsiteX19" fmla="*/ 11172379 w 12191995"/>
                <a:gd name="connsiteY19" fmla="*/ 1336093 h 1674501"/>
                <a:gd name="connsiteX20" fmla="*/ 10721500 w 12191995"/>
                <a:gd name="connsiteY20" fmla="*/ 1674501 h 1674501"/>
                <a:gd name="connsiteX21" fmla="*/ 10079476 w 12191995"/>
                <a:gd name="connsiteY21" fmla="*/ 1674501 h 1674501"/>
                <a:gd name="connsiteX22" fmla="*/ 9628596 w 12191995"/>
                <a:gd name="connsiteY22" fmla="*/ 1336093 h 1674501"/>
                <a:gd name="connsiteX23" fmla="*/ 9628596 w 12191995"/>
                <a:gd name="connsiteY23" fmla="*/ 338409 h 1674501"/>
                <a:gd name="connsiteX24" fmla="*/ 10079476 w 12191995"/>
                <a:gd name="connsiteY24" fmla="*/ 1 h 1674501"/>
                <a:gd name="connsiteX25" fmla="*/ 8456694 w 12191995"/>
                <a:gd name="connsiteY25" fmla="*/ 1 h 1674501"/>
                <a:gd name="connsiteX26" fmla="*/ 9059602 w 12191995"/>
                <a:gd name="connsiteY26" fmla="*/ 1 h 1674501"/>
                <a:gd name="connsiteX27" fmla="*/ 9530038 w 12191995"/>
                <a:gd name="connsiteY27" fmla="*/ 353089 h 1674501"/>
                <a:gd name="connsiteX28" fmla="*/ 9530038 w 12191995"/>
                <a:gd name="connsiteY28" fmla="*/ 1321414 h 1674501"/>
                <a:gd name="connsiteX29" fmla="*/ 9059602 w 12191995"/>
                <a:gd name="connsiteY29" fmla="*/ 1674501 h 1674501"/>
                <a:gd name="connsiteX30" fmla="*/ 8456694 w 12191995"/>
                <a:gd name="connsiteY30" fmla="*/ 1674501 h 1674501"/>
                <a:gd name="connsiteX31" fmla="*/ 7986257 w 12191995"/>
                <a:gd name="connsiteY31" fmla="*/ 1321414 h 1674501"/>
                <a:gd name="connsiteX32" fmla="*/ 7986257 w 12191995"/>
                <a:gd name="connsiteY32" fmla="*/ 353089 h 1674501"/>
                <a:gd name="connsiteX33" fmla="*/ 8456694 w 12191995"/>
                <a:gd name="connsiteY33" fmla="*/ 1 h 1674501"/>
                <a:gd name="connsiteX34" fmla="*/ 6891449 w 12191995"/>
                <a:gd name="connsiteY34" fmla="*/ 1 h 1674501"/>
                <a:gd name="connsiteX35" fmla="*/ 7366839 w 12191995"/>
                <a:gd name="connsiteY35" fmla="*/ 1 h 1674501"/>
                <a:gd name="connsiteX36" fmla="*/ 7901034 w 12191995"/>
                <a:gd name="connsiteY36" fmla="*/ 400944 h 1674501"/>
                <a:gd name="connsiteX37" fmla="*/ 7901034 w 12191995"/>
                <a:gd name="connsiteY37" fmla="*/ 1273560 h 1674501"/>
                <a:gd name="connsiteX38" fmla="*/ 7366839 w 12191995"/>
                <a:gd name="connsiteY38" fmla="*/ 1674501 h 1674501"/>
                <a:gd name="connsiteX39" fmla="*/ 6891449 w 12191995"/>
                <a:gd name="connsiteY39" fmla="*/ 1674501 h 1674501"/>
                <a:gd name="connsiteX40" fmla="*/ 6357253 w 12191995"/>
                <a:gd name="connsiteY40" fmla="*/ 1273560 h 1674501"/>
                <a:gd name="connsiteX41" fmla="*/ 6357253 w 12191995"/>
                <a:gd name="connsiteY41" fmla="*/ 400944 h 1674501"/>
                <a:gd name="connsiteX42" fmla="*/ 6891449 w 12191995"/>
                <a:gd name="connsiteY42" fmla="*/ 1 h 1674501"/>
                <a:gd name="connsiteX43" fmla="*/ 4825158 w 12191995"/>
                <a:gd name="connsiteY43" fmla="*/ 0 h 1674501"/>
                <a:gd name="connsiteX44" fmla="*/ 5300548 w 12191995"/>
                <a:gd name="connsiteY44" fmla="*/ 0 h 1674501"/>
                <a:gd name="connsiteX45" fmla="*/ 5834744 w 12191995"/>
                <a:gd name="connsiteY45" fmla="*/ 400943 h 1674501"/>
                <a:gd name="connsiteX46" fmla="*/ 5834744 w 12191995"/>
                <a:gd name="connsiteY46" fmla="*/ 1273560 h 1674501"/>
                <a:gd name="connsiteX47" fmla="*/ 5300548 w 12191995"/>
                <a:gd name="connsiteY47" fmla="*/ 1674501 h 1674501"/>
                <a:gd name="connsiteX48" fmla="*/ 4825158 w 12191995"/>
                <a:gd name="connsiteY48" fmla="*/ 1674501 h 1674501"/>
                <a:gd name="connsiteX49" fmla="*/ 4290963 w 12191995"/>
                <a:gd name="connsiteY49" fmla="*/ 1273560 h 1674501"/>
                <a:gd name="connsiteX50" fmla="*/ 4290963 w 12191995"/>
                <a:gd name="connsiteY50" fmla="*/ 400943 h 1674501"/>
                <a:gd name="connsiteX51" fmla="*/ 4825158 w 12191995"/>
                <a:gd name="connsiteY51" fmla="*/ 0 h 1674501"/>
                <a:gd name="connsiteX52" fmla="*/ 3132395 w 12191995"/>
                <a:gd name="connsiteY52" fmla="*/ 0 h 1674501"/>
                <a:gd name="connsiteX53" fmla="*/ 3735302 w 12191995"/>
                <a:gd name="connsiteY53" fmla="*/ 0 h 1674501"/>
                <a:gd name="connsiteX54" fmla="*/ 4205739 w 12191995"/>
                <a:gd name="connsiteY54" fmla="*/ 353088 h 1674501"/>
                <a:gd name="connsiteX55" fmla="*/ 4205739 w 12191995"/>
                <a:gd name="connsiteY55" fmla="*/ 1321413 h 1674501"/>
                <a:gd name="connsiteX56" fmla="*/ 3735302 w 12191995"/>
                <a:gd name="connsiteY56" fmla="*/ 1674501 h 1674501"/>
                <a:gd name="connsiteX57" fmla="*/ 3132395 w 12191995"/>
                <a:gd name="connsiteY57" fmla="*/ 1674501 h 1674501"/>
                <a:gd name="connsiteX58" fmla="*/ 2661958 w 12191995"/>
                <a:gd name="connsiteY58" fmla="*/ 1321413 h 1674501"/>
                <a:gd name="connsiteX59" fmla="*/ 2661958 w 12191995"/>
                <a:gd name="connsiteY59" fmla="*/ 353088 h 1674501"/>
                <a:gd name="connsiteX60" fmla="*/ 3132395 w 12191995"/>
                <a:gd name="connsiteY60" fmla="*/ 0 h 1674501"/>
                <a:gd name="connsiteX61" fmla="*/ 1470496 w 12191995"/>
                <a:gd name="connsiteY61" fmla="*/ 0 h 1674501"/>
                <a:gd name="connsiteX62" fmla="*/ 2112520 w 12191995"/>
                <a:gd name="connsiteY62" fmla="*/ 0 h 1674501"/>
                <a:gd name="connsiteX63" fmla="*/ 2563400 w 12191995"/>
                <a:gd name="connsiteY63" fmla="*/ 338409 h 1674501"/>
                <a:gd name="connsiteX64" fmla="*/ 2563400 w 12191995"/>
                <a:gd name="connsiteY64" fmla="*/ 1336093 h 1674501"/>
                <a:gd name="connsiteX65" fmla="*/ 2112520 w 12191995"/>
                <a:gd name="connsiteY65" fmla="*/ 1674501 h 1674501"/>
                <a:gd name="connsiteX66" fmla="*/ 1470496 w 12191995"/>
                <a:gd name="connsiteY66" fmla="*/ 1674501 h 1674501"/>
                <a:gd name="connsiteX67" fmla="*/ 1019617 w 12191995"/>
                <a:gd name="connsiteY67" fmla="*/ 1336093 h 1674501"/>
                <a:gd name="connsiteX68" fmla="*/ 1019617 w 12191995"/>
                <a:gd name="connsiteY68" fmla="*/ 338409 h 1674501"/>
                <a:gd name="connsiteX69" fmla="*/ 1470496 w 12191995"/>
                <a:gd name="connsiteY69" fmla="*/ 0 h 1674501"/>
                <a:gd name="connsiteX70" fmla="*/ 0 w 12191995"/>
                <a:gd name="connsiteY70" fmla="*/ 0 h 1674501"/>
                <a:gd name="connsiteX71" fmla="*/ 436019 w 12191995"/>
                <a:gd name="connsiteY71" fmla="*/ 0 h 1674501"/>
                <a:gd name="connsiteX72" fmla="*/ 848033 w 12191995"/>
                <a:gd name="connsiteY72" fmla="*/ 187031 h 1674501"/>
                <a:gd name="connsiteX73" fmla="*/ 850063 w 12191995"/>
                <a:gd name="connsiteY73" fmla="*/ 189890 h 1674501"/>
                <a:gd name="connsiteX74" fmla="*/ 880420 w 12191995"/>
                <a:gd name="connsiteY74" fmla="*/ 244894 h 1674501"/>
                <a:gd name="connsiteX75" fmla="*/ 900994 w 12191995"/>
                <a:gd name="connsiteY75" fmla="*/ 327351 h 1674501"/>
                <a:gd name="connsiteX76" fmla="*/ 902010 w 12191995"/>
                <a:gd name="connsiteY76" fmla="*/ 349752 h 1674501"/>
                <a:gd name="connsiteX77" fmla="*/ 902010 w 12191995"/>
                <a:gd name="connsiteY77" fmla="*/ 1324748 h 1674501"/>
                <a:gd name="connsiteX78" fmla="*/ 704385 w 12191995"/>
                <a:gd name="connsiteY78" fmla="*/ 1610156 h 1674501"/>
                <a:gd name="connsiteX79" fmla="*/ 668950 w 12191995"/>
                <a:gd name="connsiteY79" fmla="*/ 1627313 h 1674501"/>
                <a:gd name="connsiteX80" fmla="*/ 613829 w 12191995"/>
                <a:gd name="connsiteY80" fmla="*/ 1647810 h 1674501"/>
                <a:gd name="connsiteX81" fmla="*/ 492663 w 12191995"/>
                <a:gd name="connsiteY81" fmla="*/ 1671832 h 1674501"/>
                <a:gd name="connsiteX82" fmla="*/ 445670 w 12191995"/>
                <a:gd name="connsiteY82" fmla="*/ 1674406 h 1674501"/>
                <a:gd name="connsiteX83" fmla="*/ 436019 w 12191995"/>
                <a:gd name="connsiteY83" fmla="*/ 1674501 h 1674501"/>
                <a:gd name="connsiteX84" fmla="*/ 0 w 12191995"/>
                <a:gd name="connsiteY84" fmla="*/ 1674501 h 167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5" h="1674501">
                  <a:moveTo>
                    <a:pt x="11755976" y="1"/>
                  </a:moveTo>
                  <a:lnTo>
                    <a:pt x="12191995" y="1"/>
                  </a:lnTo>
                  <a:lnTo>
                    <a:pt x="12191995" y="1674501"/>
                  </a:lnTo>
                  <a:lnTo>
                    <a:pt x="11755976" y="1674501"/>
                  </a:lnTo>
                  <a:cubicBezTo>
                    <a:pt x="11752802" y="1674501"/>
                    <a:pt x="11749499" y="1674501"/>
                    <a:pt x="11746326" y="1674406"/>
                  </a:cubicBezTo>
                  <a:cubicBezTo>
                    <a:pt x="11730448" y="1674215"/>
                    <a:pt x="11714826" y="1673357"/>
                    <a:pt x="11699332" y="1671832"/>
                  </a:cubicBezTo>
                  <a:cubicBezTo>
                    <a:pt x="11657038" y="1668018"/>
                    <a:pt x="11616395" y="1659821"/>
                    <a:pt x="11578166" y="1647810"/>
                  </a:cubicBezTo>
                  <a:cubicBezTo>
                    <a:pt x="11559116" y="1641900"/>
                    <a:pt x="11540699" y="1635035"/>
                    <a:pt x="11523046" y="1627313"/>
                  </a:cubicBezTo>
                  <a:cubicBezTo>
                    <a:pt x="11510852" y="1621976"/>
                    <a:pt x="11499041" y="1616257"/>
                    <a:pt x="11487611" y="1610156"/>
                  </a:cubicBezTo>
                  <a:cubicBezTo>
                    <a:pt x="11368222" y="1546764"/>
                    <a:pt x="11289985" y="1442287"/>
                    <a:pt x="11289985" y="1324748"/>
                  </a:cubicBezTo>
                  <a:lnTo>
                    <a:pt x="11289985" y="349753"/>
                  </a:lnTo>
                  <a:cubicBezTo>
                    <a:pt x="11289985" y="342222"/>
                    <a:pt x="11290366" y="334786"/>
                    <a:pt x="11291002" y="327352"/>
                  </a:cubicBezTo>
                  <a:cubicBezTo>
                    <a:pt x="11293414" y="298849"/>
                    <a:pt x="11300400" y="271203"/>
                    <a:pt x="11311576" y="244895"/>
                  </a:cubicBezTo>
                  <a:cubicBezTo>
                    <a:pt x="11319578" y="225828"/>
                    <a:pt x="11329739" y="207430"/>
                    <a:pt x="11341932" y="189891"/>
                  </a:cubicBezTo>
                  <a:cubicBezTo>
                    <a:pt x="11342568" y="188938"/>
                    <a:pt x="11343201" y="187984"/>
                    <a:pt x="11343963" y="187032"/>
                  </a:cubicBezTo>
                  <a:cubicBezTo>
                    <a:pt x="11422201" y="76072"/>
                    <a:pt x="11577785" y="1"/>
                    <a:pt x="11755976" y="1"/>
                  </a:cubicBezTo>
                  <a:close/>
                  <a:moveTo>
                    <a:pt x="10079476" y="1"/>
                  </a:moveTo>
                  <a:lnTo>
                    <a:pt x="10721500" y="1"/>
                  </a:lnTo>
                  <a:cubicBezTo>
                    <a:pt x="10970512" y="1"/>
                    <a:pt x="11172379" y="151512"/>
                    <a:pt x="11172379" y="338409"/>
                  </a:cubicBezTo>
                  <a:lnTo>
                    <a:pt x="11172379" y="1336093"/>
                  </a:lnTo>
                  <a:cubicBezTo>
                    <a:pt x="11172379" y="1522990"/>
                    <a:pt x="10970512" y="1674501"/>
                    <a:pt x="10721500" y="1674501"/>
                  </a:cubicBezTo>
                  <a:lnTo>
                    <a:pt x="10079476" y="1674501"/>
                  </a:lnTo>
                  <a:cubicBezTo>
                    <a:pt x="9830462" y="1674501"/>
                    <a:pt x="9628596" y="1522990"/>
                    <a:pt x="9628596" y="1336093"/>
                  </a:cubicBezTo>
                  <a:lnTo>
                    <a:pt x="9628596" y="338409"/>
                  </a:lnTo>
                  <a:cubicBezTo>
                    <a:pt x="9628596" y="151512"/>
                    <a:pt x="9830462" y="1"/>
                    <a:pt x="10079476" y="1"/>
                  </a:cubicBezTo>
                  <a:close/>
                  <a:moveTo>
                    <a:pt x="8456694" y="1"/>
                  </a:moveTo>
                  <a:lnTo>
                    <a:pt x="9059602" y="1"/>
                  </a:lnTo>
                  <a:cubicBezTo>
                    <a:pt x="9319416" y="1"/>
                    <a:pt x="9530038" y="158084"/>
                    <a:pt x="9530038" y="353089"/>
                  </a:cubicBezTo>
                  <a:lnTo>
                    <a:pt x="9530038" y="1321414"/>
                  </a:lnTo>
                  <a:cubicBezTo>
                    <a:pt x="9530038" y="1516418"/>
                    <a:pt x="9319416" y="1674501"/>
                    <a:pt x="9059602" y="1674501"/>
                  </a:cubicBezTo>
                  <a:lnTo>
                    <a:pt x="8456694" y="1674501"/>
                  </a:lnTo>
                  <a:cubicBezTo>
                    <a:pt x="8196880" y="1674501"/>
                    <a:pt x="7986257" y="1516418"/>
                    <a:pt x="7986257" y="1321414"/>
                  </a:cubicBezTo>
                  <a:lnTo>
                    <a:pt x="7986257" y="353089"/>
                  </a:lnTo>
                  <a:cubicBezTo>
                    <a:pt x="7986257" y="158084"/>
                    <a:pt x="8196880" y="1"/>
                    <a:pt x="8456694" y="1"/>
                  </a:cubicBezTo>
                  <a:close/>
                  <a:moveTo>
                    <a:pt x="6891449" y="1"/>
                  </a:moveTo>
                  <a:lnTo>
                    <a:pt x="7366839" y="1"/>
                  </a:lnTo>
                  <a:cubicBezTo>
                    <a:pt x="7661867" y="1"/>
                    <a:pt x="7901034" y="179509"/>
                    <a:pt x="7901034" y="400944"/>
                  </a:cubicBezTo>
                  <a:lnTo>
                    <a:pt x="7901034" y="1273560"/>
                  </a:lnTo>
                  <a:cubicBezTo>
                    <a:pt x="7901034" y="1494993"/>
                    <a:pt x="7661867" y="1674501"/>
                    <a:pt x="7366839" y="1674501"/>
                  </a:cubicBezTo>
                  <a:lnTo>
                    <a:pt x="6891449" y="1674501"/>
                  </a:lnTo>
                  <a:cubicBezTo>
                    <a:pt x="6596421" y="1674501"/>
                    <a:pt x="6357253" y="1494992"/>
                    <a:pt x="6357253" y="1273560"/>
                  </a:cubicBezTo>
                  <a:lnTo>
                    <a:pt x="6357253" y="400944"/>
                  </a:lnTo>
                  <a:cubicBezTo>
                    <a:pt x="6357253" y="179509"/>
                    <a:pt x="6596421" y="1"/>
                    <a:pt x="6891449" y="1"/>
                  </a:cubicBezTo>
                  <a:close/>
                  <a:moveTo>
                    <a:pt x="4825158" y="0"/>
                  </a:moveTo>
                  <a:lnTo>
                    <a:pt x="5300548" y="0"/>
                  </a:lnTo>
                  <a:cubicBezTo>
                    <a:pt x="5595576" y="0"/>
                    <a:pt x="5834744" y="179508"/>
                    <a:pt x="5834744" y="400943"/>
                  </a:cubicBezTo>
                  <a:lnTo>
                    <a:pt x="5834744" y="1273560"/>
                  </a:lnTo>
                  <a:cubicBezTo>
                    <a:pt x="5834744" y="1494992"/>
                    <a:pt x="5595576" y="1674501"/>
                    <a:pt x="5300548" y="1674501"/>
                  </a:cubicBezTo>
                  <a:lnTo>
                    <a:pt x="4825158" y="1674501"/>
                  </a:lnTo>
                  <a:cubicBezTo>
                    <a:pt x="4530130" y="1674501"/>
                    <a:pt x="4290963" y="1494993"/>
                    <a:pt x="4290963" y="1273560"/>
                  </a:cubicBezTo>
                  <a:lnTo>
                    <a:pt x="4290963" y="400943"/>
                  </a:lnTo>
                  <a:cubicBezTo>
                    <a:pt x="4290963" y="179508"/>
                    <a:pt x="4530130" y="0"/>
                    <a:pt x="4825158" y="0"/>
                  </a:cubicBezTo>
                  <a:close/>
                  <a:moveTo>
                    <a:pt x="3132395" y="0"/>
                  </a:moveTo>
                  <a:lnTo>
                    <a:pt x="3735302" y="0"/>
                  </a:lnTo>
                  <a:cubicBezTo>
                    <a:pt x="3995116" y="0"/>
                    <a:pt x="4205739" y="158083"/>
                    <a:pt x="4205739" y="353088"/>
                  </a:cubicBezTo>
                  <a:lnTo>
                    <a:pt x="4205739" y="1321413"/>
                  </a:lnTo>
                  <a:cubicBezTo>
                    <a:pt x="4205739" y="1516418"/>
                    <a:pt x="3995116" y="1674501"/>
                    <a:pt x="3735302" y="1674501"/>
                  </a:cubicBezTo>
                  <a:lnTo>
                    <a:pt x="3132395" y="1674501"/>
                  </a:lnTo>
                  <a:cubicBezTo>
                    <a:pt x="2872580" y="1674501"/>
                    <a:pt x="2661958" y="1516418"/>
                    <a:pt x="2661958" y="1321413"/>
                  </a:cubicBezTo>
                  <a:lnTo>
                    <a:pt x="2661958" y="353088"/>
                  </a:lnTo>
                  <a:cubicBezTo>
                    <a:pt x="2661958" y="158083"/>
                    <a:pt x="2872580" y="0"/>
                    <a:pt x="3132395" y="0"/>
                  </a:cubicBezTo>
                  <a:close/>
                  <a:moveTo>
                    <a:pt x="1470496" y="0"/>
                  </a:moveTo>
                  <a:lnTo>
                    <a:pt x="2112520" y="0"/>
                  </a:lnTo>
                  <a:cubicBezTo>
                    <a:pt x="2361534" y="0"/>
                    <a:pt x="2563400" y="151511"/>
                    <a:pt x="2563400" y="338409"/>
                  </a:cubicBezTo>
                  <a:lnTo>
                    <a:pt x="2563400" y="1336093"/>
                  </a:lnTo>
                  <a:cubicBezTo>
                    <a:pt x="2563400" y="1522990"/>
                    <a:pt x="2361534" y="1674501"/>
                    <a:pt x="2112520" y="1674501"/>
                  </a:cubicBezTo>
                  <a:lnTo>
                    <a:pt x="1470496" y="1674501"/>
                  </a:lnTo>
                  <a:cubicBezTo>
                    <a:pt x="1221484" y="1674501"/>
                    <a:pt x="1019617" y="1522990"/>
                    <a:pt x="1019617" y="1336093"/>
                  </a:cubicBezTo>
                  <a:lnTo>
                    <a:pt x="1019617" y="338409"/>
                  </a:lnTo>
                  <a:cubicBezTo>
                    <a:pt x="1019617" y="151511"/>
                    <a:pt x="1221484" y="0"/>
                    <a:pt x="1470496" y="0"/>
                  </a:cubicBezTo>
                  <a:close/>
                  <a:moveTo>
                    <a:pt x="0" y="0"/>
                  </a:moveTo>
                  <a:lnTo>
                    <a:pt x="436019" y="0"/>
                  </a:lnTo>
                  <a:cubicBezTo>
                    <a:pt x="614210" y="0"/>
                    <a:pt x="769795" y="76071"/>
                    <a:pt x="848033" y="187031"/>
                  </a:cubicBezTo>
                  <a:cubicBezTo>
                    <a:pt x="848794" y="187983"/>
                    <a:pt x="849428" y="188937"/>
                    <a:pt x="850063" y="189890"/>
                  </a:cubicBezTo>
                  <a:cubicBezTo>
                    <a:pt x="862256" y="207429"/>
                    <a:pt x="872418" y="225827"/>
                    <a:pt x="880420" y="244894"/>
                  </a:cubicBezTo>
                  <a:cubicBezTo>
                    <a:pt x="891595" y="271203"/>
                    <a:pt x="898581" y="298848"/>
                    <a:pt x="900994" y="327351"/>
                  </a:cubicBezTo>
                  <a:cubicBezTo>
                    <a:pt x="901629" y="334786"/>
                    <a:pt x="902010" y="342222"/>
                    <a:pt x="902010" y="349752"/>
                  </a:cubicBezTo>
                  <a:lnTo>
                    <a:pt x="902010" y="1324748"/>
                  </a:lnTo>
                  <a:cubicBezTo>
                    <a:pt x="902010" y="1442287"/>
                    <a:pt x="823773" y="1546764"/>
                    <a:pt x="704385" y="1610156"/>
                  </a:cubicBezTo>
                  <a:cubicBezTo>
                    <a:pt x="692954" y="1616257"/>
                    <a:pt x="681144" y="1621976"/>
                    <a:pt x="668950" y="1627313"/>
                  </a:cubicBezTo>
                  <a:cubicBezTo>
                    <a:pt x="651297" y="1635035"/>
                    <a:pt x="632880" y="1641900"/>
                    <a:pt x="613829" y="1647810"/>
                  </a:cubicBezTo>
                  <a:cubicBezTo>
                    <a:pt x="575600" y="1659821"/>
                    <a:pt x="534957" y="1668018"/>
                    <a:pt x="492663" y="1671832"/>
                  </a:cubicBezTo>
                  <a:cubicBezTo>
                    <a:pt x="477170" y="1673357"/>
                    <a:pt x="461547" y="1674215"/>
                    <a:pt x="445670" y="1674406"/>
                  </a:cubicBezTo>
                  <a:cubicBezTo>
                    <a:pt x="442496" y="1674501"/>
                    <a:pt x="439194" y="1674501"/>
                    <a:pt x="436019" y="1674501"/>
                  </a:cubicBezTo>
                  <a:lnTo>
                    <a:pt x="0" y="1674501"/>
                  </a:lnTo>
                  <a:close/>
                </a:path>
              </a:pathLst>
            </a:custGeom>
            <a:solidFill>
              <a:srgbClr val="D60D1F"/>
            </a:solidFill>
            <a:ln w="8456" cap="flat">
              <a:solidFill>
                <a:srgbClr val="370000"/>
              </a:solid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D5F7FF82-88A3-CA19-19E6-14DC4B95FDA2}"/>
                </a:ext>
              </a:extLst>
            </p:cNvPr>
            <p:cNvSpPr/>
            <p:nvPr/>
          </p:nvSpPr>
          <p:spPr>
            <a:xfrm>
              <a:off x="2" y="4757106"/>
              <a:ext cx="12191995" cy="1674501"/>
            </a:xfrm>
            <a:custGeom>
              <a:avLst/>
              <a:gdLst>
                <a:gd name="connsiteX0" fmla="*/ 11816180 w 12191995"/>
                <a:gd name="connsiteY0" fmla="*/ 1 h 1674501"/>
                <a:gd name="connsiteX1" fmla="*/ 12191995 w 12191995"/>
                <a:gd name="connsiteY1" fmla="*/ 1 h 1674501"/>
                <a:gd name="connsiteX2" fmla="*/ 12191995 w 12191995"/>
                <a:gd name="connsiteY2" fmla="*/ 1674501 h 1674501"/>
                <a:gd name="connsiteX3" fmla="*/ 11816180 w 12191995"/>
                <a:gd name="connsiteY3" fmla="*/ 1674501 h 1674501"/>
                <a:gd name="connsiteX4" fmla="*/ 11763344 w 12191995"/>
                <a:gd name="connsiteY4" fmla="*/ 1672214 h 1674501"/>
                <a:gd name="connsiteX5" fmla="*/ 11717367 w 12191995"/>
                <a:gd name="connsiteY5" fmla="*/ 1666493 h 1674501"/>
                <a:gd name="connsiteX6" fmla="*/ 11573340 w 12191995"/>
                <a:gd name="connsiteY6" fmla="*/ 1622930 h 1674501"/>
                <a:gd name="connsiteX7" fmla="*/ 11521140 w 12191995"/>
                <a:gd name="connsiteY7" fmla="*/ 1594808 h 1674501"/>
                <a:gd name="connsiteX8" fmla="*/ 11487610 w 12191995"/>
                <a:gd name="connsiteY8" fmla="*/ 1572025 h 1674501"/>
                <a:gd name="connsiteX9" fmla="*/ 11350188 w 12191995"/>
                <a:gd name="connsiteY9" fmla="*/ 1324748 h 1674501"/>
                <a:gd name="connsiteX10" fmla="*/ 11350188 w 12191995"/>
                <a:gd name="connsiteY10" fmla="*/ 349753 h 1674501"/>
                <a:gd name="connsiteX11" fmla="*/ 11357300 w 12191995"/>
                <a:gd name="connsiteY11" fmla="*/ 289220 h 1674501"/>
                <a:gd name="connsiteX12" fmla="*/ 11386766 w 12191995"/>
                <a:gd name="connsiteY12" fmla="*/ 214389 h 1674501"/>
                <a:gd name="connsiteX13" fmla="*/ 11400356 w 12191995"/>
                <a:gd name="connsiteY13" fmla="*/ 192465 h 1674501"/>
                <a:gd name="connsiteX14" fmla="*/ 11406705 w 12191995"/>
                <a:gd name="connsiteY14" fmla="*/ 183410 h 1674501"/>
                <a:gd name="connsiteX15" fmla="*/ 11816180 w 12191995"/>
                <a:gd name="connsiteY15" fmla="*/ 1 h 1674501"/>
                <a:gd name="connsiteX16" fmla="*/ 10115546 w 12191995"/>
                <a:gd name="connsiteY16" fmla="*/ 1 h 1674501"/>
                <a:gd name="connsiteX17" fmla="*/ 10780050 w 12191995"/>
                <a:gd name="connsiteY17" fmla="*/ 1 h 1674501"/>
                <a:gd name="connsiteX18" fmla="*/ 11230927 w 12191995"/>
                <a:gd name="connsiteY18" fmla="*/ 338409 h 1674501"/>
                <a:gd name="connsiteX19" fmla="*/ 11230927 w 12191995"/>
                <a:gd name="connsiteY19" fmla="*/ 1336093 h 1674501"/>
                <a:gd name="connsiteX20" fmla="*/ 10780050 w 12191995"/>
                <a:gd name="connsiteY20" fmla="*/ 1674501 h 1674501"/>
                <a:gd name="connsiteX21" fmla="*/ 10115546 w 12191995"/>
                <a:gd name="connsiteY21" fmla="*/ 1674501 h 1674501"/>
                <a:gd name="connsiteX22" fmla="*/ 9664666 w 12191995"/>
                <a:gd name="connsiteY22" fmla="*/ 1336093 h 1674501"/>
                <a:gd name="connsiteX23" fmla="*/ 9664666 w 12191995"/>
                <a:gd name="connsiteY23" fmla="*/ 338409 h 1674501"/>
                <a:gd name="connsiteX24" fmla="*/ 10115546 w 12191995"/>
                <a:gd name="connsiteY24" fmla="*/ 1 h 1674501"/>
                <a:gd name="connsiteX25" fmla="*/ 8468888 w 12191995"/>
                <a:gd name="connsiteY25" fmla="*/ 1 h 1674501"/>
                <a:gd name="connsiteX26" fmla="*/ 9094274 w 12191995"/>
                <a:gd name="connsiteY26" fmla="*/ 1 h 1674501"/>
                <a:gd name="connsiteX27" fmla="*/ 9564710 w 12191995"/>
                <a:gd name="connsiteY27" fmla="*/ 353089 h 1674501"/>
                <a:gd name="connsiteX28" fmla="*/ 9564710 w 12191995"/>
                <a:gd name="connsiteY28" fmla="*/ 1321414 h 1674501"/>
                <a:gd name="connsiteX29" fmla="*/ 9094274 w 12191995"/>
                <a:gd name="connsiteY29" fmla="*/ 1674501 h 1674501"/>
                <a:gd name="connsiteX30" fmla="*/ 8468888 w 12191995"/>
                <a:gd name="connsiteY30" fmla="*/ 1674501 h 1674501"/>
                <a:gd name="connsiteX31" fmla="*/ 7998449 w 12191995"/>
                <a:gd name="connsiteY31" fmla="*/ 1321414 h 1674501"/>
                <a:gd name="connsiteX32" fmla="*/ 7998449 w 12191995"/>
                <a:gd name="connsiteY32" fmla="*/ 353089 h 1674501"/>
                <a:gd name="connsiteX33" fmla="*/ 8468888 w 12191995"/>
                <a:gd name="connsiteY33" fmla="*/ 1 h 1674501"/>
                <a:gd name="connsiteX34" fmla="*/ 6880019 w 12191995"/>
                <a:gd name="connsiteY34" fmla="*/ 1 h 1674501"/>
                <a:gd name="connsiteX35" fmla="*/ 7377890 w 12191995"/>
                <a:gd name="connsiteY35" fmla="*/ 1 h 1674501"/>
                <a:gd name="connsiteX36" fmla="*/ 7912084 w 12191995"/>
                <a:gd name="connsiteY36" fmla="*/ 400944 h 1674501"/>
                <a:gd name="connsiteX37" fmla="*/ 7912084 w 12191995"/>
                <a:gd name="connsiteY37" fmla="*/ 1273560 h 1674501"/>
                <a:gd name="connsiteX38" fmla="*/ 7377890 w 12191995"/>
                <a:gd name="connsiteY38" fmla="*/ 1674501 h 1674501"/>
                <a:gd name="connsiteX39" fmla="*/ 6880019 w 12191995"/>
                <a:gd name="connsiteY39" fmla="*/ 1674501 h 1674501"/>
                <a:gd name="connsiteX40" fmla="*/ 6345823 w 12191995"/>
                <a:gd name="connsiteY40" fmla="*/ 1273560 h 1674501"/>
                <a:gd name="connsiteX41" fmla="*/ 6345823 w 12191995"/>
                <a:gd name="connsiteY41" fmla="*/ 400944 h 1674501"/>
                <a:gd name="connsiteX42" fmla="*/ 6880019 w 12191995"/>
                <a:gd name="connsiteY42" fmla="*/ 1 h 1674501"/>
                <a:gd name="connsiteX43" fmla="*/ 4814107 w 12191995"/>
                <a:gd name="connsiteY43" fmla="*/ 0 h 1674501"/>
                <a:gd name="connsiteX44" fmla="*/ 5311979 w 12191995"/>
                <a:gd name="connsiteY44" fmla="*/ 0 h 1674501"/>
                <a:gd name="connsiteX45" fmla="*/ 5846175 w 12191995"/>
                <a:gd name="connsiteY45" fmla="*/ 400943 h 1674501"/>
                <a:gd name="connsiteX46" fmla="*/ 5846175 w 12191995"/>
                <a:gd name="connsiteY46" fmla="*/ 1273560 h 1674501"/>
                <a:gd name="connsiteX47" fmla="*/ 5311979 w 12191995"/>
                <a:gd name="connsiteY47" fmla="*/ 1674501 h 1674501"/>
                <a:gd name="connsiteX48" fmla="*/ 4814107 w 12191995"/>
                <a:gd name="connsiteY48" fmla="*/ 1674501 h 1674501"/>
                <a:gd name="connsiteX49" fmla="*/ 4279913 w 12191995"/>
                <a:gd name="connsiteY49" fmla="*/ 1273560 h 1674501"/>
                <a:gd name="connsiteX50" fmla="*/ 4279913 w 12191995"/>
                <a:gd name="connsiteY50" fmla="*/ 400943 h 1674501"/>
                <a:gd name="connsiteX51" fmla="*/ 4814107 w 12191995"/>
                <a:gd name="connsiteY51" fmla="*/ 0 h 1674501"/>
                <a:gd name="connsiteX52" fmla="*/ 3097723 w 12191995"/>
                <a:gd name="connsiteY52" fmla="*/ 0 h 1674501"/>
                <a:gd name="connsiteX53" fmla="*/ 3723110 w 12191995"/>
                <a:gd name="connsiteY53" fmla="*/ 0 h 1674501"/>
                <a:gd name="connsiteX54" fmla="*/ 4193548 w 12191995"/>
                <a:gd name="connsiteY54" fmla="*/ 353088 h 1674501"/>
                <a:gd name="connsiteX55" fmla="*/ 4193548 w 12191995"/>
                <a:gd name="connsiteY55" fmla="*/ 1321413 h 1674501"/>
                <a:gd name="connsiteX56" fmla="*/ 3723110 w 12191995"/>
                <a:gd name="connsiteY56" fmla="*/ 1674501 h 1674501"/>
                <a:gd name="connsiteX57" fmla="*/ 3097723 w 12191995"/>
                <a:gd name="connsiteY57" fmla="*/ 1674501 h 1674501"/>
                <a:gd name="connsiteX58" fmla="*/ 2627286 w 12191995"/>
                <a:gd name="connsiteY58" fmla="*/ 1321413 h 1674501"/>
                <a:gd name="connsiteX59" fmla="*/ 2627286 w 12191995"/>
                <a:gd name="connsiteY59" fmla="*/ 353088 h 1674501"/>
                <a:gd name="connsiteX60" fmla="*/ 3097723 w 12191995"/>
                <a:gd name="connsiteY60" fmla="*/ 0 h 1674501"/>
                <a:gd name="connsiteX61" fmla="*/ 1411946 w 12191995"/>
                <a:gd name="connsiteY61" fmla="*/ 0 h 1674501"/>
                <a:gd name="connsiteX62" fmla="*/ 2076451 w 12191995"/>
                <a:gd name="connsiteY62" fmla="*/ 0 h 1674501"/>
                <a:gd name="connsiteX63" fmla="*/ 2527330 w 12191995"/>
                <a:gd name="connsiteY63" fmla="*/ 338409 h 1674501"/>
                <a:gd name="connsiteX64" fmla="*/ 2527330 w 12191995"/>
                <a:gd name="connsiteY64" fmla="*/ 1336093 h 1674501"/>
                <a:gd name="connsiteX65" fmla="*/ 2076451 w 12191995"/>
                <a:gd name="connsiteY65" fmla="*/ 1674501 h 1674501"/>
                <a:gd name="connsiteX66" fmla="*/ 1411946 w 12191995"/>
                <a:gd name="connsiteY66" fmla="*/ 1674501 h 1674501"/>
                <a:gd name="connsiteX67" fmla="*/ 961069 w 12191995"/>
                <a:gd name="connsiteY67" fmla="*/ 1336093 h 1674501"/>
                <a:gd name="connsiteX68" fmla="*/ 961069 w 12191995"/>
                <a:gd name="connsiteY68" fmla="*/ 338409 h 1674501"/>
                <a:gd name="connsiteX69" fmla="*/ 1411946 w 12191995"/>
                <a:gd name="connsiteY69" fmla="*/ 0 h 1674501"/>
                <a:gd name="connsiteX70" fmla="*/ 0 w 12191995"/>
                <a:gd name="connsiteY70" fmla="*/ 0 h 1674501"/>
                <a:gd name="connsiteX71" fmla="*/ 375815 w 12191995"/>
                <a:gd name="connsiteY71" fmla="*/ 0 h 1674501"/>
                <a:gd name="connsiteX72" fmla="*/ 785290 w 12191995"/>
                <a:gd name="connsiteY72" fmla="*/ 183409 h 1674501"/>
                <a:gd name="connsiteX73" fmla="*/ 791640 w 12191995"/>
                <a:gd name="connsiteY73" fmla="*/ 192464 h 1674501"/>
                <a:gd name="connsiteX74" fmla="*/ 805230 w 12191995"/>
                <a:gd name="connsiteY74" fmla="*/ 214388 h 1674501"/>
                <a:gd name="connsiteX75" fmla="*/ 834696 w 12191995"/>
                <a:gd name="connsiteY75" fmla="*/ 289219 h 1674501"/>
                <a:gd name="connsiteX76" fmla="*/ 841808 w 12191995"/>
                <a:gd name="connsiteY76" fmla="*/ 349752 h 1674501"/>
                <a:gd name="connsiteX77" fmla="*/ 841808 w 12191995"/>
                <a:gd name="connsiteY77" fmla="*/ 1324748 h 1674501"/>
                <a:gd name="connsiteX78" fmla="*/ 704386 w 12191995"/>
                <a:gd name="connsiteY78" fmla="*/ 1572025 h 1674501"/>
                <a:gd name="connsiteX79" fmla="*/ 670856 w 12191995"/>
                <a:gd name="connsiteY79" fmla="*/ 1594807 h 1674501"/>
                <a:gd name="connsiteX80" fmla="*/ 618655 w 12191995"/>
                <a:gd name="connsiteY80" fmla="*/ 1622930 h 1674501"/>
                <a:gd name="connsiteX81" fmla="*/ 474629 w 12191995"/>
                <a:gd name="connsiteY81" fmla="*/ 1666493 h 1674501"/>
                <a:gd name="connsiteX82" fmla="*/ 428652 w 12191995"/>
                <a:gd name="connsiteY82" fmla="*/ 1672214 h 1674501"/>
                <a:gd name="connsiteX83" fmla="*/ 375815 w 12191995"/>
                <a:gd name="connsiteY83" fmla="*/ 1674501 h 1674501"/>
                <a:gd name="connsiteX84" fmla="*/ 0 w 12191995"/>
                <a:gd name="connsiteY84" fmla="*/ 1674501 h 167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5" h="1674501">
                  <a:moveTo>
                    <a:pt x="11816180" y="1"/>
                  </a:moveTo>
                  <a:lnTo>
                    <a:pt x="12191995" y="1"/>
                  </a:lnTo>
                  <a:lnTo>
                    <a:pt x="12191995" y="1674501"/>
                  </a:lnTo>
                  <a:lnTo>
                    <a:pt x="11816180" y="1674501"/>
                  </a:lnTo>
                  <a:cubicBezTo>
                    <a:pt x="11798272" y="1674501"/>
                    <a:pt x="11780744" y="1673738"/>
                    <a:pt x="11763344" y="1672214"/>
                  </a:cubicBezTo>
                  <a:cubicBezTo>
                    <a:pt x="11747849" y="1670878"/>
                    <a:pt x="11732480" y="1668972"/>
                    <a:pt x="11717367" y="1666493"/>
                  </a:cubicBezTo>
                  <a:cubicBezTo>
                    <a:pt x="11665676" y="1658105"/>
                    <a:pt x="11617158" y="1643138"/>
                    <a:pt x="11573340" y="1622930"/>
                  </a:cubicBezTo>
                  <a:cubicBezTo>
                    <a:pt x="11555052" y="1614445"/>
                    <a:pt x="11537651" y="1605104"/>
                    <a:pt x="11521140" y="1594808"/>
                  </a:cubicBezTo>
                  <a:cubicBezTo>
                    <a:pt x="11509456" y="1587754"/>
                    <a:pt x="11498278" y="1580127"/>
                    <a:pt x="11487610" y="1572025"/>
                  </a:cubicBezTo>
                  <a:cubicBezTo>
                    <a:pt x="11402768" y="1508729"/>
                    <a:pt x="11350188" y="1421123"/>
                    <a:pt x="11350188" y="1324748"/>
                  </a:cubicBezTo>
                  <a:lnTo>
                    <a:pt x="11350188" y="349753"/>
                  </a:lnTo>
                  <a:cubicBezTo>
                    <a:pt x="11350188" y="329067"/>
                    <a:pt x="11352602" y="308858"/>
                    <a:pt x="11357300" y="289220"/>
                  </a:cubicBezTo>
                  <a:cubicBezTo>
                    <a:pt x="11363396" y="263197"/>
                    <a:pt x="11373303" y="238126"/>
                    <a:pt x="11386766" y="214389"/>
                  </a:cubicBezTo>
                  <a:cubicBezTo>
                    <a:pt x="11390957" y="206954"/>
                    <a:pt x="11395530" y="199614"/>
                    <a:pt x="11400356" y="192465"/>
                  </a:cubicBezTo>
                  <a:cubicBezTo>
                    <a:pt x="11402388" y="189415"/>
                    <a:pt x="11404547" y="186363"/>
                    <a:pt x="11406705" y="183410"/>
                  </a:cubicBezTo>
                  <a:cubicBezTo>
                    <a:pt x="11485832" y="74356"/>
                    <a:pt x="11640020" y="1"/>
                    <a:pt x="11816180" y="1"/>
                  </a:cubicBezTo>
                  <a:close/>
                  <a:moveTo>
                    <a:pt x="10115546" y="1"/>
                  </a:moveTo>
                  <a:lnTo>
                    <a:pt x="10780050" y="1"/>
                  </a:lnTo>
                  <a:cubicBezTo>
                    <a:pt x="11029062" y="1"/>
                    <a:pt x="11230927" y="151512"/>
                    <a:pt x="11230927" y="338409"/>
                  </a:cubicBezTo>
                  <a:lnTo>
                    <a:pt x="11230927" y="1336093"/>
                  </a:lnTo>
                  <a:cubicBezTo>
                    <a:pt x="11230927" y="1522990"/>
                    <a:pt x="11029062" y="1674501"/>
                    <a:pt x="10780050" y="1674501"/>
                  </a:cubicBezTo>
                  <a:lnTo>
                    <a:pt x="10115546" y="1674501"/>
                  </a:lnTo>
                  <a:cubicBezTo>
                    <a:pt x="9866532" y="1674501"/>
                    <a:pt x="9664666" y="1522990"/>
                    <a:pt x="9664666" y="1336093"/>
                  </a:cubicBezTo>
                  <a:lnTo>
                    <a:pt x="9664666" y="338409"/>
                  </a:lnTo>
                  <a:cubicBezTo>
                    <a:pt x="9664666" y="151512"/>
                    <a:pt x="9866532" y="1"/>
                    <a:pt x="10115546" y="1"/>
                  </a:cubicBezTo>
                  <a:close/>
                  <a:moveTo>
                    <a:pt x="8468888" y="1"/>
                  </a:moveTo>
                  <a:lnTo>
                    <a:pt x="9094274" y="1"/>
                  </a:lnTo>
                  <a:cubicBezTo>
                    <a:pt x="9354089" y="1"/>
                    <a:pt x="9564710" y="158084"/>
                    <a:pt x="9564710" y="353089"/>
                  </a:cubicBezTo>
                  <a:lnTo>
                    <a:pt x="9564710" y="1321414"/>
                  </a:lnTo>
                  <a:cubicBezTo>
                    <a:pt x="9564710" y="1516418"/>
                    <a:pt x="9354089" y="1674501"/>
                    <a:pt x="9094274" y="1674501"/>
                  </a:cubicBezTo>
                  <a:lnTo>
                    <a:pt x="8468888" y="1674501"/>
                  </a:lnTo>
                  <a:cubicBezTo>
                    <a:pt x="8209072" y="1674501"/>
                    <a:pt x="7998449" y="1516418"/>
                    <a:pt x="7998449" y="1321414"/>
                  </a:cubicBezTo>
                  <a:lnTo>
                    <a:pt x="7998449" y="353089"/>
                  </a:lnTo>
                  <a:cubicBezTo>
                    <a:pt x="7998449" y="158084"/>
                    <a:pt x="8209072" y="1"/>
                    <a:pt x="8468888" y="1"/>
                  </a:cubicBezTo>
                  <a:close/>
                  <a:moveTo>
                    <a:pt x="6880019" y="1"/>
                  </a:moveTo>
                  <a:lnTo>
                    <a:pt x="7377890" y="1"/>
                  </a:lnTo>
                  <a:cubicBezTo>
                    <a:pt x="7672918" y="1"/>
                    <a:pt x="7912084" y="179509"/>
                    <a:pt x="7912084" y="400944"/>
                  </a:cubicBezTo>
                  <a:lnTo>
                    <a:pt x="7912084" y="1273560"/>
                  </a:lnTo>
                  <a:cubicBezTo>
                    <a:pt x="7912084" y="1494993"/>
                    <a:pt x="7672918" y="1674501"/>
                    <a:pt x="7377890" y="1674501"/>
                  </a:cubicBezTo>
                  <a:lnTo>
                    <a:pt x="6880019" y="1674501"/>
                  </a:lnTo>
                  <a:cubicBezTo>
                    <a:pt x="6584991" y="1674501"/>
                    <a:pt x="6345823" y="1494992"/>
                    <a:pt x="6345823" y="1273560"/>
                  </a:cubicBezTo>
                  <a:lnTo>
                    <a:pt x="6345823" y="400944"/>
                  </a:lnTo>
                  <a:cubicBezTo>
                    <a:pt x="6345823" y="179509"/>
                    <a:pt x="6584991" y="1"/>
                    <a:pt x="6880019" y="1"/>
                  </a:cubicBezTo>
                  <a:close/>
                  <a:moveTo>
                    <a:pt x="4814107" y="0"/>
                  </a:moveTo>
                  <a:lnTo>
                    <a:pt x="5311979" y="0"/>
                  </a:lnTo>
                  <a:cubicBezTo>
                    <a:pt x="5607007" y="0"/>
                    <a:pt x="5846175" y="179508"/>
                    <a:pt x="5846175" y="400943"/>
                  </a:cubicBezTo>
                  <a:lnTo>
                    <a:pt x="5846175" y="1273560"/>
                  </a:lnTo>
                  <a:cubicBezTo>
                    <a:pt x="5846175" y="1494992"/>
                    <a:pt x="5607007" y="1674501"/>
                    <a:pt x="5311979" y="1674501"/>
                  </a:cubicBezTo>
                  <a:lnTo>
                    <a:pt x="4814107" y="1674501"/>
                  </a:lnTo>
                  <a:cubicBezTo>
                    <a:pt x="4519079" y="1674501"/>
                    <a:pt x="4279913" y="1494993"/>
                    <a:pt x="4279913" y="1273560"/>
                  </a:cubicBezTo>
                  <a:lnTo>
                    <a:pt x="4279913" y="400943"/>
                  </a:lnTo>
                  <a:cubicBezTo>
                    <a:pt x="4279913" y="179508"/>
                    <a:pt x="4519079" y="0"/>
                    <a:pt x="4814107" y="0"/>
                  </a:cubicBezTo>
                  <a:close/>
                  <a:moveTo>
                    <a:pt x="3097723" y="0"/>
                  </a:moveTo>
                  <a:lnTo>
                    <a:pt x="3723110" y="0"/>
                  </a:lnTo>
                  <a:cubicBezTo>
                    <a:pt x="3982925" y="0"/>
                    <a:pt x="4193548" y="158083"/>
                    <a:pt x="4193548" y="353088"/>
                  </a:cubicBezTo>
                  <a:lnTo>
                    <a:pt x="4193548" y="1321413"/>
                  </a:lnTo>
                  <a:cubicBezTo>
                    <a:pt x="4193548" y="1516418"/>
                    <a:pt x="3982925" y="1674501"/>
                    <a:pt x="3723110" y="1674501"/>
                  </a:cubicBezTo>
                  <a:lnTo>
                    <a:pt x="3097723" y="1674501"/>
                  </a:lnTo>
                  <a:cubicBezTo>
                    <a:pt x="2837907" y="1674501"/>
                    <a:pt x="2627286" y="1516418"/>
                    <a:pt x="2627286" y="1321413"/>
                  </a:cubicBezTo>
                  <a:lnTo>
                    <a:pt x="2627286" y="353088"/>
                  </a:lnTo>
                  <a:cubicBezTo>
                    <a:pt x="2627286" y="158083"/>
                    <a:pt x="2837907" y="0"/>
                    <a:pt x="3097723" y="0"/>
                  </a:cubicBezTo>
                  <a:close/>
                  <a:moveTo>
                    <a:pt x="1411946" y="0"/>
                  </a:moveTo>
                  <a:lnTo>
                    <a:pt x="2076451" y="0"/>
                  </a:lnTo>
                  <a:cubicBezTo>
                    <a:pt x="2325464" y="0"/>
                    <a:pt x="2527330" y="151511"/>
                    <a:pt x="2527330" y="338409"/>
                  </a:cubicBezTo>
                  <a:lnTo>
                    <a:pt x="2527330" y="1336093"/>
                  </a:lnTo>
                  <a:cubicBezTo>
                    <a:pt x="2527330" y="1522990"/>
                    <a:pt x="2325464" y="1674501"/>
                    <a:pt x="2076451" y="1674501"/>
                  </a:cubicBezTo>
                  <a:lnTo>
                    <a:pt x="1411946" y="1674501"/>
                  </a:lnTo>
                  <a:cubicBezTo>
                    <a:pt x="1162934" y="1674501"/>
                    <a:pt x="961069" y="1522990"/>
                    <a:pt x="961069" y="1336093"/>
                  </a:cubicBezTo>
                  <a:lnTo>
                    <a:pt x="961069" y="338409"/>
                  </a:lnTo>
                  <a:cubicBezTo>
                    <a:pt x="961069" y="151511"/>
                    <a:pt x="1162934" y="0"/>
                    <a:pt x="1411946" y="0"/>
                  </a:cubicBezTo>
                  <a:close/>
                  <a:moveTo>
                    <a:pt x="0" y="0"/>
                  </a:moveTo>
                  <a:lnTo>
                    <a:pt x="375815" y="0"/>
                  </a:lnTo>
                  <a:cubicBezTo>
                    <a:pt x="551976" y="0"/>
                    <a:pt x="706164" y="74355"/>
                    <a:pt x="785290" y="183409"/>
                  </a:cubicBezTo>
                  <a:cubicBezTo>
                    <a:pt x="787449" y="186363"/>
                    <a:pt x="789607" y="189414"/>
                    <a:pt x="791640" y="192464"/>
                  </a:cubicBezTo>
                  <a:cubicBezTo>
                    <a:pt x="796466" y="199613"/>
                    <a:pt x="801039" y="206953"/>
                    <a:pt x="805230" y="214388"/>
                  </a:cubicBezTo>
                  <a:cubicBezTo>
                    <a:pt x="818693" y="238125"/>
                    <a:pt x="828600" y="263196"/>
                    <a:pt x="834696" y="289219"/>
                  </a:cubicBezTo>
                  <a:cubicBezTo>
                    <a:pt x="839394" y="308857"/>
                    <a:pt x="841808" y="329067"/>
                    <a:pt x="841808" y="349752"/>
                  </a:cubicBezTo>
                  <a:lnTo>
                    <a:pt x="841808" y="1324748"/>
                  </a:lnTo>
                  <a:cubicBezTo>
                    <a:pt x="841808" y="1421123"/>
                    <a:pt x="789227" y="1508729"/>
                    <a:pt x="704386" y="1572025"/>
                  </a:cubicBezTo>
                  <a:cubicBezTo>
                    <a:pt x="693717" y="1580127"/>
                    <a:pt x="682539" y="1587754"/>
                    <a:pt x="670856" y="1594807"/>
                  </a:cubicBezTo>
                  <a:cubicBezTo>
                    <a:pt x="654345" y="1605103"/>
                    <a:pt x="636944" y="1614445"/>
                    <a:pt x="618655" y="1622930"/>
                  </a:cubicBezTo>
                  <a:cubicBezTo>
                    <a:pt x="574838" y="1643138"/>
                    <a:pt x="526320" y="1658105"/>
                    <a:pt x="474629" y="1666493"/>
                  </a:cubicBezTo>
                  <a:cubicBezTo>
                    <a:pt x="459515" y="1668972"/>
                    <a:pt x="444147" y="1670878"/>
                    <a:pt x="428652" y="1672214"/>
                  </a:cubicBezTo>
                  <a:cubicBezTo>
                    <a:pt x="411251" y="1673738"/>
                    <a:pt x="393724" y="1674501"/>
                    <a:pt x="375815" y="1674501"/>
                  </a:cubicBezTo>
                  <a:lnTo>
                    <a:pt x="0" y="1674501"/>
                  </a:lnTo>
                  <a:close/>
                </a:path>
              </a:pathLst>
            </a:custGeom>
            <a:gradFill flip="none" rotWithShape="1">
              <a:gsLst>
                <a:gs pos="10000">
                  <a:srgbClr val="444444"/>
                </a:gs>
                <a:gs pos="100000">
                  <a:srgbClr val="222222"/>
                </a:gs>
              </a:gsLst>
              <a:lin ang="16200000" scaled="1"/>
              <a:tileRect/>
            </a:gradFill>
            <a:ln w="8456" cap="flat">
              <a:solidFill>
                <a:srgbClr val="370000"/>
              </a:solid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955962D4-23A1-EA3E-0C31-0F4B87EC385B}"/>
                </a:ext>
              </a:extLst>
            </p:cNvPr>
            <p:cNvSpPr/>
            <p:nvPr/>
          </p:nvSpPr>
          <p:spPr>
            <a:xfrm>
              <a:off x="1" y="4949019"/>
              <a:ext cx="12191997" cy="1825901"/>
            </a:xfrm>
            <a:custGeom>
              <a:avLst/>
              <a:gdLst>
                <a:gd name="connsiteX0" fmla="*/ 12185393 w 12191997"/>
                <a:gd name="connsiteY0" fmla="*/ 2121 h 1825901"/>
                <a:gd name="connsiteX1" fmla="*/ 12191997 w 12191997"/>
                <a:gd name="connsiteY1" fmla="*/ 2121 h 1825901"/>
                <a:gd name="connsiteX2" fmla="*/ 12191997 w 12191997"/>
                <a:gd name="connsiteY2" fmla="*/ 1825901 h 1825901"/>
                <a:gd name="connsiteX3" fmla="*/ 12181201 w 12191997"/>
                <a:gd name="connsiteY3" fmla="*/ 1825901 h 1825901"/>
                <a:gd name="connsiteX4" fmla="*/ 12038064 w 12191997"/>
                <a:gd name="connsiteY4" fmla="*/ 1810364 h 1825901"/>
                <a:gd name="connsiteX5" fmla="*/ 11972909 w 12191997"/>
                <a:gd name="connsiteY5" fmla="*/ 1792252 h 1825901"/>
                <a:gd name="connsiteX6" fmla="*/ 11933789 w 12191997"/>
                <a:gd name="connsiteY6" fmla="*/ 1777381 h 1825901"/>
                <a:gd name="connsiteX7" fmla="*/ 11928963 w 12191997"/>
                <a:gd name="connsiteY7" fmla="*/ 1775379 h 1825901"/>
                <a:gd name="connsiteX8" fmla="*/ 11826722 w 12191997"/>
                <a:gd name="connsiteY8" fmla="*/ 1717801 h 1825901"/>
                <a:gd name="connsiteX9" fmla="*/ 11717367 w 12191997"/>
                <a:gd name="connsiteY9" fmla="*/ 1603314 h 1825901"/>
                <a:gd name="connsiteX10" fmla="*/ 11699333 w 12191997"/>
                <a:gd name="connsiteY10" fmla="*/ 1570523 h 1825901"/>
                <a:gd name="connsiteX11" fmla="*/ 11669233 w 12191997"/>
                <a:gd name="connsiteY11" fmla="*/ 1440306 h 1825901"/>
                <a:gd name="connsiteX12" fmla="*/ 11671137 w 12191997"/>
                <a:gd name="connsiteY12" fmla="*/ 607348 h 1825901"/>
                <a:gd name="connsiteX13" fmla="*/ 11671645 w 12191997"/>
                <a:gd name="connsiteY13" fmla="*/ 386285 h 1825901"/>
                <a:gd name="connsiteX14" fmla="*/ 11687395 w 12191997"/>
                <a:gd name="connsiteY14" fmla="*/ 292199 h 1825901"/>
                <a:gd name="connsiteX15" fmla="*/ 11689425 w 12191997"/>
                <a:gd name="connsiteY15" fmla="*/ 286765 h 1825901"/>
                <a:gd name="connsiteX16" fmla="*/ 12185393 w 12191997"/>
                <a:gd name="connsiteY16" fmla="*/ 2121 h 1825901"/>
                <a:gd name="connsiteX17" fmla="*/ 0 w 12191997"/>
                <a:gd name="connsiteY17" fmla="*/ 2120 h 1825901"/>
                <a:gd name="connsiteX18" fmla="*/ 6604 w 12191997"/>
                <a:gd name="connsiteY18" fmla="*/ 2120 h 1825901"/>
                <a:gd name="connsiteX19" fmla="*/ 502572 w 12191997"/>
                <a:gd name="connsiteY19" fmla="*/ 286764 h 1825901"/>
                <a:gd name="connsiteX20" fmla="*/ 504603 w 12191997"/>
                <a:gd name="connsiteY20" fmla="*/ 292198 h 1825901"/>
                <a:gd name="connsiteX21" fmla="*/ 520352 w 12191997"/>
                <a:gd name="connsiteY21" fmla="*/ 386285 h 1825901"/>
                <a:gd name="connsiteX22" fmla="*/ 520861 w 12191997"/>
                <a:gd name="connsiteY22" fmla="*/ 607347 h 1825901"/>
                <a:gd name="connsiteX23" fmla="*/ 522765 w 12191997"/>
                <a:gd name="connsiteY23" fmla="*/ 1440306 h 1825901"/>
                <a:gd name="connsiteX24" fmla="*/ 492664 w 12191997"/>
                <a:gd name="connsiteY24" fmla="*/ 1570523 h 1825901"/>
                <a:gd name="connsiteX25" fmla="*/ 474630 w 12191997"/>
                <a:gd name="connsiteY25" fmla="*/ 1603314 h 1825901"/>
                <a:gd name="connsiteX26" fmla="*/ 365276 w 12191997"/>
                <a:gd name="connsiteY26" fmla="*/ 1717801 h 1825901"/>
                <a:gd name="connsiteX27" fmla="*/ 263034 w 12191997"/>
                <a:gd name="connsiteY27" fmla="*/ 1775379 h 1825901"/>
                <a:gd name="connsiteX28" fmla="*/ 258208 w 12191997"/>
                <a:gd name="connsiteY28" fmla="*/ 1777381 h 1825901"/>
                <a:gd name="connsiteX29" fmla="*/ 219089 w 12191997"/>
                <a:gd name="connsiteY29" fmla="*/ 1792252 h 1825901"/>
                <a:gd name="connsiteX30" fmla="*/ 153933 w 12191997"/>
                <a:gd name="connsiteY30" fmla="*/ 1810364 h 1825901"/>
                <a:gd name="connsiteX31" fmla="*/ 10796 w 12191997"/>
                <a:gd name="connsiteY31" fmla="*/ 1825901 h 1825901"/>
                <a:gd name="connsiteX32" fmla="*/ 0 w 12191997"/>
                <a:gd name="connsiteY32" fmla="*/ 1825901 h 1825901"/>
                <a:gd name="connsiteX33" fmla="*/ 10417109 w 12191997"/>
                <a:gd name="connsiteY33" fmla="*/ 116 h 1825901"/>
                <a:gd name="connsiteX34" fmla="*/ 11033603 w 12191997"/>
                <a:gd name="connsiteY34" fmla="*/ 1192 h 1825901"/>
                <a:gd name="connsiteX35" fmla="*/ 11567479 w 12191997"/>
                <a:gd name="connsiteY35" fmla="*/ 403352 h 1825901"/>
                <a:gd name="connsiteX36" fmla="*/ 11565697 w 12191997"/>
                <a:gd name="connsiteY36" fmla="*/ 1424675 h 1825901"/>
                <a:gd name="connsiteX37" fmla="*/ 11030421 w 12191997"/>
                <a:gd name="connsiteY37" fmla="*/ 1824969 h 1825901"/>
                <a:gd name="connsiteX38" fmla="*/ 10413925 w 12191997"/>
                <a:gd name="connsiteY38" fmla="*/ 1823893 h 1825901"/>
                <a:gd name="connsiteX39" fmla="*/ 9880051 w 12191997"/>
                <a:gd name="connsiteY39" fmla="*/ 1421733 h 1825901"/>
                <a:gd name="connsiteX40" fmla="*/ 9881833 w 12191997"/>
                <a:gd name="connsiteY40" fmla="*/ 400411 h 1825901"/>
                <a:gd name="connsiteX41" fmla="*/ 10417109 w 12191997"/>
                <a:gd name="connsiteY41" fmla="*/ 116 h 1825901"/>
                <a:gd name="connsiteX42" fmla="*/ 1774889 w 12191997"/>
                <a:gd name="connsiteY42" fmla="*/ 115 h 1825901"/>
                <a:gd name="connsiteX43" fmla="*/ 2310165 w 12191997"/>
                <a:gd name="connsiteY43" fmla="*/ 400410 h 1825901"/>
                <a:gd name="connsiteX44" fmla="*/ 2311947 w 12191997"/>
                <a:gd name="connsiteY44" fmla="*/ 1421732 h 1825901"/>
                <a:gd name="connsiteX45" fmla="*/ 1778073 w 12191997"/>
                <a:gd name="connsiteY45" fmla="*/ 1823893 h 1825901"/>
                <a:gd name="connsiteX46" fmla="*/ 1161577 w 12191997"/>
                <a:gd name="connsiteY46" fmla="*/ 1824969 h 1825901"/>
                <a:gd name="connsiteX47" fmla="*/ 626301 w 12191997"/>
                <a:gd name="connsiteY47" fmla="*/ 1424675 h 1825901"/>
                <a:gd name="connsiteX48" fmla="*/ 624519 w 12191997"/>
                <a:gd name="connsiteY48" fmla="*/ 403352 h 1825901"/>
                <a:gd name="connsiteX49" fmla="*/ 1158394 w 12191997"/>
                <a:gd name="connsiteY49" fmla="*/ 1191 h 1825901"/>
                <a:gd name="connsiteX50" fmla="*/ 8608368 w 12191997"/>
                <a:gd name="connsiteY50" fmla="*/ 80 h 1825901"/>
                <a:gd name="connsiteX51" fmla="*/ 9265761 w 12191997"/>
                <a:gd name="connsiteY51" fmla="*/ 1228 h 1825901"/>
                <a:gd name="connsiteX52" fmla="*/ 9779213 w 12191997"/>
                <a:gd name="connsiteY52" fmla="*/ 388004 h 1825901"/>
                <a:gd name="connsiteX53" fmla="*/ 9777377 w 12191997"/>
                <a:gd name="connsiteY53" fmla="*/ 1440022 h 1825901"/>
                <a:gd name="connsiteX54" fmla="*/ 9262577 w 12191997"/>
                <a:gd name="connsiteY54" fmla="*/ 1825004 h 1825901"/>
                <a:gd name="connsiteX55" fmla="*/ 8605185 w 12191997"/>
                <a:gd name="connsiteY55" fmla="*/ 1823856 h 1825901"/>
                <a:gd name="connsiteX56" fmla="*/ 8091733 w 12191997"/>
                <a:gd name="connsiteY56" fmla="*/ 1437080 h 1825901"/>
                <a:gd name="connsiteX57" fmla="*/ 8093569 w 12191997"/>
                <a:gd name="connsiteY57" fmla="*/ 385062 h 1825901"/>
                <a:gd name="connsiteX58" fmla="*/ 8608368 w 12191997"/>
                <a:gd name="connsiteY58" fmla="*/ 80 h 1825901"/>
                <a:gd name="connsiteX59" fmla="*/ 3583631 w 12191997"/>
                <a:gd name="connsiteY59" fmla="*/ 79 h 1825901"/>
                <a:gd name="connsiteX60" fmla="*/ 4098430 w 12191997"/>
                <a:gd name="connsiteY60" fmla="*/ 385061 h 1825901"/>
                <a:gd name="connsiteX61" fmla="*/ 4100266 w 12191997"/>
                <a:gd name="connsiteY61" fmla="*/ 1437080 h 1825901"/>
                <a:gd name="connsiteX62" fmla="*/ 3586814 w 12191997"/>
                <a:gd name="connsiteY62" fmla="*/ 1823856 h 1825901"/>
                <a:gd name="connsiteX63" fmla="*/ 2929421 w 12191997"/>
                <a:gd name="connsiteY63" fmla="*/ 1825004 h 1825901"/>
                <a:gd name="connsiteX64" fmla="*/ 2414621 w 12191997"/>
                <a:gd name="connsiteY64" fmla="*/ 1440022 h 1825901"/>
                <a:gd name="connsiteX65" fmla="*/ 2412785 w 12191997"/>
                <a:gd name="connsiteY65" fmla="*/ 388004 h 1825901"/>
                <a:gd name="connsiteX66" fmla="*/ 2926238 w 12191997"/>
                <a:gd name="connsiteY66" fmla="*/ 1227 h 1825901"/>
                <a:gd name="connsiteX67" fmla="*/ 6830366 w 12191997"/>
                <a:gd name="connsiteY67" fmla="*/ 2 h 1825901"/>
                <a:gd name="connsiteX68" fmla="*/ 7467182 w 12191997"/>
                <a:gd name="connsiteY68" fmla="*/ 1114 h 1825901"/>
                <a:gd name="connsiteX69" fmla="*/ 7990910 w 12191997"/>
                <a:gd name="connsiteY69" fmla="*/ 395631 h 1825901"/>
                <a:gd name="connsiteX70" fmla="*/ 7989101 w 12191997"/>
                <a:gd name="connsiteY70" fmla="*/ 1432301 h 1825901"/>
                <a:gd name="connsiteX71" fmla="*/ 7463999 w 12191997"/>
                <a:gd name="connsiteY71" fmla="*/ 1824987 h 1825901"/>
                <a:gd name="connsiteX72" fmla="*/ 6827184 w 12191997"/>
                <a:gd name="connsiteY72" fmla="*/ 1823875 h 1825901"/>
                <a:gd name="connsiteX73" fmla="*/ 6344423 w 12191997"/>
                <a:gd name="connsiteY73" fmla="*/ 1582583 h 1825901"/>
                <a:gd name="connsiteX74" fmla="*/ 6335874 w 12191997"/>
                <a:gd name="connsiteY74" fmla="*/ 1561827 h 1825901"/>
                <a:gd name="connsiteX75" fmla="*/ 6335874 w 12191997"/>
                <a:gd name="connsiteY75" fmla="*/ 265796 h 1825901"/>
                <a:gd name="connsiteX76" fmla="*/ 6346767 w 12191997"/>
                <a:gd name="connsiteY76" fmla="*/ 239608 h 1825901"/>
                <a:gd name="connsiteX77" fmla="*/ 6830366 w 12191997"/>
                <a:gd name="connsiteY77" fmla="*/ 2 h 1825901"/>
                <a:gd name="connsiteX78" fmla="*/ 5361634 w 12191997"/>
                <a:gd name="connsiteY78" fmla="*/ 1 h 1825901"/>
                <a:gd name="connsiteX79" fmla="*/ 5845233 w 12191997"/>
                <a:gd name="connsiteY79" fmla="*/ 239607 h 1825901"/>
                <a:gd name="connsiteX80" fmla="*/ 5856126 w 12191997"/>
                <a:gd name="connsiteY80" fmla="*/ 265795 h 1825901"/>
                <a:gd name="connsiteX81" fmla="*/ 5856126 w 12191997"/>
                <a:gd name="connsiteY81" fmla="*/ 1561827 h 1825901"/>
                <a:gd name="connsiteX82" fmla="*/ 5847577 w 12191997"/>
                <a:gd name="connsiteY82" fmla="*/ 1582583 h 1825901"/>
                <a:gd name="connsiteX83" fmla="*/ 5364816 w 12191997"/>
                <a:gd name="connsiteY83" fmla="*/ 1823875 h 1825901"/>
                <a:gd name="connsiteX84" fmla="*/ 4728000 w 12191997"/>
                <a:gd name="connsiteY84" fmla="*/ 1824987 h 1825901"/>
                <a:gd name="connsiteX85" fmla="*/ 4202899 w 12191997"/>
                <a:gd name="connsiteY85" fmla="*/ 1432301 h 1825901"/>
                <a:gd name="connsiteX86" fmla="*/ 4201089 w 12191997"/>
                <a:gd name="connsiteY86" fmla="*/ 395630 h 1825901"/>
                <a:gd name="connsiteX87" fmla="*/ 4724818 w 12191997"/>
                <a:gd name="connsiteY87" fmla="*/ 1113 h 1825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191997" h="1825901">
                  <a:moveTo>
                    <a:pt x="12185393" y="2121"/>
                  </a:moveTo>
                  <a:lnTo>
                    <a:pt x="12191997" y="2121"/>
                  </a:lnTo>
                  <a:lnTo>
                    <a:pt x="12191997" y="1825901"/>
                  </a:lnTo>
                  <a:lnTo>
                    <a:pt x="12181201" y="1825901"/>
                  </a:lnTo>
                  <a:cubicBezTo>
                    <a:pt x="12131541" y="1825901"/>
                    <a:pt x="12083531" y="1820372"/>
                    <a:pt x="12038064" y="1810364"/>
                  </a:cubicBezTo>
                  <a:cubicBezTo>
                    <a:pt x="12015709" y="1805407"/>
                    <a:pt x="11993991" y="1799305"/>
                    <a:pt x="11972909" y="1792252"/>
                  </a:cubicBezTo>
                  <a:cubicBezTo>
                    <a:pt x="11959573" y="1787676"/>
                    <a:pt x="11946491" y="1782815"/>
                    <a:pt x="11933789" y="1777381"/>
                  </a:cubicBezTo>
                  <a:cubicBezTo>
                    <a:pt x="11932139" y="1776809"/>
                    <a:pt x="11930488" y="1776141"/>
                    <a:pt x="11928963" y="1775379"/>
                  </a:cubicBezTo>
                  <a:cubicBezTo>
                    <a:pt x="11891749" y="1759459"/>
                    <a:pt x="11857331" y="1740013"/>
                    <a:pt x="11826722" y="1717801"/>
                  </a:cubicBezTo>
                  <a:cubicBezTo>
                    <a:pt x="11781508" y="1685200"/>
                    <a:pt x="11744295" y="1646402"/>
                    <a:pt x="11717367" y="1603314"/>
                  </a:cubicBezTo>
                  <a:cubicBezTo>
                    <a:pt x="11710637" y="1592638"/>
                    <a:pt x="11704669" y="1581676"/>
                    <a:pt x="11699333" y="1570523"/>
                  </a:cubicBezTo>
                  <a:cubicBezTo>
                    <a:pt x="11679775" y="1529819"/>
                    <a:pt x="11669106" y="1485968"/>
                    <a:pt x="11669233" y="1440306"/>
                  </a:cubicBezTo>
                  <a:lnTo>
                    <a:pt x="11671137" y="607348"/>
                  </a:lnTo>
                  <a:lnTo>
                    <a:pt x="11671645" y="386285"/>
                  </a:lnTo>
                  <a:cubicBezTo>
                    <a:pt x="11671645" y="353875"/>
                    <a:pt x="11677235" y="322322"/>
                    <a:pt x="11687395" y="292199"/>
                  </a:cubicBezTo>
                  <a:cubicBezTo>
                    <a:pt x="11688029" y="290388"/>
                    <a:pt x="11688663" y="288577"/>
                    <a:pt x="11689425" y="286765"/>
                  </a:cubicBezTo>
                  <a:cubicBezTo>
                    <a:pt x="11748611" y="123089"/>
                    <a:pt x="11949157" y="1835"/>
                    <a:pt x="12185393" y="2121"/>
                  </a:cubicBezTo>
                  <a:close/>
                  <a:moveTo>
                    <a:pt x="0" y="2120"/>
                  </a:moveTo>
                  <a:lnTo>
                    <a:pt x="6604" y="2120"/>
                  </a:lnTo>
                  <a:cubicBezTo>
                    <a:pt x="242840" y="1834"/>
                    <a:pt x="443386" y="123089"/>
                    <a:pt x="502572" y="286764"/>
                  </a:cubicBezTo>
                  <a:cubicBezTo>
                    <a:pt x="503334" y="288576"/>
                    <a:pt x="503969" y="290387"/>
                    <a:pt x="504603" y="292198"/>
                  </a:cubicBezTo>
                  <a:cubicBezTo>
                    <a:pt x="514763" y="322321"/>
                    <a:pt x="520352" y="353874"/>
                    <a:pt x="520352" y="386285"/>
                  </a:cubicBezTo>
                  <a:lnTo>
                    <a:pt x="520861" y="607347"/>
                  </a:lnTo>
                  <a:lnTo>
                    <a:pt x="522765" y="1440306"/>
                  </a:lnTo>
                  <a:cubicBezTo>
                    <a:pt x="522892" y="1485968"/>
                    <a:pt x="512223" y="1529819"/>
                    <a:pt x="492664" y="1570523"/>
                  </a:cubicBezTo>
                  <a:cubicBezTo>
                    <a:pt x="487329" y="1581676"/>
                    <a:pt x="481361" y="1592638"/>
                    <a:pt x="474630" y="1603314"/>
                  </a:cubicBezTo>
                  <a:cubicBezTo>
                    <a:pt x="447703" y="1646402"/>
                    <a:pt x="410490" y="1685200"/>
                    <a:pt x="365276" y="1717801"/>
                  </a:cubicBezTo>
                  <a:cubicBezTo>
                    <a:pt x="334667" y="1740013"/>
                    <a:pt x="300248" y="1759459"/>
                    <a:pt x="263034" y="1775379"/>
                  </a:cubicBezTo>
                  <a:cubicBezTo>
                    <a:pt x="261509" y="1776141"/>
                    <a:pt x="259858" y="1776809"/>
                    <a:pt x="258208" y="1777381"/>
                  </a:cubicBezTo>
                  <a:cubicBezTo>
                    <a:pt x="245507" y="1782815"/>
                    <a:pt x="232424" y="1787676"/>
                    <a:pt x="219089" y="1792252"/>
                  </a:cubicBezTo>
                  <a:cubicBezTo>
                    <a:pt x="198006" y="1799305"/>
                    <a:pt x="176288" y="1805407"/>
                    <a:pt x="153933" y="1810364"/>
                  </a:cubicBezTo>
                  <a:cubicBezTo>
                    <a:pt x="108466" y="1820372"/>
                    <a:pt x="60456" y="1825901"/>
                    <a:pt x="10796" y="1825901"/>
                  </a:cubicBezTo>
                  <a:lnTo>
                    <a:pt x="0" y="1825901"/>
                  </a:lnTo>
                  <a:close/>
                  <a:moveTo>
                    <a:pt x="10417109" y="116"/>
                  </a:moveTo>
                  <a:lnTo>
                    <a:pt x="11033603" y="1192"/>
                  </a:lnTo>
                  <a:cubicBezTo>
                    <a:pt x="11328841" y="1707"/>
                    <a:pt x="11567866" y="181761"/>
                    <a:pt x="11567479" y="403352"/>
                  </a:cubicBezTo>
                  <a:lnTo>
                    <a:pt x="11565697" y="1424675"/>
                  </a:lnTo>
                  <a:cubicBezTo>
                    <a:pt x="11565309" y="1646268"/>
                    <a:pt x="11325658" y="1825484"/>
                    <a:pt x="11030421" y="1824969"/>
                  </a:cubicBezTo>
                  <a:lnTo>
                    <a:pt x="10413925" y="1823893"/>
                  </a:lnTo>
                  <a:cubicBezTo>
                    <a:pt x="10118688" y="1823378"/>
                    <a:pt x="9879664" y="1643325"/>
                    <a:pt x="9880051" y="1421733"/>
                  </a:cubicBezTo>
                  <a:lnTo>
                    <a:pt x="9881833" y="400411"/>
                  </a:lnTo>
                  <a:cubicBezTo>
                    <a:pt x="9882220" y="178820"/>
                    <a:pt x="10121872" y="-400"/>
                    <a:pt x="10417109" y="116"/>
                  </a:cubicBezTo>
                  <a:close/>
                  <a:moveTo>
                    <a:pt x="1774889" y="115"/>
                  </a:moveTo>
                  <a:cubicBezTo>
                    <a:pt x="2070127" y="-401"/>
                    <a:pt x="2309778" y="178819"/>
                    <a:pt x="2310165" y="400410"/>
                  </a:cubicBezTo>
                  <a:lnTo>
                    <a:pt x="2311947" y="1421732"/>
                  </a:lnTo>
                  <a:cubicBezTo>
                    <a:pt x="2312335" y="1643325"/>
                    <a:pt x="2073310" y="1823378"/>
                    <a:pt x="1778073" y="1823893"/>
                  </a:cubicBezTo>
                  <a:lnTo>
                    <a:pt x="1161577" y="1824969"/>
                  </a:lnTo>
                  <a:cubicBezTo>
                    <a:pt x="866340" y="1825484"/>
                    <a:pt x="626688" y="1646268"/>
                    <a:pt x="626301" y="1424675"/>
                  </a:cubicBezTo>
                  <a:lnTo>
                    <a:pt x="624519" y="403352"/>
                  </a:lnTo>
                  <a:cubicBezTo>
                    <a:pt x="624132" y="181760"/>
                    <a:pt x="863156" y="1706"/>
                    <a:pt x="1158394" y="1191"/>
                  </a:cubicBezTo>
                  <a:close/>
                  <a:moveTo>
                    <a:pt x="8608368" y="80"/>
                  </a:moveTo>
                  <a:lnTo>
                    <a:pt x="9265761" y="1228"/>
                  </a:lnTo>
                  <a:cubicBezTo>
                    <a:pt x="9549705" y="1724"/>
                    <a:pt x="9779585" y="174890"/>
                    <a:pt x="9779213" y="388004"/>
                  </a:cubicBezTo>
                  <a:lnTo>
                    <a:pt x="9777377" y="1440022"/>
                  </a:lnTo>
                  <a:cubicBezTo>
                    <a:pt x="9777005" y="1653138"/>
                    <a:pt x="9546521" y="1825500"/>
                    <a:pt x="9262577" y="1825004"/>
                  </a:cubicBezTo>
                  <a:lnTo>
                    <a:pt x="8605185" y="1823856"/>
                  </a:lnTo>
                  <a:cubicBezTo>
                    <a:pt x="8321241" y="1823360"/>
                    <a:pt x="8091360" y="1650195"/>
                    <a:pt x="8091733" y="1437080"/>
                  </a:cubicBezTo>
                  <a:lnTo>
                    <a:pt x="8093569" y="385062"/>
                  </a:lnTo>
                  <a:cubicBezTo>
                    <a:pt x="8093940" y="171946"/>
                    <a:pt x="8324423" y="-416"/>
                    <a:pt x="8608368" y="80"/>
                  </a:cubicBezTo>
                  <a:close/>
                  <a:moveTo>
                    <a:pt x="3583631" y="79"/>
                  </a:moveTo>
                  <a:cubicBezTo>
                    <a:pt x="3867576" y="-417"/>
                    <a:pt x="4098059" y="171945"/>
                    <a:pt x="4098430" y="385061"/>
                  </a:cubicBezTo>
                  <a:lnTo>
                    <a:pt x="4100266" y="1437080"/>
                  </a:lnTo>
                  <a:cubicBezTo>
                    <a:pt x="4100639" y="1650195"/>
                    <a:pt x="3870759" y="1823360"/>
                    <a:pt x="3586814" y="1823856"/>
                  </a:cubicBezTo>
                  <a:lnTo>
                    <a:pt x="2929421" y="1825004"/>
                  </a:lnTo>
                  <a:cubicBezTo>
                    <a:pt x="2645478" y="1825500"/>
                    <a:pt x="2414993" y="1653137"/>
                    <a:pt x="2414621" y="1440022"/>
                  </a:cubicBezTo>
                  <a:lnTo>
                    <a:pt x="2412785" y="388004"/>
                  </a:lnTo>
                  <a:cubicBezTo>
                    <a:pt x="2412414" y="174889"/>
                    <a:pt x="2642293" y="1723"/>
                    <a:pt x="2926238" y="1227"/>
                  </a:cubicBezTo>
                  <a:close/>
                  <a:moveTo>
                    <a:pt x="6830366" y="2"/>
                  </a:moveTo>
                  <a:lnTo>
                    <a:pt x="7467182" y="1114"/>
                  </a:lnTo>
                  <a:cubicBezTo>
                    <a:pt x="7756632" y="1619"/>
                    <a:pt x="7991289" y="178383"/>
                    <a:pt x="7990910" y="395631"/>
                  </a:cubicBezTo>
                  <a:lnTo>
                    <a:pt x="7989101" y="1432301"/>
                  </a:lnTo>
                  <a:cubicBezTo>
                    <a:pt x="7988722" y="1649549"/>
                    <a:pt x="7753448" y="1825492"/>
                    <a:pt x="7463999" y="1824987"/>
                  </a:cubicBezTo>
                  <a:lnTo>
                    <a:pt x="6827184" y="1823875"/>
                  </a:lnTo>
                  <a:cubicBezTo>
                    <a:pt x="6610094" y="1823497"/>
                    <a:pt x="6423829" y="1723973"/>
                    <a:pt x="6344423" y="1582583"/>
                  </a:cubicBezTo>
                  <a:lnTo>
                    <a:pt x="6335874" y="1561827"/>
                  </a:lnTo>
                  <a:lnTo>
                    <a:pt x="6335874" y="265796"/>
                  </a:lnTo>
                  <a:lnTo>
                    <a:pt x="6346767" y="239608"/>
                  </a:lnTo>
                  <a:cubicBezTo>
                    <a:pt x="6426666" y="98497"/>
                    <a:pt x="6613278" y="-377"/>
                    <a:pt x="6830366" y="2"/>
                  </a:cubicBezTo>
                  <a:close/>
                  <a:moveTo>
                    <a:pt x="5361634" y="1"/>
                  </a:moveTo>
                  <a:cubicBezTo>
                    <a:pt x="5578722" y="-378"/>
                    <a:pt x="5765334" y="98496"/>
                    <a:pt x="5845233" y="239607"/>
                  </a:cubicBezTo>
                  <a:lnTo>
                    <a:pt x="5856126" y="265795"/>
                  </a:lnTo>
                  <a:lnTo>
                    <a:pt x="5856126" y="1561827"/>
                  </a:lnTo>
                  <a:lnTo>
                    <a:pt x="5847577" y="1582583"/>
                  </a:lnTo>
                  <a:cubicBezTo>
                    <a:pt x="5768171" y="1723973"/>
                    <a:pt x="5581905" y="1823497"/>
                    <a:pt x="5364816" y="1823875"/>
                  </a:cubicBezTo>
                  <a:lnTo>
                    <a:pt x="4728000" y="1824987"/>
                  </a:lnTo>
                  <a:cubicBezTo>
                    <a:pt x="4438551" y="1825492"/>
                    <a:pt x="4203277" y="1649549"/>
                    <a:pt x="4202899" y="1432301"/>
                  </a:cubicBezTo>
                  <a:lnTo>
                    <a:pt x="4201089" y="395630"/>
                  </a:lnTo>
                  <a:cubicBezTo>
                    <a:pt x="4200710" y="178382"/>
                    <a:pt x="4435368" y="1618"/>
                    <a:pt x="4724818" y="1113"/>
                  </a:cubicBezTo>
                  <a:close/>
                </a:path>
              </a:pathLst>
            </a:custGeom>
            <a:solidFill>
              <a:srgbClr val="D60D1F"/>
            </a:solidFill>
            <a:ln w="8456" cap="flat">
              <a:solidFill>
                <a:srgbClr val="370000"/>
              </a:solid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998B4A13-C47E-C5D7-0207-5959B94C50D8}"/>
                </a:ext>
              </a:extLst>
            </p:cNvPr>
            <p:cNvSpPr/>
            <p:nvPr/>
          </p:nvSpPr>
          <p:spPr>
            <a:xfrm>
              <a:off x="2" y="4998580"/>
              <a:ext cx="12191995" cy="1823782"/>
            </a:xfrm>
            <a:custGeom>
              <a:avLst/>
              <a:gdLst>
                <a:gd name="connsiteX0" fmla="*/ 12191995 w 12191995"/>
                <a:gd name="connsiteY0" fmla="*/ 3050 h 1823782"/>
                <a:gd name="connsiteX1" fmla="*/ 12191995 w 12191995"/>
                <a:gd name="connsiteY1" fmla="*/ 1823780 h 1823782"/>
                <a:gd name="connsiteX2" fmla="*/ 12038062 w 12191995"/>
                <a:gd name="connsiteY2" fmla="*/ 1794801 h 1823782"/>
                <a:gd name="connsiteX3" fmla="*/ 11972906 w 12191995"/>
                <a:gd name="connsiteY3" fmla="*/ 1769636 h 1823782"/>
                <a:gd name="connsiteX4" fmla="*/ 11933788 w 12191995"/>
                <a:gd name="connsiteY4" fmla="*/ 1749903 h 1823782"/>
                <a:gd name="connsiteX5" fmla="*/ 11928962 w 12191995"/>
                <a:gd name="connsiteY5" fmla="*/ 1747139 h 1823782"/>
                <a:gd name="connsiteX6" fmla="*/ 11826466 w 12191995"/>
                <a:gd name="connsiteY6" fmla="*/ 1669639 h 1823782"/>
                <a:gd name="connsiteX7" fmla="*/ 11763344 w 12191995"/>
                <a:gd name="connsiteY7" fmla="*/ 1586419 h 1823782"/>
                <a:gd name="connsiteX8" fmla="*/ 11746326 w 12191995"/>
                <a:gd name="connsiteY8" fmla="*/ 1550481 h 1823782"/>
                <a:gd name="connsiteX9" fmla="*/ 11724860 w 12191995"/>
                <a:gd name="connsiteY9" fmla="*/ 1440475 h 1823782"/>
                <a:gd name="connsiteX10" fmla="*/ 11724860 w 12191995"/>
                <a:gd name="connsiteY10" fmla="*/ 386454 h 1823782"/>
                <a:gd name="connsiteX11" fmla="*/ 11734893 w 12191995"/>
                <a:gd name="connsiteY11" fmla="*/ 310573 h 1823782"/>
                <a:gd name="connsiteX12" fmla="*/ 11738577 w 12191995"/>
                <a:gd name="connsiteY12" fmla="*/ 298085 h 1823782"/>
                <a:gd name="connsiteX13" fmla="*/ 12191995 w 12191995"/>
                <a:gd name="connsiteY13" fmla="*/ 3050 h 1823782"/>
                <a:gd name="connsiteX14" fmla="*/ 0 w 12191995"/>
                <a:gd name="connsiteY14" fmla="*/ 3050 h 1823782"/>
                <a:gd name="connsiteX15" fmla="*/ 453418 w 12191995"/>
                <a:gd name="connsiteY15" fmla="*/ 298085 h 1823782"/>
                <a:gd name="connsiteX16" fmla="*/ 457102 w 12191995"/>
                <a:gd name="connsiteY16" fmla="*/ 310573 h 1823782"/>
                <a:gd name="connsiteX17" fmla="*/ 467135 w 12191995"/>
                <a:gd name="connsiteY17" fmla="*/ 386454 h 1823782"/>
                <a:gd name="connsiteX18" fmla="*/ 467135 w 12191995"/>
                <a:gd name="connsiteY18" fmla="*/ 1440476 h 1823782"/>
                <a:gd name="connsiteX19" fmla="*/ 445670 w 12191995"/>
                <a:gd name="connsiteY19" fmla="*/ 1550481 h 1823782"/>
                <a:gd name="connsiteX20" fmla="*/ 428652 w 12191995"/>
                <a:gd name="connsiteY20" fmla="*/ 1586420 h 1823782"/>
                <a:gd name="connsiteX21" fmla="*/ 365529 w 12191995"/>
                <a:gd name="connsiteY21" fmla="*/ 1669640 h 1823782"/>
                <a:gd name="connsiteX22" fmla="*/ 263034 w 12191995"/>
                <a:gd name="connsiteY22" fmla="*/ 1747140 h 1823782"/>
                <a:gd name="connsiteX23" fmla="*/ 258208 w 12191995"/>
                <a:gd name="connsiteY23" fmla="*/ 1749904 h 1823782"/>
                <a:gd name="connsiteX24" fmla="*/ 219089 w 12191995"/>
                <a:gd name="connsiteY24" fmla="*/ 1769637 h 1823782"/>
                <a:gd name="connsiteX25" fmla="*/ 153933 w 12191995"/>
                <a:gd name="connsiteY25" fmla="*/ 1794802 h 1823782"/>
                <a:gd name="connsiteX26" fmla="*/ 0 w 12191995"/>
                <a:gd name="connsiteY26" fmla="*/ 1823781 h 1823782"/>
                <a:gd name="connsiteX27" fmla="*/ 10449258 w 12191995"/>
                <a:gd name="connsiteY27" fmla="*/ 0 h 1823782"/>
                <a:gd name="connsiteX28" fmla="*/ 11085948 w 12191995"/>
                <a:gd name="connsiteY28" fmla="*/ 0 h 1823782"/>
                <a:gd name="connsiteX29" fmla="*/ 11620524 w 12191995"/>
                <a:gd name="connsiteY29" fmla="*/ 401229 h 1823782"/>
                <a:gd name="connsiteX30" fmla="*/ 11620524 w 12191995"/>
                <a:gd name="connsiteY30" fmla="*/ 1422554 h 1823782"/>
                <a:gd name="connsiteX31" fmla="*/ 11085948 w 12191995"/>
                <a:gd name="connsiteY31" fmla="*/ 1823781 h 1823782"/>
                <a:gd name="connsiteX32" fmla="*/ 10449258 w 12191995"/>
                <a:gd name="connsiteY32" fmla="*/ 1823781 h 1823782"/>
                <a:gd name="connsiteX33" fmla="*/ 9914682 w 12191995"/>
                <a:gd name="connsiteY33" fmla="*/ 1422554 h 1823782"/>
                <a:gd name="connsiteX34" fmla="*/ 9914682 w 12191995"/>
                <a:gd name="connsiteY34" fmla="*/ 401229 h 1823782"/>
                <a:gd name="connsiteX35" fmla="*/ 10449258 w 12191995"/>
                <a:gd name="connsiteY35" fmla="*/ 0 h 1823782"/>
                <a:gd name="connsiteX36" fmla="*/ 8618630 w 12191995"/>
                <a:gd name="connsiteY36" fmla="*/ 0 h 1823782"/>
                <a:gd name="connsiteX37" fmla="*/ 9296216 w 12191995"/>
                <a:gd name="connsiteY37" fmla="*/ 0 h 1823782"/>
                <a:gd name="connsiteX38" fmla="*/ 9810344 w 12191995"/>
                <a:gd name="connsiteY38" fmla="*/ 385880 h 1823782"/>
                <a:gd name="connsiteX39" fmla="*/ 9810344 w 12191995"/>
                <a:gd name="connsiteY39" fmla="*/ 1437901 h 1823782"/>
                <a:gd name="connsiteX40" fmla="*/ 9296216 w 12191995"/>
                <a:gd name="connsiteY40" fmla="*/ 1823780 h 1823782"/>
                <a:gd name="connsiteX41" fmla="*/ 8618630 w 12191995"/>
                <a:gd name="connsiteY41" fmla="*/ 1823780 h 1823782"/>
                <a:gd name="connsiteX42" fmla="*/ 8104502 w 12191995"/>
                <a:gd name="connsiteY42" fmla="*/ 1437901 h 1823782"/>
                <a:gd name="connsiteX43" fmla="*/ 8104502 w 12191995"/>
                <a:gd name="connsiteY43" fmla="*/ 385880 h 1823782"/>
                <a:gd name="connsiteX44" fmla="*/ 8618630 w 12191995"/>
                <a:gd name="connsiteY44" fmla="*/ 0 h 1823782"/>
                <a:gd name="connsiteX45" fmla="*/ 6818738 w 12191995"/>
                <a:gd name="connsiteY45" fmla="*/ 0 h 1823782"/>
                <a:gd name="connsiteX46" fmla="*/ 7475749 w 12191995"/>
                <a:gd name="connsiteY46" fmla="*/ 0 h 1823782"/>
                <a:gd name="connsiteX47" fmla="*/ 8000164 w 12191995"/>
                <a:gd name="connsiteY47" fmla="*/ 393601 h 1823782"/>
                <a:gd name="connsiteX48" fmla="*/ 8000164 w 12191995"/>
                <a:gd name="connsiteY48" fmla="*/ 1430179 h 1823782"/>
                <a:gd name="connsiteX49" fmla="*/ 7475749 w 12191995"/>
                <a:gd name="connsiteY49" fmla="*/ 1823780 h 1823782"/>
                <a:gd name="connsiteX50" fmla="*/ 6818738 w 12191995"/>
                <a:gd name="connsiteY50" fmla="*/ 1823780 h 1823782"/>
                <a:gd name="connsiteX51" fmla="*/ 6294322 w 12191995"/>
                <a:gd name="connsiteY51" fmla="*/ 1430179 h 1823782"/>
                <a:gd name="connsiteX52" fmla="*/ 6294322 w 12191995"/>
                <a:gd name="connsiteY52" fmla="*/ 393601 h 1823782"/>
                <a:gd name="connsiteX53" fmla="*/ 6818738 w 12191995"/>
                <a:gd name="connsiteY53" fmla="*/ 0 h 1823782"/>
                <a:gd name="connsiteX54" fmla="*/ 4716249 w 12191995"/>
                <a:gd name="connsiteY54" fmla="*/ 0 h 1823782"/>
                <a:gd name="connsiteX55" fmla="*/ 5373260 w 12191995"/>
                <a:gd name="connsiteY55" fmla="*/ 0 h 1823782"/>
                <a:gd name="connsiteX56" fmla="*/ 5897676 w 12191995"/>
                <a:gd name="connsiteY56" fmla="*/ 393602 h 1823782"/>
                <a:gd name="connsiteX57" fmla="*/ 5897676 w 12191995"/>
                <a:gd name="connsiteY57" fmla="*/ 1430180 h 1823782"/>
                <a:gd name="connsiteX58" fmla="*/ 5373260 w 12191995"/>
                <a:gd name="connsiteY58" fmla="*/ 1823781 h 1823782"/>
                <a:gd name="connsiteX59" fmla="*/ 4716249 w 12191995"/>
                <a:gd name="connsiteY59" fmla="*/ 1823781 h 1823782"/>
                <a:gd name="connsiteX60" fmla="*/ 4191833 w 12191995"/>
                <a:gd name="connsiteY60" fmla="*/ 1430180 h 1823782"/>
                <a:gd name="connsiteX61" fmla="*/ 4191833 w 12191995"/>
                <a:gd name="connsiteY61" fmla="*/ 393602 h 1823782"/>
                <a:gd name="connsiteX62" fmla="*/ 4716249 w 12191995"/>
                <a:gd name="connsiteY62" fmla="*/ 0 h 1823782"/>
                <a:gd name="connsiteX63" fmla="*/ 2895780 w 12191995"/>
                <a:gd name="connsiteY63" fmla="*/ 0 h 1823782"/>
                <a:gd name="connsiteX64" fmla="*/ 3573366 w 12191995"/>
                <a:gd name="connsiteY64" fmla="*/ 0 h 1823782"/>
                <a:gd name="connsiteX65" fmla="*/ 4087495 w 12191995"/>
                <a:gd name="connsiteY65" fmla="*/ 385880 h 1823782"/>
                <a:gd name="connsiteX66" fmla="*/ 4087495 w 12191995"/>
                <a:gd name="connsiteY66" fmla="*/ 1437901 h 1823782"/>
                <a:gd name="connsiteX67" fmla="*/ 3573366 w 12191995"/>
                <a:gd name="connsiteY67" fmla="*/ 1823781 h 1823782"/>
                <a:gd name="connsiteX68" fmla="*/ 2895780 w 12191995"/>
                <a:gd name="connsiteY68" fmla="*/ 1823781 h 1823782"/>
                <a:gd name="connsiteX69" fmla="*/ 2381652 w 12191995"/>
                <a:gd name="connsiteY69" fmla="*/ 1437901 h 1823782"/>
                <a:gd name="connsiteX70" fmla="*/ 2381652 w 12191995"/>
                <a:gd name="connsiteY70" fmla="*/ 385880 h 1823782"/>
                <a:gd name="connsiteX71" fmla="*/ 2895780 w 12191995"/>
                <a:gd name="connsiteY71" fmla="*/ 0 h 1823782"/>
                <a:gd name="connsiteX72" fmla="*/ 1106048 w 12191995"/>
                <a:gd name="connsiteY72" fmla="*/ 0 h 1823782"/>
                <a:gd name="connsiteX73" fmla="*/ 1742738 w 12191995"/>
                <a:gd name="connsiteY73" fmla="*/ 0 h 1823782"/>
                <a:gd name="connsiteX74" fmla="*/ 2277314 w 12191995"/>
                <a:gd name="connsiteY74" fmla="*/ 401229 h 1823782"/>
                <a:gd name="connsiteX75" fmla="*/ 2277314 w 12191995"/>
                <a:gd name="connsiteY75" fmla="*/ 1422555 h 1823782"/>
                <a:gd name="connsiteX76" fmla="*/ 1742738 w 12191995"/>
                <a:gd name="connsiteY76" fmla="*/ 1823782 h 1823782"/>
                <a:gd name="connsiteX77" fmla="*/ 1106048 w 12191995"/>
                <a:gd name="connsiteY77" fmla="*/ 1823782 h 1823782"/>
                <a:gd name="connsiteX78" fmla="*/ 571472 w 12191995"/>
                <a:gd name="connsiteY78" fmla="*/ 1422555 h 1823782"/>
                <a:gd name="connsiteX79" fmla="*/ 571472 w 12191995"/>
                <a:gd name="connsiteY79" fmla="*/ 401229 h 1823782"/>
                <a:gd name="connsiteX80" fmla="*/ 1106048 w 12191995"/>
                <a:gd name="connsiteY80" fmla="*/ 0 h 182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191995" h="1823782">
                  <a:moveTo>
                    <a:pt x="12191995" y="3050"/>
                  </a:moveTo>
                  <a:lnTo>
                    <a:pt x="12191995" y="1823780"/>
                  </a:lnTo>
                  <a:cubicBezTo>
                    <a:pt x="12137890" y="1820159"/>
                    <a:pt x="12086070" y="1810149"/>
                    <a:pt x="12038062" y="1794801"/>
                  </a:cubicBezTo>
                  <a:cubicBezTo>
                    <a:pt x="12015454" y="1787557"/>
                    <a:pt x="11993736" y="1779168"/>
                    <a:pt x="11972906" y="1769636"/>
                  </a:cubicBezTo>
                  <a:cubicBezTo>
                    <a:pt x="11959444" y="1763535"/>
                    <a:pt x="11946363" y="1756957"/>
                    <a:pt x="11933788" y="1749903"/>
                  </a:cubicBezTo>
                  <a:cubicBezTo>
                    <a:pt x="11932138" y="1749045"/>
                    <a:pt x="11930486" y="1748093"/>
                    <a:pt x="11928962" y="1747139"/>
                  </a:cubicBezTo>
                  <a:cubicBezTo>
                    <a:pt x="11890097" y="1725119"/>
                    <a:pt x="11855552" y="1698999"/>
                    <a:pt x="11826466" y="1669639"/>
                  </a:cubicBezTo>
                  <a:cubicBezTo>
                    <a:pt x="11801065" y="1644187"/>
                    <a:pt x="11779854" y="1616255"/>
                    <a:pt x="11763344" y="1586419"/>
                  </a:cubicBezTo>
                  <a:cubicBezTo>
                    <a:pt x="11756993" y="1574694"/>
                    <a:pt x="11751278" y="1562779"/>
                    <a:pt x="11746326" y="1550481"/>
                  </a:cubicBezTo>
                  <a:cubicBezTo>
                    <a:pt x="11732353" y="1515592"/>
                    <a:pt x="11724860" y="1478700"/>
                    <a:pt x="11724860" y="1440475"/>
                  </a:cubicBezTo>
                  <a:lnTo>
                    <a:pt x="11724860" y="386454"/>
                  </a:lnTo>
                  <a:cubicBezTo>
                    <a:pt x="11724860" y="360524"/>
                    <a:pt x="11728290" y="335167"/>
                    <a:pt x="11734893" y="310573"/>
                  </a:cubicBezTo>
                  <a:cubicBezTo>
                    <a:pt x="11736038" y="306378"/>
                    <a:pt x="11737307" y="302184"/>
                    <a:pt x="11738577" y="298085"/>
                  </a:cubicBezTo>
                  <a:cubicBezTo>
                    <a:pt x="11788745" y="139368"/>
                    <a:pt x="11970748" y="17921"/>
                    <a:pt x="12191995" y="3050"/>
                  </a:cubicBezTo>
                  <a:close/>
                  <a:moveTo>
                    <a:pt x="0" y="3050"/>
                  </a:moveTo>
                  <a:cubicBezTo>
                    <a:pt x="221247" y="17921"/>
                    <a:pt x="403250" y="139368"/>
                    <a:pt x="453418" y="298085"/>
                  </a:cubicBezTo>
                  <a:cubicBezTo>
                    <a:pt x="454688" y="302184"/>
                    <a:pt x="455958" y="306379"/>
                    <a:pt x="457102" y="310573"/>
                  </a:cubicBezTo>
                  <a:cubicBezTo>
                    <a:pt x="463705" y="335167"/>
                    <a:pt x="467135" y="360524"/>
                    <a:pt x="467135" y="386454"/>
                  </a:cubicBezTo>
                  <a:lnTo>
                    <a:pt x="467135" y="1440476"/>
                  </a:lnTo>
                  <a:cubicBezTo>
                    <a:pt x="467135" y="1478701"/>
                    <a:pt x="459642" y="1515592"/>
                    <a:pt x="445670" y="1550481"/>
                  </a:cubicBezTo>
                  <a:cubicBezTo>
                    <a:pt x="440718" y="1562780"/>
                    <a:pt x="435003" y="1574695"/>
                    <a:pt x="428652" y="1586420"/>
                  </a:cubicBezTo>
                  <a:cubicBezTo>
                    <a:pt x="412142" y="1616256"/>
                    <a:pt x="390931" y="1644187"/>
                    <a:pt x="365529" y="1669640"/>
                  </a:cubicBezTo>
                  <a:cubicBezTo>
                    <a:pt x="336444" y="1699000"/>
                    <a:pt x="301898" y="1725120"/>
                    <a:pt x="263034" y="1747140"/>
                  </a:cubicBezTo>
                  <a:cubicBezTo>
                    <a:pt x="261509" y="1748094"/>
                    <a:pt x="259858" y="1749046"/>
                    <a:pt x="258208" y="1749904"/>
                  </a:cubicBezTo>
                  <a:cubicBezTo>
                    <a:pt x="245632" y="1756958"/>
                    <a:pt x="232552" y="1763536"/>
                    <a:pt x="219089" y="1769637"/>
                  </a:cubicBezTo>
                  <a:cubicBezTo>
                    <a:pt x="198260" y="1779169"/>
                    <a:pt x="176541" y="1787558"/>
                    <a:pt x="153933" y="1794802"/>
                  </a:cubicBezTo>
                  <a:cubicBezTo>
                    <a:pt x="105925" y="1810150"/>
                    <a:pt x="54106" y="1820160"/>
                    <a:pt x="0" y="1823781"/>
                  </a:cubicBezTo>
                  <a:close/>
                  <a:moveTo>
                    <a:pt x="10449258" y="0"/>
                  </a:moveTo>
                  <a:lnTo>
                    <a:pt x="11085948" y="0"/>
                  </a:lnTo>
                  <a:cubicBezTo>
                    <a:pt x="11381187" y="0"/>
                    <a:pt x="11620524" y="179637"/>
                    <a:pt x="11620524" y="401229"/>
                  </a:cubicBezTo>
                  <a:lnTo>
                    <a:pt x="11620524" y="1422554"/>
                  </a:lnTo>
                  <a:cubicBezTo>
                    <a:pt x="11620524" y="1644145"/>
                    <a:pt x="11381187" y="1823781"/>
                    <a:pt x="11085948" y="1823781"/>
                  </a:cubicBezTo>
                  <a:lnTo>
                    <a:pt x="10449258" y="1823781"/>
                  </a:lnTo>
                  <a:cubicBezTo>
                    <a:pt x="10154021" y="1823781"/>
                    <a:pt x="9914682" y="1644145"/>
                    <a:pt x="9914682" y="1422554"/>
                  </a:cubicBezTo>
                  <a:lnTo>
                    <a:pt x="9914682" y="401229"/>
                  </a:lnTo>
                  <a:cubicBezTo>
                    <a:pt x="9914682" y="179637"/>
                    <a:pt x="10154021" y="0"/>
                    <a:pt x="10449258" y="0"/>
                  </a:cubicBezTo>
                  <a:close/>
                  <a:moveTo>
                    <a:pt x="8618630" y="0"/>
                  </a:moveTo>
                  <a:lnTo>
                    <a:pt x="9296216" y="0"/>
                  </a:lnTo>
                  <a:cubicBezTo>
                    <a:pt x="9580161" y="0"/>
                    <a:pt x="9810344" y="172765"/>
                    <a:pt x="9810344" y="385880"/>
                  </a:cubicBezTo>
                  <a:lnTo>
                    <a:pt x="9810344" y="1437901"/>
                  </a:lnTo>
                  <a:cubicBezTo>
                    <a:pt x="9810344" y="1651016"/>
                    <a:pt x="9580161" y="1823780"/>
                    <a:pt x="9296216" y="1823780"/>
                  </a:cubicBezTo>
                  <a:lnTo>
                    <a:pt x="8618630" y="1823780"/>
                  </a:lnTo>
                  <a:cubicBezTo>
                    <a:pt x="8334686" y="1823780"/>
                    <a:pt x="8104502" y="1651015"/>
                    <a:pt x="8104502" y="1437901"/>
                  </a:cubicBezTo>
                  <a:lnTo>
                    <a:pt x="8104502" y="385880"/>
                  </a:lnTo>
                  <a:cubicBezTo>
                    <a:pt x="8104502" y="172764"/>
                    <a:pt x="8334686" y="0"/>
                    <a:pt x="8618630" y="0"/>
                  </a:cubicBezTo>
                  <a:close/>
                  <a:moveTo>
                    <a:pt x="6818738" y="0"/>
                  </a:moveTo>
                  <a:lnTo>
                    <a:pt x="7475749" y="0"/>
                  </a:lnTo>
                  <a:cubicBezTo>
                    <a:pt x="7765376" y="0"/>
                    <a:pt x="8000164" y="176222"/>
                    <a:pt x="8000164" y="393601"/>
                  </a:cubicBezTo>
                  <a:lnTo>
                    <a:pt x="8000164" y="1430179"/>
                  </a:lnTo>
                  <a:cubicBezTo>
                    <a:pt x="8000164" y="1647559"/>
                    <a:pt x="7765376" y="1823780"/>
                    <a:pt x="7475749" y="1823780"/>
                  </a:cubicBezTo>
                  <a:lnTo>
                    <a:pt x="6818738" y="1823780"/>
                  </a:lnTo>
                  <a:cubicBezTo>
                    <a:pt x="6529111" y="1823780"/>
                    <a:pt x="6294322" y="1647559"/>
                    <a:pt x="6294322" y="1430179"/>
                  </a:cubicBezTo>
                  <a:lnTo>
                    <a:pt x="6294322" y="393601"/>
                  </a:lnTo>
                  <a:cubicBezTo>
                    <a:pt x="6294322" y="176222"/>
                    <a:pt x="6529111" y="0"/>
                    <a:pt x="6818738" y="0"/>
                  </a:cubicBezTo>
                  <a:close/>
                  <a:moveTo>
                    <a:pt x="4716249" y="0"/>
                  </a:moveTo>
                  <a:lnTo>
                    <a:pt x="5373260" y="0"/>
                  </a:lnTo>
                  <a:cubicBezTo>
                    <a:pt x="5662887" y="0"/>
                    <a:pt x="5897676" y="176222"/>
                    <a:pt x="5897676" y="393602"/>
                  </a:cubicBezTo>
                  <a:lnTo>
                    <a:pt x="5897676" y="1430180"/>
                  </a:lnTo>
                  <a:cubicBezTo>
                    <a:pt x="5897676" y="1647560"/>
                    <a:pt x="5662887" y="1823781"/>
                    <a:pt x="5373260" y="1823781"/>
                  </a:cubicBezTo>
                  <a:lnTo>
                    <a:pt x="4716249" y="1823781"/>
                  </a:lnTo>
                  <a:cubicBezTo>
                    <a:pt x="4426622" y="1823781"/>
                    <a:pt x="4191833" y="1647560"/>
                    <a:pt x="4191833" y="1430180"/>
                  </a:cubicBezTo>
                  <a:lnTo>
                    <a:pt x="4191833" y="393602"/>
                  </a:lnTo>
                  <a:cubicBezTo>
                    <a:pt x="4191833" y="176222"/>
                    <a:pt x="4426622" y="0"/>
                    <a:pt x="4716249" y="0"/>
                  </a:cubicBezTo>
                  <a:close/>
                  <a:moveTo>
                    <a:pt x="2895780" y="0"/>
                  </a:moveTo>
                  <a:lnTo>
                    <a:pt x="3573366" y="0"/>
                  </a:lnTo>
                  <a:cubicBezTo>
                    <a:pt x="3857311" y="0"/>
                    <a:pt x="4087495" y="172764"/>
                    <a:pt x="4087495" y="385880"/>
                  </a:cubicBezTo>
                  <a:lnTo>
                    <a:pt x="4087495" y="1437901"/>
                  </a:lnTo>
                  <a:cubicBezTo>
                    <a:pt x="4087495" y="1651016"/>
                    <a:pt x="3857311" y="1823781"/>
                    <a:pt x="3573366" y="1823781"/>
                  </a:cubicBezTo>
                  <a:lnTo>
                    <a:pt x="2895780" y="1823781"/>
                  </a:lnTo>
                  <a:cubicBezTo>
                    <a:pt x="2611835" y="1823781"/>
                    <a:pt x="2381652" y="1651017"/>
                    <a:pt x="2381652" y="1437901"/>
                  </a:cubicBezTo>
                  <a:lnTo>
                    <a:pt x="2381652" y="385880"/>
                  </a:lnTo>
                  <a:cubicBezTo>
                    <a:pt x="2381652" y="172765"/>
                    <a:pt x="2611835" y="0"/>
                    <a:pt x="2895780" y="0"/>
                  </a:cubicBezTo>
                  <a:close/>
                  <a:moveTo>
                    <a:pt x="1106048" y="0"/>
                  </a:moveTo>
                  <a:lnTo>
                    <a:pt x="1742738" y="0"/>
                  </a:lnTo>
                  <a:cubicBezTo>
                    <a:pt x="2037975" y="0"/>
                    <a:pt x="2277314" y="179637"/>
                    <a:pt x="2277314" y="401229"/>
                  </a:cubicBezTo>
                  <a:lnTo>
                    <a:pt x="2277314" y="1422555"/>
                  </a:lnTo>
                  <a:cubicBezTo>
                    <a:pt x="2277314" y="1644146"/>
                    <a:pt x="2037975" y="1823782"/>
                    <a:pt x="1742738" y="1823782"/>
                  </a:cubicBezTo>
                  <a:lnTo>
                    <a:pt x="1106048" y="1823782"/>
                  </a:lnTo>
                  <a:cubicBezTo>
                    <a:pt x="810809" y="1823782"/>
                    <a:pt x="571472" y="1644146"/>
                    <a:pt x="571472" y="1422555"/>
                  </a:cubicBezTo>
                  <a:lnTo>
                    <a:pt x="571472" y="401229"/>
                  </a:lnTo>
                  <a:cubicBezTo>
                    <a:pt x="571472" y="179637"/>
                    <a:pt x="810809" y="0"/>
                    <a:pt x="1106048" y="0"/>
                  </a:cubicBezTo>
                  <a:close/>
                </a:path>
              </a:pathLst>
            </a:custGeom>
            <a:gradFill flip="none" rotWithShape="1">
              <a:gsLst>
                <a:gs pos="10000">
                  <a:srgbClr val="444444"/>
                </a:gs>
                <a:gs pos="100000">
                  <a:srgbClr val="222222"/>
                </a:gs>
              </a:gsLst>
              <a:lin ang="16200000" scaled="1"/>
              <a:tileRect/>
            </a:gradFill>
            <a:ln w="8456" cap="flat">
              <a:solidFill>
                <a:srgbClr val="370000"/>
              </a:solid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77FC1652-96FA-8082-5A45-F109349033C5}"/>
                </a:ext>
              </a:extLst>
            </p:cNvPr>
            <p:cNvSpPr/>
            <p:nvPr/>
          </p:nvSpPr>
          <p:spPr>
            <a:xfrm>
              <a:off x="3" y="5117149"/>
              <a:ext cx="12191993" cy="1980420"/>
            </a:xfrm>
            <a:custGeom>
              <a:avLst/>
              <a:gdLst>
                <a:gd name="connsiteX0" fmla="*/ 12191993 w 12191993"/>
                <a:gd name="connsiteY0" fmla="*/ 52066 h 1980420"/>
                <a:gd name="connsiteX1" fmla="*/ 12191993 w 12191993"/>
                <a:gd name="connsiteY1" fmla="*/ 1980419 h 1980420"/>
                <a:gd name="connsiteX2" fmla="*/ 11933787 w 12191993"/>
                <a:gd name="connsiteY2" fmla="*/ 1980419 h 1980420"/>
                <a:gd name="connsiteX3" fmla="*/ 11928961 w 12191993"/>
                <a:gd name="connsiteY3" fmla="*/ 1632669 h 1980420"/>
                <a:gd name="connsiteX4" fmla="*/ 11928961 w 12191993"/>
                <a:gd name="connsiteY4" fmla="*/ 1627045 h 1980420"/>
                <a:gd name="connsiteX5" fmla="*/ 11927817 w 12191993"/>
                <a:gd name="connsiteY5" fmla="*/ 1468613 h 1980420"/>
                <a:gd name="connsiteX6" fmla="*/ 11927563 w 12191993"/>
                <a:gd name="connsiteY6" fmla="*/ 1430483 h 1980420"/>
                <a:gd name="connsiteX7" fmla="*/ 11920579 w 12191993"/>
                <a:gd name="connsiteY7" fmla="*/ 464638 h 1980420"/>
                <a:gd name="connsiteX8" fmla="*/ 11920197 w 12191993"/>
                <a:gd name="connsiteY8" fmla="*/ 409634 h 1980420"/>
                <a:gd name="connsiteX9" fmla="*/ 11920323 w 12191993"/>
                <a:gd name="connsiteY9" fmla="*/ 400006 h 1980420"/>
                <a:gd name="connsiteX10" fmla="*/ 12191993 w 12191993"/>
                <a:gd name="connsiteY10" fmla="*/ 52066 h 1980420"/>
                <a:gd name="connsiteX11" fmla="*/ 0 w 12191993"/>
                <a:gd name="connsiteY11" fmla="*/ 52065 h 1980420"/>
                <a:gd name="connsiteX12" fmla="*/ 271671 w 12191993"/>
                <a:gd name="connsiteY12" fmla="*/ 400006 h 1980420"/>
                <a:gd name="connsiteX13" fmla="*/ 271796 w 12191993"/>
                <a:gd name="connsiteY13" fmla="*/ 409633 h 1980420"/>
                <a:gd name="connsiteX14" fmla="*/ 271415 w 12191993"/>
                <a:gd name="connsiteY14" fmla="*/ 464637 h 1980420"/>
                <a:gd name="connsiteX15" fmla="*/ 264431 w 12191993"/>
                <a:gd name="connsiteY15" fmla="*/ 1430483 h 1980420"/>
                <a:gd name="connsiteX16" fmla="*/ 264176 w 12191993"/>
                <a:gd name="connsiteY16" fmla="*/ 1468613 h 1980420"/>
                <a:gd name="connsiteX17" fmla="*/ 263033 w 12191993"/>
                <a:gd name="connsiteY17" fmla="*/ 1627044 h 1980420"/>
                <a:gd name="connsiteX18" fmla="*/ 263033 w 12191993"/>
                <a:gd name="connsiteY18" fmla="*/ 1632669 h 1980420"/>
                <a:gd name="connsiteX19" fmla="*/ 258207 w 12191993"/>
                <a:gd name="connsiteY19" fmla="*/ 1980419 h 1980420"/>
                <a:gd name="connsiteX20" fmla="*/ 0 w 12191993"/>
                <a:gd name="connsiteY20" fmla="*/ 1980419 h 1980420"/>
                <a:gd name="connsiteX21" fmla="*/ 7506680 w 12191993"/>
                <a:gd name="connsiteY21" fmla="*/ 15176 h 1980420"/>
                <a:gd name="connsiteX22" fmla="*/ 7900659 w 12191993"/>
                <a:gd name="connsiteY22" fmla="*/ 147202 h 1980420"/>
                <a:gd name="connsiteX23" fmla="*/ 7908913 w 12191993"/>
                <a:gd name="connsiteY23" fmla="*/ 154352 h 1980420"/>
                <a:gd name="connsiteX24" fmla="*/ 7970131 w 12191993"/>
                <a:gd name="connsiteY24" fmla="*/ 221175 h 1980420"/>
                <a:gd name="connsiteX25" fmla="*/ 7976482 w 12191993"/>
                <a:gd name="connsiteY25" fmla="*/ 230136 h 1980420"/>
                <a:gd name="connsiteX26" fmla="*/ 7986008 w 12191993"/>
                <a:gd name="connsiteY26" fmla="*/ 244626 h 1980420"/>
                <a:gd name="connsiteX27" fmla="*/ 7998200 w 12191993"/>
                <a:gd name="connsiteY27" fmla="*/ 266169 h 1980420"/>
                <a:gd name="connsiteX28" fmla="*/ 8024110 w 12191993"/>
                <a:gd name="connsiteY28" fmla="*/ 332420 h 1980420"/>
                <a:gd name="connsiteX29" fmla="*/ 8034142 w 12191993"/>
                <a:gd name="connsiteY29" fmla="*/ 406871 h 1980420"/>
                <a:gd name="connsiteX30" fmla="*/ 8035795 w 12191993"/>
                <a:gd name="connsiteY30" fmla="*/ 633556 h 1980420"/>
                <a:gd name="connsiteX31" fmla="*/ 8040113 w 12191993"/>
                <a:gd name="connsiteY31" fmla="*/ 1241166 h 1980420"/>
                <a:gd name="connsiteX32" fmla="*/ 8040113 w 12191993"/>
                <a:gd name="connsiteY32" fmla="*/ 1260899 h 1980420"/>
                <a:gd name="connsiteX33" fmla="*/ 8045448 w 12191993"/>
                <a:gd name="connsiteY33" fmla="*/ 1980420 h 1980420"/>
                <a:gd name="connsiteX34" fmla="*/ 6259716 w 12191993"/>
                <a:gd name="connsiteY34" fmla="*/ 1980420 h 1980420"/>
                <a:gd name="connsiteX35" fmla="*/ 6253366 w 12191993"/>
                <a:gd name="connsiteY35" fmla="*/ 1097033 h 1980420"/>
                <a:gd name="connsiteX36" fmla="*/ 6250190 w 12191993"/>
                <a:gd name="connsiteY36" fmla="*/ 650143 h 1980420"/>
                <a:gd name="connsiteX37" fmla="*/ 6248540 w 12191993"/>
                <a:gd name="connsiteY37" fmla="*/ 414020 h 1980420"/>
                <a:gd name="connsiteX38" fmla="*/ 6250445 w 12191993"/>
                <a:gd name="connsiteY38" fmla="*/ 378177 h 1980420"/>
                <a:gd name="connsiteX39" fmla="*/ 6258447 w 12191993"/>
                <a:gd name="connsiteY39" fmla="*/ 336044 h 1980420"/>
                <a:gd name="connsiteX40" fmla="*/ 6274068 w 12191993"/>
                <a:gd name="connsiteY40" fmla="*/ 290859 h 1980420"/>
                <a:gd name="connsiteX41" fmla="*/ 6285626 w 12191993"/>
                <a:gd name="connsiteY41" fmla="*/ 267124 h 1980420"/>
                <a:gd name="connsiteX42" fmla="*/ 6345574 w 12191993"/>
                <a:gd name="connsiteY42" fmla="*/ 184380 h 1980420"/>
                <a:gd name="connsiteX43" fmla="*/ 6357004 w 12191993"/>
                <a:gd name="connsiteY43" fmla="*/ 172941 h 1980420"/>
                <a:gd name="connsiteX44" fmla="*/ 6770415 w 12191993"/>
                <a:gd name="connsiteY44" fmla="*/ 18130 h 1980420"/>
                <a:gd name="connsiteX45" fmla="*/ 4685315 w 12191993"/>
                <a:gd name="connsiteY45" fmla="*/ 15175 h 1980420"/>
                <a:gd name="connsiteX46" fmla="*/ 5421580 w 12191993"/>
                <a:gd name="connsiteY46" fmla="*/ 18129 h 1980420"/>
                <a:gd name="connsiteX47" fmla="*/ 5834991 w 12191993"/>
                <a:gd name="connsiteY47" fmla="*/ 172940 h 1980420"/>
                <a:gd name="connsiteX48" fmla="*/ 5846421 w 12191993"/>
                <a:gd name="connsiteY48" fmla="*/ 184379 h 1980420"/>
                <a:gd name="connsiteX49" fmla="*/ 5906369 w 12191993"/>
                <a:gd name="connsiteY49" fmla="*/ 267123 h 1980420"/>
                <a:gd name="connsiteX50" fmla="*/ 5917927 w 12191993"/>
                <a:gd name="connsiteY50" fmla="*/ 290858 h 1980420"/>
                <a:gd name="connsiteX51" fmla="*/ 5933548 w 12191993"/>
                <a:gd name="connsiteY51" fmla="*/ 336043 h 1980420"/>
                <a:gd name="connsiteX52" fmla="*/ 5941550 w 12191993"/>
                <a:gd name="connsiteY52" fmla="*/ 378176 h 1980420"/>
                <a:gd name="connsiteX53" fmla="*/ 5943455 w 12191993"/>
                <a:gd name="connsiteY53" fmla="*/ 414019 h 1980420"/>
                <a:gd name="connsiteX54" fmla="*/ 5941805 w 12191993"/>
                <a:gd name="connsiteY54" fmla="*/ 650142 h 1980420"/>
                <a:gd name="connsiteX55" fmla="*/ 5938629 w 12191993"/>
                <a:gd name="connsiteY55" fmla="*/ 1097033 h 1980420"/>
                <a:gd name="connsiteX56" fmla="*/ 5932279 w 12191993"/>
                <a:gd name="connsiteY56" fmla="*/ 1980420 h 1980420"/>
                <a:gd name="connsiteX57" fmla="*/ 4146547 w 12191993"/>
                <a:gd name="connsiteY57" fmla="*/ 1980420 h 1980420"/>
                <a:gd name="connsiteX58" fmla="*/ 4151882 w 12191993"/>
                <a:gd name="connsiteY58" fmla="*/ 1260898 h 1980420"/>
                <a:gd name="connsiteX59" fmla="*/ 4151882 w 12191993"/>
                <a:gd name="connsiteY59" fmla="*/ 1241166 h 1980420"/>
                <a:gd name="connsiteX60" fmla="*/ 4156200 w 12191993"/>
                <a:gd name="connsiteY60" fmla="*/ 633556 h 1980420"/>
                <a:gd name="connsiteX61" fmla="*/ 4157852 w 12191993"/>
                <a:gd name="connsiteY61" fmla="*/ 406870 h 1980420"/>
                <a:gd name="connsiteX62" fmla="*/ 4167885 w 12191993"/>
                <a:gd name="connsiteY62" fmla="*/ 332419 h 1980420"/>
                <a:gd name="connsiteX63" fmla="*/ 4193794 w 12191993"/>
                <a:gd name="connsiteY63" fmla="*/ 266169 h 1980420"/>
                <a:gd name="connsiteX64" fmla="*/ 4205986 w 12191993"/>
                <a:gd name="connsiteY64" fmla="*/ 244625 h 1980420"/>
                <a:gd name="connsiteX65" fmla="*/ 4215512 w 12191993"/>
                <a:gd name="connsiteY65" fmla="*/ 230135 h 1980420"/>
                <a:gd name="connsiteX66" fmla="*/ 4221863 w 12191993"/>
                <a:gd name="connsiteY66" fmla="*/ 221174 h 1980420"/>
                <a:gd name="connsiteX67" fmla="*/ 4283081 w 12191993"/>
                <a:gd name="connsiteY67" fmla="*/ 154351 h 1980420"/>
                <a:gd name="connsiteX68" fmla="*/ 4291335 w 12191993"/>
                <a:gd name="connsiteY68" fmla="*/ 147201 h 1980420"/>
                <a:gd name="connsiteX69" fmla="*/ 4685315 w 12191993"/>
                <a:gd name="connsiteY69" fmla="*/ 15175 h 1980420"/>
                <a:gd name="connsiteX70" fmla="*/ 9379284 w 12191993"/>
                <a:gd name="connsiteY70" fmla="*/ 7645 h 1980420"/>
                <a:gd name="connsiteX71" fmla="*/ 9521279 w 12191993"/>
                <a:gd name="connsiteY71" fmla="*/ 21372 h 1980420"/>
                <a:gd name="connsiteX72" fmla="*/ 9521405 w 12191993"/>
                <a:gd name="connsiteY72" fmla="*/ 21372 h 1980420"/>
                <a:gd name="connsiteX73" fmla="*/ 9541853 w 12191993"/>
                <a:gd name="connsiteY73" fmla="*/ 25757 h 1980420"/>
                <a:gd name="connsiteX74" fmla="*/ 9541981 w 12191993"/>
                <a:gd name="connsiteY74" fmla="*/ 25757 h 1980420"/>
                <a:gd name="connsiteX75" fmla="*/ 9637618 w 12191993"/>
                <a:gd name="connsiteY75" fmla="*/ 55975 h 1980420"/>
                <a:gd name="connsiteX76" fmla="*/ 9677625 w 12191993"/>
                <a:gd name="connsiteY76" fmla="*/ 73802 h 1980420"/>
                <a:gd name="connsiteX77" fmla="*/ 9717886 w 12191993"/>
                <a:gd name="connsiteY77" fmla="*/ 95536 h 1980420"/>
                <a:gd name="connsiteX78" fmla="*/ 9741637 w 12191993"/>
                <a:gd name="connsiteY78" fmla="*/ 110503 h 1980420"/>
                <a:gd name="connsiteX79" fmla="*/ 9858866 w 12191993"/>
                <a:gd name="connsiteY79" fmla="*/ 220890 h 1980420"/>
                <a:gd name="connsiteX80" fmla="*/ 9865216 w 12191993"/>
                <a:gd name="connsiteY80" fmla="*/ 229946 h 1980420"/>
                <a:gd name="connsiteX81" fmla="*/ 9895190 w 12191993"/>
                <a:gd name="connsiteY81" fmla="*/ 282470 h 1980420"/>
                <a:gd name="connsiteX82" fmla="*/ 9895190 w 12191993"/>
                <a:gd name="connsiteY82" fmla="*/ 282663 h 1980420"/>
                <a:gd name="connsiteX83" fmla="*/ 9924783 w 12191993"/>
                <a:gd name="connsiteY83" fmla="*/ 412685 h 1980420"/>
                <a:gd name="connsiteX84" fmla="*/ 9925290 w 12191993"/>
                <a:gd name="connsiteY84" fmla="*/ 484943 h 1980420"/>
                <a:gd name="connsiteX85" fmla="*/ 9931896 w 12191993"/>
                <a:gd name="connsiteY85" fmla="*/ 1410083 h 1980420"/>
                <a:gd name="connsiteX86" fmla="*/ 9931896 w 12191993"/>
                <a:gd name="connsiteY86" fmla="*/ 1437062 h 1980420"/>
                <a:gd name="connsiteX87" fmla="*/ 9932149 w 12191993"/>
                <a:gd name="connsiteY87" fmla="*/ 1450311 h 1980420"/>
                <a:gd name="connsiteX88" fmla="*/ 9932403 w 12191993"/>
                <a:gd name="connsiteY88" fmla="*/ 1478814 h 1980420"/>
                <a:gd name="connsiteX89" fmla="*/ 9935959 w 12191993"/>
                <a:gd name="connsiteY89" fmla="*/ 1980420 h 1980420"/>
                <a:gd name="connsiteX90" fmla="*/ 9935833 w 12191993"/>
                <a:gd name="connsiteY90" fmla="*/ 1980420 h 1980420"/>
                <a:gd name="connsiteX91" fmla="*/ 8150102 w 12191993"/>
                <a:gd name="connsiteY91" fmla="*/ 1980420 h 1980420"/>
                <a:gd name="connsiteX92" fmla="*/ 8146800 w 12191993"/>
                <a:gd name="connsiteY92" fmla="*/ 1508557 h 1980420"/>
                <a:gd name="connsiteX93" fmla="*/ 8146800 w 12191993"/>
                <a:gd name="connsiteY93" fmla="*/ 1497021 h 1980420"/>
                <a:gd name="connsiteX94" fmla="*/ 8145911 w 12191993"/>
                <a:gd name="connsiteY94" fmla="*/ 1367187 h 1980420"/>
                <a:gd name="connsiteX95" fmla="*/ 8145657 w 12191993"/>
                <a:gd name="connsiteY95" fmla="*/ 1337635 h 1980420"/>
                <a:gd name="connsiteX96" fmla="*/ 8141593 w 12191993"/>
                <a:gd name="connsiteY96" fmla="*/ 753573 h 1980420"/>
                <a:gd name="connsiteX97" fmla="*/ 8139180 w 12191993"/>
                <a:gd name="connsiteY97" fmla="*/ 419834 h 1980420"/>
                <a:gd name="connsiteX98" fmla="*/ 8678835 w 12191993"/>
                <a:gd name="connsiteY98" fmla="*/ 10411 h 1980420"/>
                <a:gd name="connsiteX99" fmla="*/ 2812710 w 12191993"/>
                <a:gd name="connsiteY99" fmla="*/ 7644 h 1980420"/>
                <a:gd name="connsiteX100" fmla="*/ 3513159 w 12191993"/>
                <a:gd name="connsiteY100" fmla="*/ 10410 h 1980420"/>
                <a:gd name="connsiteX101" fmla="*/ 4052815 w 12191993"/>
                <a:gd name="connsiteY101" fmla="*/ 419834 h 1980420"/>
                <a:gd name="connsiteX102" fmla="*/ 4050402 w 12191993"/>
                <a:gd name="connsiteY102" fmla="*/ 753573 h 1980420"/>
                <a:gd name="connsiteX103" fmla="*/ 4046338 w 12191993"/>
                <a:gd name="connsiteY103" fmla="*/ 1337635 h 1980420"/>
                <a:gd name="connsiteX104" fmla="*/ 4046084 w 12191993"/>
                <a:gd name="connsiteY104" fmla="*/ 1367187 h 1980420"/>
                <a:gd name="connsiteX105" fmla="*/ 4045194 w 12191993"/>
                <a:gd name="connsiteY105" fmla="*/ 1497020 h 1980420"/>
                <a:gd name="connsiteX106" fmla="*/ 4045194 w 12191993"/>
                <a:gd name="connsiteY106" fmla="*/ 1508556 h 1980420"/>
                <a:gd name="connsiteX107" fmla="*/ 4041893 w 12191993"/>
                <a:gd name="connsiteY107" fmla="*/ 1980420 h 1980420"/>
                <a:gd name="connsiteX108" fmla="*/ 2256161 w 12191993"/>
                <a:gd name="connsiteY108" fmla="*/ 1980420 h 1980420"/>
                <a:gd name="connsiteX109" fmla="*/ 2256035 w 12191993"/>
                <a:gd name="connsiteY109" fmla="*/ 1980420 h 1980420"/>
                <a:gd name="connsiteX110" fmla="*/ 2259591 w 12191993"/>
                <a:gd name="connsiteY110" fmla="*/ 1478814 h 1980420"/>
                <a:gd name="connsiteX111" fmla="*/ 2259845 w 12191993"/>
                <a:gd name="connsiteY111" fmla="*/ 1450311 h 1980420"/>
                <a:gd name="connsiteX112" fmla="*/ 2260098 w 12191993"/>
                <a:gd name="connsiteY112" fmla="*/ 1437061 h 1980420"/>
                <a:gd name="connsiteX113" fmla="*/ 2260098 w 12191993"/>
                <a:gd name="connsiteY113" fmla="*/ 1410083 h 1980420"/>
                <a:gd name="connsiteX114" fmla="*/ 2266704 w 12191993"/>
                <a:gd name="connsiteY114" fmla="*/ 484942 h 1980420"/>
                <a:gd name="connsiteX115" fmla="*/ 2267211 w 12191993"/>
                <a:gd name="connsiteY115" fmla="*/ 412685 h 1980420"/>
                <a:gd name="connsiteX116" fmla="*/ 2296804 w 12191993"/>
                <a:gd name="connsiteY116" fmla="*/ 282662 h 1980420"/>
                <a:gd name="connsiteX117" fmla="*/ 2296804 w 12191993"/>
                <a:gd name="connsiteY117" fmla="*/ 282469 h 1980420"/>
                <a:gd name="connsiteX118" fmla="*/ 2326778 w 12191993"/>
                <a:gd name="connsiteY118" fmla="*/ 229945 h 1980420"/>
                <a:gd name="connsiteX119" fmla="*/ 2333128 w 12191993"/>
                <a:gd name="connsiteY119" fmla="*/ 220889 h 1980420"/>
                <a:gd name="connsiteX120" fmla="*/ 2450357 w 12191993"/>
                <a:gd name="connsiteY120" fmla="*/ 110502 h 1980420"/>
                <a:gd name="connsiteX121" fmla="*/ 2474108 w 12191993"/>
                <a:gd name="connsiteY121" fmla="*/ 95536 h 1980420"/>
                <a:gd name="connsiteX122" fmla="*/ 2514369 w 12191993"/>
                <a:gd name="connsiteY122" fmla="*/ 73801 h 1980420"/>
                <a:gd name="connsiteX123" fmla="*/ 2554376 w 12191993"/>
                <a:gd name="connsiteY123" fmla="*/ 55974 h 1980420"/>
                <a:gd name="connsiteX124" fmla="*/ 2650013 w 12191993"/>
                <a:gd name="connsiteY124" fmla="*/ 25756 h 1980420"/>
                <a:gd name="connsiteX125" fmla="*/ 2650141 w 12191993"/>
                <a:gd name="connsiteY125" fmla="*/ 25756 h 1980420"/>
                <a:gd name="connsiteX126" fmla="*/ 2670589 w 12191993"/>
                <a:gd name="connsiteY126" fmla="*/ 21371 h 1980420"/>
                <a:gd name="connsiteX127" fmla="*/ 2670715 w 12191993"/>
                <a:gd name="connsiteY127" fmla="*/ 21371 h 1980420"/>
                <a:gd name="connsiteX128" fmla="*/ 2812710 w 12191993"/>
                <a:gd name="connsiteY128" fmla="*/ 7644 h 1980420"/>
                <a:gd name="connsiteX129" fmla="*/ 11270687 w 12191993"/>
                <a:gd name="connsiteY129" fmla="*/ 19 h 1980420"/>
                <a:gd name="connsiteX130" fmla="*/ 11308533 w 12191993"/>
                <a:gd name="connsiteY130" fmla="*/ 876 h 1980420"/>
                <a:gd name="connsiteX131" fmla="*/ 11383723 w 12191993"/>
                <a:gd name="connsiteY131" fmla="*/ 8502 h 1980420"/>
                <a:gd name="connsiteX132" fmla="*/ 11432241 w 12191993"/>
                <a:gd name="connsiteY132" fmla="*/ 17940 h 1980420"/>
                <a:gd name="connsiteX133" fmla="*/ 11469453 w 12191993"/>
                <a:gd name="connsiteY133" fmla="*/ 27663 h 1980420"/>
                <a:gd name="connsiteX134" fmla="*/ 11469580 w 12191993"/>
                <a:gd name="connsiteY134" fmla="*/ 27663 h 1980420"/>
                <a:gd name="connsiteX135" fmla="*/ 11686383 w 12191993"/>
                <a:gd name="connsiteY135" fmla="*/ 144057 h 1980420"/>
                <a:gd name="connsiteX136" fmla="*/ 11702131 w 12191993"/>
                <a:gd name="connsiteY136" fmla="*/ 158641 h 1980420"/>
                <a:gd name="connsiteX137" fmla="*/ 11731852 w 12191993"/>
                <a:gd name="connsiteY137" fmla="*/ 190481 h 1980420"/>
                <a:gd name="connsiteX138" fmla="*/ 11815297 w 12191993"/>
                <a:gd name="connsiteY138" fmla="*/ 404393 h 1980420"/>
                <a:gd name="connsiteX139" fmla="*/ 11815675 w 12191993"/>
                <a:gd name="connsiteY139" fmla="*/ 464639 h 1980420"/>
                <a:gd name="connsiteX140" fmla="*/ 11822535 w 12191993"/>
                <a:gd name="connsiteY140" fmla="*/ 1430484 h 1980420"/>
                <a:gd name="connsiteX141" fmla="*/ 11822915 w 12191993"/>
                <a:gd name="connsiteY141" fmla="*/ 1468615 h 1980420"/>
                <a:gd name="connsiteX142" fmla="*/ 11823424 w 12191993"/>
                <a:gd name="connsiteY142" fmla="*/ 1549547 h 1980420"/>
                <a:gd name="connsiteX143" fmla="*/ 11823677 w 12191993"/>
                <a:gd name="connsiteY143" fmla="*/ 1575093 h 1980420"/>
                <a:gd name="connsiteX144" fmla="*/ 11826472 w 12191993"/>
                <a:gd name="connsiteY144" fmla="*/ 1980420 h 1980420"/>
                <a:gd name="connsiteX145" fmla="*/ 10040868 w 12191993"/>
                <a:gd name="connsiteY145" fmla="*/ 1980420 h 1980420"/>
                <a:gd name="connsiteX146" fmla="*/ 10038076 w 12191993"/>
                <a:gd name="connsiteY146" fmla="*/ 1583482 h 1980420"/>
                <a:gd name="connsiteX147" fmla="*/ 10038076 w 12191993"/>
                <a:gd name="connsiteY147" fmla="*/ 1583006 h 1980420"/>
                <a:gd name="connsiteX148" fmla="*/ 10037187 w 12191993"/>
                <a:gd name="connsiteY148" fmla="*/ 1463847 h 1980420"/>
                <a:gd name="connsiteX149" fmla="*/ 10036933 w 12191993"/>
                <a:gd name="connsiteY149" fmla="*/ 1429149 h 1980420"/>
                <a:gd name="connsiteX150" fmla="*/ 10030455 w 12191993"/>
                <a:gd name="connsiteY150" fmla="*/ 520500 h 1980420"/>
                <a:gd name="connsiteX151" fmla="*/ 10029693 w 12191993"/>
                <a:gd name="connsiteY151" fmla="*/ 411542 h 1980420"/>
                <a:gd name="connsiteX152" fmla="*/ 10568460 w 12191993"/>
                <a:gd name="connsiteY152" fmla="*/ 2783 h 1980420"/>
                <a:gd name="connsiteX153" fmla="*/ 11151679 w 12191993"/>
                <a:gd name="connsiteY153" fmla="*/ 495 h 1980420"/>
                <a:gd name="connsiteX154" fmla="*/ 11191941 w 12191993"/>
                <a:gd name="connsiteY154" fmla="*/ 305 h 1980420"/>
                <a:gd name="connsiteX155" fmla="*/ 921307 w 12191993"/>
                <a:gd name="connsiteY155" fmla="*/ 18 h 1980420"/>
                <a:gd name="connsiteX156" fmla="*/ 1000053 w 12191993"/>
                <a:gd name="connsiteY156" fmla="*/ 304 h 1980420"/>
                <a:gd name="connsiteX157" fmla="*/ 1040314 w 12191993"/>
                <a:gd name="connsiteY157" fmla="*/ 494 h 1980420"/>
                <a:gd name="connsiteX158" fmla="*/ 1623534 w 12191993"/>
                <a:gd name="connsiteY158" fmla="*/ 2782 h 1980420"/>
                <a:gd name="connsiteX159" fmla="*/ 2162301 w 12191993"/>
                <a:gd name="connsiteY159" fmla="*/ 411541 h 1980420"/>
                <a:gd name="connsiteX160" fmla="*/ 2161538 w 12191993"/>
                <a:gd name="connsiteY160" fmla="*/ 520500 h 1980420"/>
                <a:gd name="connsiteX161" fmla="*/ 2155061 w 12191993"/>
                <a:gd name="connsiteY161" fmla="*/ 1429148 h 1980420"/>
                <a:gd name="connsiteX162" fmla="*/ 2154807 w 12191993"/>
                <a:gd name="connsiteY162" fmla="*/ 1463847 h 1980420"/>
                <a:gd name="connsiteX163" fmla="*/ 2153918 w 12191993"/>
                <a:gd name="connsiteY163" fmla="*/ 1583006 h 1980420"/>
                <a:gd name="connsiteX164" fmla="*/ 2153918 w 12191993"/>
                <a:gd name="connsiteY164" fmla="*/ 1583482 h 1980420"/>
                <a:gd name="connsiteX165" fmla="*/ 2151126 w 12191993"/>
                <a:gd name="connsiteY165" fmla="*/ 1980420 h 1980420"/>
                <a:gd name="connsiteX166" fmla="*/ 365521 w 12191993"/>
                <a:gd name="connsiteY166" fmla="*/ 1980420 h 1980420"/>
                <a:gd name="connsiteX167" fmla="*/ 368316 w 12191993"/>
                <a:gd name="connsiteY167" fmla="*/ 1575093 h 1980420"/>
                <a:gd name="connsiteX168" fmla="*/ 368569 w 12191993"/>
                <a:gd name="connsiteY168" fmla="*/ 1549547 h 1980420"/>
                <a:gd name="connsiteX169" fmla="*/ 369079 w 12191993"/>
                <a:gd name="connsiteY169" fmla="*/ 1468614 h 1980420"/>
                <a:gd name="connsiteX170" fmla="*/ 369458 w 12191993"/>
                <a:gd name="connsiteY170" fmla="*/ 1430484 h 1980420"/>
                <a:gd name="connsiteX171" fmla="*/ 376318 w 12191993"/>
                <a:gd name="connsiteY171" fmla="*/ 464638 h 1980420"/>
                <a:gd name="connsiteX172" fmla="*/ 376697 w 12191993"/>
                <a:gd name="connsiteY172" fmla="*/ 404392 h 1980420"/>
                <a:gd name="connsiteX173" fmla="*/ 460141 w 12191993"/>
                <a:gd name="connsiteY173" fmla="*/ 190480 h 1980420"/>
                <a:gd name="connsiteX174" fmla="*/ 489863 w 12191993"/>
                <a:gd name="connsiteY174" fmla="*/ 158640 h 1980420"/>
                <a:gd name="connsiteX175" fmla="*/ 505610 w 12191993"/>
                <a:gd name="connsiteY175" fmla="*/ 144057 h 1980420"/>
                <a:gd name="connsiteX176" fmla="*/ 722413 w 12191993"/>
                <a:gd name="connsiteY176" fmla="*/ 27662 h 1980420"/>
                <a:gd name="connsiteX177" fmla="*/ 722540 w 12191993"/>
                <a:gd name="connsiteY177" fmla="*/ 27662 h 1980420"/>
                <a:gd name="connsiteX178" fmla="*/ 759753 w 12191993"/>
                <a:gd name="connsiteY178" fmla="*/ 17939 h 1980420"/>
                <a:gd name="connsiteX179" fmla="*/ 808271 w 12191993"/>
                <a:gd name="connsiteY179" fmla="*/ 8501 h 1980420"/>
                <a:gd name="connsiteX180" fmla="*/ 883460 w 12191993"/>
                <a:gd name="connsiteY180" fmla="*/ 875 h 1980420"/>
                <a:gd name="connsiteX181" fmla="*/ 921307 w 12191993"/>
                <a:gd name="connsiteY181" fmla="*/ 18 h 198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12191993" h="1980420">
                  <a:moveTo>
                    <a:pt x="12191993" y="52066"/>
                  </a:moveTo>
                  <a:lnTo>
                    <a:pt x="12191993" y="1980419"/>
                  </a:lnTo>
                  <a:lnTo>
                    <a:pt x="11933787" y="1980419"/>
                  </a:lnTo>
                  <a:cubicBezTo>
                    <a:pt x="11932813" y="1911738"/>
                    <a:pt x="11929765" y="1691565"/>
                    <a:pt x="11928961" y="1632669"/>
                  </a:cubicBezTo>
                  <a:lnTo>
                    <a:pt x="11928961" y="1627045"/>
                  </a:lnTo>
                  <a:lnTo>
                    <a:pt x="11927817" y="1468613"/>
                  </a:lnTo>
                  <a:cubicBezTo>
                    <a:pt x="11927732" y="1455903"/>
                    <a:pt x="11927649" y="1443193"/>
                    <a:pt x="11927563" y="1430483"/>
                  </a:cubicBezTo>
                  <a:lnTo>
                    <a:pt x="11920579" y="464638"/>
                  </a:lnTo>
                  <a:cubicBezTo>
                    <a:pt x="11920451" y="446303"/>
                    <a:pt x="11920325" y="427969"/>
                    <a:pt x="11920197" y="409634"/>
                  </a:cubicBezTo>
                  <a:cubicBezTo>
                    <a:pt x="11920197" y="406394"/>
                    <a:pt x="11920197" y="403248"/>
                    <a:pt x="11920323" y="400006"/>
                  </a:cubicBezTo>
                  <a:cubicBezTo>
                    <a:pt x="11923752" y="252346"/>
                    <a:pt x="12032217" y="122799"/>
                    <a:pt x="12191993" y="52066"/>
                  </a:cubicBezTo>
                  <a:close/>
                  <a:moveTo>
                    <a:pt x="0" y="52065"/>
                  </a:moveTo>
                  <a:cubicBezTo>
                    <a:pt x="159776" y="122798"/>
                    <a:pt x="268241" y="252345"/>
                    <a:pt x="271671" y="400006"/>
                  </a:cubicBezTo>
                  <a:cubicBezTo>
                    <a:pt x="271796" y="403247"/>
                    <a:pt x="271796" y="406393"/>
                    <a:pt x="271796" y="409633"/>
                  </a:cubicBezTo>
                  <a:cubicBezTo>
                    <a:pt x="271669" y="427968"/>
                    <a:pt x="271543" y="446303"/>
                    <a:pt x="271415" y="464637"/>
                  </a:cubicBezTo>
                  <a:lnTo>
                    <a:pt x="264431" y="1430483"/>
                  </a:lnTo>
                  <a:cubicBezTo>
                    <a:pt x="264345" y="1443193"/>
                    <a:pt x="264262" y="1455903"/>
                    <a:pt x="264176" y="1468613"/>
                  </a:cubicBezTo>
                  <a:lnTo>
                    <a:pt x="263033" y="1627044"/>
                  </a:lnTo>
                  <a:lnTo>
                    <a:pt x="263033" y="1632669"/>
                  </a:lnTo>
                  <a:cubicBezTo>
                    <a:pt x="262229" y="1691565"/>
                    <a:pt x="259181" y="1911737"/>
                    <a:pt x="258207" y="1980419"/>
                  </a:cubicBezTo>
                  <a:lnTo>
                    <a:pt x="0" y="1980419"/>
                  </a:lnTo>
                  <a:close/>
                  <a:moveTo>
                    <a:pt x="7506680" y="15176"/>
                  </a:moveTo>
                  <a:cubicBezTo>
                    <a:pt x="7662644" y="14507"/>
                    <a:pt x="7803752" y="65794"/>
                    <a:pt x="7900659" y="147202"/>
                  </a:cubicBezTo>
                  <a:cubicBezTo>
                    <a:pt x="7903451" y="149586"/>
                    <a:pt x="7906247" y="151968"/>
                    <a:pt x="7908913" y="154352"/>
                  </a:cubicBezTo>
                  <a:cubicBezTo>
                    <a:pt x="7932283" y="174846"/>
                    <a:pt x="7952859" y="197249"/>
                    <a:pt x="7970131" y="221175"/>
                  </a:cubicBezTo>
                  <a:cubicBezTo>
                    <a:pt x="7972418" y="224130"/>
                    <a:pt x="7974449" y="227086"/>
                    <a:pt x="7976482" y="230136"/>
                  </a:cubicBezTo>
                  <a:cubicBezTo>
                    <a:pt x="7979785" y="234902"/>
                    <a:pt x="7982959" y="239764"/>
                    <a:pt x="7986008" y="244626"/>
                  </a:cubicBezTo>
                  <a:cubicBezTo>
                    <a:pt x="7990326" y="251680"/>
                    <a:pt x="7994391" y="258829"/>
                    <a:pt x="7998200" y="266169"/>
                  </a:cubicBezTo>
                  <a:cubicBezTo>
                    <a:pt x="8009378" y="287428"/>
                    <a:pt x="8018142" y="309542"/>
                    <a:pt x="8024110" y="332420"/>
                  </a:cubicBezTo>
                  <a:cubicBezTo>
                    <a:pt x="8030587" y="356538"/>
                    <a:pt x="8034017" y="381418"/>
                    <a:pt x="8034142" y="406871"/>
                  </a:cubicBezTo>
                  <a:lnTo>
                    <a:pt x="8035795" y="633556"/>
                  </a:lnTo>
                  <a:lnTo>
                    <a:pt x="8040113" y="1241166"/>
                  </a:lnTo>
                  <a:lnTo>
                    <a:pt x="8040113" y="1260899"/>
                  </a:lnTo>
                  <a:cubicBezTo>
                    <a:pt x="8040113" y="1260899"/>
                    <a:pt x="8045448" y="1980420"/>
                    <a:pt x="8045448" y="1980420"/>
                  </a:cubicBezTo>
                  <a:lnTo>
                    <a:pt x="6259716" y="1980420"/>
                  </a:lnTo>
                  <a:lnTo>
                    <a:pt x="6253366" y="1097033"/>
                  </a:lnTo>
                  <a:lnTo>
                    <a:pt x="6250190" y="650143"/>
                  </a:lnTo>
                  <a:lnTo>
                    <a:pt x="6248540" y="414020"/>
                  </a:lnTo>
                  <a:cubicBezTo>
                    <a:pt x="6248412" y="401913"/>
                    <a:pt x="6249047" y="389998"/>
                    <a:pt x="6250445" y="378177"/>
                  </a:cubicBezTo>
                  <a:cubicBezTo>
                    <a:pt x="6252095" y="363879"/>
                    <a:pt x="6254763" y="349865"/>
                    <a:pt x="6258447" y="336044"/>
                  </a:cubicBezTo>
                  <a:cubicBezTo>
                    <a:pt x="6262383" y="320601"/>
                    <a:pt x="6267717" y="305539"/>
                    <a:pt x="6274068" y="290859"/>
                  </a:cubicBezTo>
                  <a:cubicBezTo>
                    <a:pt x="6277498" y="282851"/>
                    <a:pt x="6281434" y="274939"/>
                    <a:pt x="6285626" y="267124"/>
                  </a:cubicBezTo>
                  <a:cubicBezTo>
                    <a:pt x="6301122" y="237666"/>
                    <a:pt x="6321442" y="209928"/>
                    <a:pt x="6345574" y="184380"/>
                  </a:cubicBezTo>
                  <a:cubicBezTo>
                    <a:pt x="6349256" y="180567"/>
                    <a:pt x="6353067" y="176658"/>
                    <a:pt x="6357004" y="172941"/>
                  </a:cubicBezTo>
                  <a:cubicBezTo>
                    <a:pt x="6452514" y="79521"/>
                    <a:pt x="6602256" y="18797"/>
                    <a:pt x="6770415" y="18130"/>
                  </a:cubicBezTo>
                  <a:close/>
                  <a:moveTo>
                    <a:pt x="4685315" y="15175"/>
                  </a:moveTo>
                  <a:lnTo>
                    <a:pt x="5421580" y="18129"/>
                  </a:lnTo>
                  <a:cubicBezTo>
                    <a:pt x="5589739" y="18796"/>
                    <a:pt x="5739481" y="79520"/>
                    <a:pt x="5834991" y="172940"/>
                  </a:cubicBezTo>
                  <a:cubicBezTo>
                    <a:pt x="5838928" y="176657"/>
                    <a:pt x="5842739" y="180566"/>
                    <a:pt x="5846421" y="184379"/>
                  </a:cubicBezTo>
                  <a:cubicBezTo>
                    <a:pt x="5870553" y="209927"/>
                    <a:pt x="5890873" y="237665"/>
                    <a:pt x="5906369" y="267123"/>
                  </a:cubicBezTo>
                  <a:cubicBezTo>
                    <a:pt x="5910561" y="274938"/>
                    <a:pt x="5914497" y="282850"/>
                    <a:pt x="5917927" y="290858"/>
                  </a:cubicBezTo>
                  <a:cubicBezTo>
                    <a:pt x="5924278" y="305538"/>
                    <a:pt x="5929612" y="320600"/>
                    <a:pt x="5933548" y="336043"/>
                  </a:cubicBezTo>
                  <a:cubicBezTo>
                    <a:pt x="5937233" y="349864"/>
                    <a:pt x="5939900" y="363878"/>
                    <a:pt x="5941550" y="378176"/>
                  </a:cubicBezTo>
                  <a:cubicBezTo>
                    <a:pt x="5942948" y="389998"/>
                    <a:pt x="5943583" y="401913"/>
                    <a:pt x="5943455" y="414019"/>
                  </a:cubicBezTo>
                  <a:lnTo>
                    <a:pt x="5941805" y="650142"/>
                  </a:lnTo>
                  <a:lnTo>
                    <a:pt x="5938629" y="1097033"/>
                  </a:lnTo>
                  <a:lnTo>
                    <a:pt x="5932279" y="1980420"/>
                  </a:lnTo>
                  <a:lnTo>
                    <a:pt x="4146547" y="1980420"/>
                  </a:lnTo>
                  <a:cubicBezTo>
                    <a:pt x="4146547" y="1980420"/>
                    <a:pt x="4151882" y="1260898"/>
                    <a:pt x="4151882" y="1260898"/>
                  </a:cubicBezTo>
                  <a:lnTo>
                    <a:pt x="4151882" y="1241166"/>
                  </a:lnTo>
                  <a:lnTo>
                    <a:pt x="4156200" y="633556"/>
                  </a:lnTo>
                  <a:lnTo>
                    <a:pt x="4157852" y="406870"/>
                  </a:lnTo>
                  <a:cubicBezTo>
                    <a:pt x="4157978" y="381417"/>
                    <a:pt x="4161407" y="356538"/>
                    <a:pt x="4167885" y="332419"/>
                  </a:cubicBezTo>
                  <a:cubicBezTo>
                    <a:pt x="4173853" y="309541"/>
                    <a:pt x="4182617" y="287427"/>
                    <a:pt x="4193794" y="266169"/>
                  </a:cubicBezTo>
                  <a:cubicBezTo>
                    <a:pt x="4197604" y="258828"/>
                    <a:pt x="4201668" y="251679"/>
                    <a:pt x="4205986" y="244625"/>
                  </a:cubicBezTo>
                  <a:cubicBezTo>
                    <a:pt x="4209035" y="239763"/>
                    <a:pt x="4212210" y="234901"/>
                    <a:pt x="4215512" y="230135"/>
                  </a:cubicBezTo>
                  <a:cubicBezTo>
                    <a:pt x="4217545" y="227085"/>
                    <a:pt x="4219577" y="224129"/>
                    <a:pt x="4221863" y="221174"/>
                  </a:cubicBezTo>
                  <a:cubicBezTo>
                    <a:pt x="4239136" y="197248"/>
                    <a:pt x="4259711" y="174846"/>
                    <a:pt x="4283081" y="154351"/>
                  </a:cubicBezTo>
                  <a:cubicBezTo>
                    <a:pt x="4285748" y="151967"/>
                    <a:pt x="4288543" y="149585"/>
                    <a:pt x="4291335" y="147201"/>
                  </a:cubicBezTo>
                  <a:cubicBezTo>
                    <a:pt x="4388243" y="65793"/>
                    <a:pt x="4529350" y="14506"/>
                    <a:pt x="4685315" y="15175"/>
                  </a:cubicBezTo>
                  <a:close/>
                  <a:moveTo>
                    <a:pt x="9379284" y="7645"/>
                  </a:moveTo>
                  <a:cubicBezTo>
                    <a:pt x="9428309" y="7455"/>
                    <a:pt x="9475937" y="12221"/>
                    <a:pt x="9521279" y="21372"/>
                  </a:cubicBezTo>
                  <a:lnTo>
                    <a:pt x="9521405" y="21372"/>
                  </a:lnTo>
                  <a:cubicBezTo>
                    <a:pt x="9528264" y="22706"/>
                    <a:pt x="9535122" y="24137"/>
                    <a:pt x="9541853" y="25757"/>
                  </a:cubicBezTo>
                  <a:lnTo>
                    <a:pt x="9541981" y="25757"/>
                  </a:lnTo>
                  <a:cubicBezTo>
                    <a:pt x="9575383" y="33479"/>
                    <a:pt x="9607263" y="43678"/>
                    <a:pt x="9637618" y="55975"/>
                  </a:cubicBezTo>
                  <a:cubicBezTo>
                    <a:pt x="9651335" y="61409"/>
                    <a:pt x="9664670" y="67414"/>
                    <a:pt x="9677625" y="73802"/>
                  </a:cubicBezTo>
                  <a:cubicBezTo>
                    <a:pt x="9691469" y="80570"/>
                    <a:pt x="9704933" y="87815"/>
                    <a:pt x="9717886" y="95536"/>
                  </a:cubicBezTo>
                  <a:cubicBezTo>
                    <a:pt x="9726015" y="100302"/>
                    <a:pt x="9733889" y="105354"/>
                    <a:pt x="9741637" y="110503"/>
                  </a:cubicBezTo>
                  <a:cubicBezTo>
                    <a:pt x="9788630" y="141769"/>
                    <a:pt x="9828511" y="179137"/>
                    <a:pt x="9858866" y="220890"/>
                  </a:cubicBezTo>
                  <a:cubicBezTo>
                    <a:pt x="9861025" y="223846"/>
                    <a:pt x="9863056" y="226895"/>
                    <a:pt x="9865216" y="229946"/>
                  </a:cubicBezTo>
                  <a:cubicBezTo>
                    <a:pt x="9876773" y="246820"/>
                    <a:pt x="9886807" y="264358"/>
                    <a:pt x="9895190" y="282470"/>
                  </a:cubicBezTo>
                  <a:lnTo>
                    <a:pt x="9895190" y="282663"/>
                  </a:lnTo>
                  <a:cubicBezTo>
                    <a:pt x="9913987" y="323462"/>
                    <a:pt x="9924401" y="367216"/>
                    <a:pt x="9924783" y="412685"/>
                  </a:cubicBezTo>
                  <a:lnTo>
                    <a:pt x="9925290" y="484943"/>
                  </a:lnTo>
                  <a:lnTo>
                    <a:pt x="9931896" y="1410083"/>
                  </a:lnTo>
                  <a:lnTo>
                    <a:pt x="9931896" y="1437062"/>
                  </a:lnTo>
                  <a:cubicBezTo>
                    <a:pt x="9931896" y="1437062"/>
                    <a:pt x="9932149" y="1450311"/>
                    <a:pt x="9932149" y="1450311"/>
                  </a:cubicBezTo>
                  <a:lnTo>
                    <a:pt x="9932403" y="1478814"/>
                  </a:lnTo>
                  <a:cubicBezTo>
                    <a:pt x="9932403" y="1478814"/>
                    <a:pt x="9935959" y="1980420"/>
                    <a:pt x="9935959" y="1980420"/>
                  </a:cubicBezTo>
                  <a:lnTo>
                    <a:pt x="9935833" y="1980420"/>
                  </a:lnTo>
                  <a:lnTo>
                    <a:pt x="8150102" y="1980420"/>
                  </a:lnTo>
                  <a:lnTo>
                    <a:pt x="8146800" y="1508557"/>
                  </a:lnTo>
                  <a:cubicBezTo>
                    <a:pt x="8146800" y="1508557"/>
                    <a:pt x="8146800" y="1497021"/>
                    <a:pt x="8146800" y="1497021"/>
                  </a:cubicBezTo>
                  <a:cubicBezTo>
                    <a:pt x="8146800" y="1497021"/>
                    <a:pt x="8145911" y="1367187"/>
                    <a:pt x="8145911" y="1367187"/>
                  </a:cubicBezTo>
                  <a:lnTo>
                    <a:pt x="8145657" y="1337635"/>
                  </a:lnTo>
                  <a:lnTo>
                    <a:pt x="8141593" y="753573"/>
                  </a:lnTo>
                  <a:lnTo>
                    <a:pt x="8139180" y="419834"/>
                  </a:lnTo>
                  <a:cubicBezTo>
                    <a:pt x="8137528" y="195914"/>
                    <a:pt x="8380368" y="11648"/>
                    <a:pt x="8678835" y="10411"/>
                  </a:cubicBezTo>
                  <a:close/>
                  <a:moveTo>
                    <a:pt x="2812710" y="7644"/>
                  </a:moveTo>
                  <a:lnTo>
                    <a:pt x="3513159" y="10410"/>
                  </a:lnTo>
                  <a:cubicBezTo>
                    <a:pt x="3811626" y="11647"/>
                    <a:pt x="4054466" y="195914"/>
                    <a:pt x="4052815" y="419834"/>
                  </a:cubicBezTo>
                  <a:lnTo>
                    <a:pt x="4050402" y="753573"/>
                  </a:lnTo>
                  <a:lnTo>
                    <a:pt x="4046338" y="1337635"/>
                  </a:lnTo>
                  <a:lnTo>
                    <a:pt x="4046084" y="1367187"/>
                  </a:lnTo>
                  <a:cubicBezTo>
                    <a:pt x="4046084" y="1367187"/>
                    <a:pt x="4045194" y="1497020"/>
                    <a:pt x="4045194" y="1497020"/>
                  </a:cubicBezTo>
                  <a:cubicBezTo>
                    <a:pt x="4045194" y="1497020"/>
                    <a:pt x="4045194" y="1508556"/>
                    <a:pt x="4045194" y="1508556"/>
                  </a:cubicBezTo>
                  <a:lnTo>
                    <a:pt x="4041893" y="1980420"/>
                  </a:lnTo>
                  <a:lnTo>
                    <a:pt x="2256161" y="1980420"/>
                  </a:lnTo>
                  <a:lnTo>
                    <a:pt x="2256035" y="1980420"/>
                  </a:lnTo>
                  <a:cubicBezTo>
                    <a:pt x="2256035" y="1980420"/>
                    <a:pt x="2259591" y="1478814"/>
                    <a:pt x="2259591" y="1478814"/>
                  </a:cubicBezTo>
                  <a:lnTo>
                    <a:pt x="2259845" y="1450311"/>
                  </a:lnTo>
                  <a:cubicBezTo>
                    <a:pt x="2259845" y="1450311"/>
                    <a:pt x="2260098" y="1437061"/>
                    <a:pt x="2260098" y="1437061"/>
                  </a:cubicBezTo>
                  <a:lnTo>
                    <a:pt x="2260098" y="1410083"/>
                  </a:lnTo>
                  <a:lnTo>
                    <a:pt x="2266704" y="484942"/>
                  </a:lnTo>
                  <a:lnTo>
                    <a:pt x="2267211" y="412685"/>
                  </a:lnTo>
                  <a:cubicBezTo>
                    <a:pt x="2267593" y="367215"/>
                    <a:pt x="2278007" y="323461"/>
                    <a:pt x="2296804" y="282662"/>
                  </a:cubicBezTo>
                  <a:lnTo>
                    <a:pt x="2296804" y="282469"/>
                  </a:lnTo>
                  <a:cubicBezTo>
                    <a:pt x="2305187" y="264357"/>
                    <a:pt x="2315221" y="246819"/>
                    <a:pt x="2326778" y="229945"/>
                  </a:cubicBezTo>
                  <a:cubicBezTo>
                    <a:pt x="2328938" y="226894"/>
                    <a:pt x="2330969" y="223845"/>
                    <a:pt x="2333128" y="220889"/>
                  </a:cubicBezTo>
                  <a:cubicBezTo>
                    <a:pt x="2363483" y="179136"/>
                    <a:pt x="2403364" y="141768"/>
                    <a:pt x="2450357" y="110502"/>
                  </a:cubicBezTo>
                  <a:cubicBezTo>
                    <a:pt x="2458104" y="105353"/>
                    <a:pt x="2465978" y="100302"/>
                    <a:pt x="2474108" y="95536"/>
                  </a:cubicBezTo>
                  <a:cubicBezTo>
                    <a:pt x="2487061" y="87814"/>
                    <a:pt x="2500525" y="80569"/>
                    <a:pt x="2514369" y="73801"/>
                  </a:cubicBezTo>
                  <a:cubicBezTo>
                    <a:pt x="2527324" y="67413"/>
                    <a:pt x="2540659" y="61408"/>
                    <a:pt x="2554376" y="55974"/>
                  </a:cubicBezTo>
                  <a:cubicBezTo>
                    <a:pt x="2584731" y="43677"/>
                    <a:pt x="2616611" y="33478"/>
                    <a:pt x="2650013" y="25756"/>
                  </a:cubicBezTo>
                  <a:lnTo>
                    <a:pt x="2650141" y="25756"/>
                  </a:lnTo>
                  <a:cubicBezTo>
                    <a:pt x="2656872" y="24136"/>
                    <a:pt x="2663730" y="22705"/>
                    <a:pt x="2670589" y="21371"/>
                  </a:cubicBezTo>
                  <a:lnTo>
                    <a:pt x="2670715" y="21371"/>
                  </a:lnTo>
                  <a:cubicBezTo>
                    <a:pt x="2716057" y="12220"/>
                    <a:pt x="2763685" y="7454"/>
                    <a:pt x="2812710" y="7644"/>
                  </a:cubicBezTo>
                  <a:close/>
                  <a:moveTo>
                    <a:pt x="11270687" y="19"/>
                  </a:moveTo>
                  <a:cubicBezTo>
                    <a:pt x="11283388" y="-77"/>
                    <a:pt x="11295960" y="209"/>
                    <a:pt x="11308533" y="876"/>
                  </a:cubicBezTo>
                  <a:cubicBezTo>
                    <a:pt x="11334063" y="2115"/>
                    <a:pt x="11359209" y="4689"/>
                    <a:pt x="11383723" y="8502"/>
                  </a:cubicBezTo>
                  <a:cubicBezTo>
                    <a:pt x="11400235" y="11077"/>
                    <a:pt x="11416363" y="14223"/>
                    <a:pt x="11432241" y="17940"/>
                  </a:cubicBezTo>
                  <a:cubicBezTo>
                    <a:pt x="11444813" y="20800"/>
                    <a:pt x="11457260" y="24042"/>
                    <a:pt x="11469453" y="27663"/>
                  </a:cubicBezTo>
                  <a:lnTo>
                    <a:pt x="11469580" y="27663"/>
                  </a:lnTo>
                  <a:cubicBezTo>
                    <a:pt x="11554040" y="52449"/>
                    <a:pt x="11628467" y="92867"/>
                    <a:pt x="11686383" y="144057"/>
                  </a:cubicBezTo>
                  <a:cubicBezTo>
                    <a:pt x="11691843" y="148822"/>
                    <a:pt x="11697052" y="153685"/>
                    <a:pt x="11702131" y="158641"/>
                  </a:cubicBezTo>
                  <a:cubicBezTo>
                    <a:pt x="11712673" y="168843"/>
                    <a:pt x="11722580" y="179518"/>
                    <a:pt x="11731852" y="190481"/>
                  </a:cubicBezTo>
                  <a:cubicBezTo>
                    <a:pt x="11784178" y="252539"/>
                    <a:pt x="11814661" y="325939"/>
                    <a:pt x="11815297" y="404393"/>
                  </a:cubicBezTo>
                  <a:lnTo>
                    <a:pt x="11815675" y="464639"/>
                  </a:lnTo>
                  <a:lnTo>
                    <a:pt x="11822535" y="1430484"/>
                  </a:lnTo>
                  <a:lnTo>
                    <a:pt x="11822915" y="1468615"/>
                  </a:lnTo>
                  <a:lnTo>
                    <a:pt x="11823424" y="1549547"/>
                  </a:lnTo>
                  <a:lnTo>
                    <a:pt x="11823677" y="1575093"/>
                  </a:lnTo>
                  <a:lnTo>
                    <a:pt x="11826472" y="1980420"/>
                  </a:lnTo>
                  <a:lnTo>
                    <a:pt x="10040868" y="1980420"/>
                  </a:lnTo>
                  <a:lnTo>
                    <a:pt x="10038076" y="1583482"/>
                  </a:lnTo>
                  <a:lnTo>
                    <a:pt x="10038076" y="1583006"/>
                  </a:lnTo>
                  <a:lnTo>
                    <a:pt x="10037187" y="1463847"/>
                  </a:lnTo>
                  <a:lnTo>
                    <a:pt x="10036933" y="1429149"/>
                  </a:lnTo>
                  <a:lnTo>
                    <a:pt x="10030455" y="520500"/>
                  </a:lnTo>
                  <a:lnTo>
                    <a:pt x="10029693" y="411542"/>
                  </a:lnTo>
                  <a:cubicBezTo>
                    <a:pt x="10028041" y="187907"/>
                    <a:pt x="10270499" y="4022"/>
                    <a:pt x="10568460" y="2783"/>
                  </a:cubicBezTo>
                  <a:lnTo>
                    <a:pt x="11151679" y="495"/>
                  </a:lnTo>
                  <a:lnTo>
                    <a:pt x="11191941" y="305"/>
                  </a:lnTo>
                  <a:close/>
                  <a:moveTo>
                    <a:pt x="921307" y="18"/>
                  </a:moveTo>
                  <a:lnTo>
                    <a:pt x="1000053" y="304"/>
                  </a:lnTo>
                  <a:lnTo>
                    <a:pt x="1040314" y="494"/>
                  </a:lnTo>
                  <a:lnTo>
                    <a:pt x="1623534" y="2782"/>
                  </a:lnTo>
                  <a:cubicBezTo>
                    <a:pt x="1921494" y="4021"/>
                    <a:pt x="2163952" y="187906"/>
                    <a:pt x="2162301" y="411541"/>
                  </a:cubicBezTo>
                  <a:lnTo>
                    <a:pt x="2161538" y="520500"/>
                  </a:lnTo>
                  <a:lnTo>
                    <a:pt x="2155061" y="1429148"/>
                  </a:lnTo>
                  <a:lnTo>
                    <a:pt x="2154807" y="1463847"/>
                  </a:lnTo>
                  <a:lnTo>
                    <a:pt x="2153918" y="1583006"/>
                  </a:lnTo>
                  <a:lnTo>
                    <a:pt x="2153918" y="1583482"/>
                  </a:lnTo>
                  <a:lnTo>
                    <a:pt x="2151126" y="1980420"/>
                  </a:lnTo>
                  <a:lnTo>
                    <a:pt x="365521" y="1980420"/>
                  </a:lnTo>
                  <a:lnTo>
                    <a:pt x="368316" y="1575093"/>
                  </a:lnTo>
                  <a:lnTo>
                    <a:pt x="368569" y="1549547"/>
                  </a:lnTo>
                  <a:lnTo>
                    <a:pt x="369079" y="1468614"/>
                  </a:lnTo>
                  <a:lnTo>
                    <a:pt x="369458" y="1430484"/>
                  </a:lnTo>
                  <a:lnTo>
                    <a:pt x="376318" y="464638"/>
                  </a:lnTo>
                  <a:lnTo>
                    <a:pt x="376697" y="404392"/>
                  </a:lnTo>
                  <a:cubicBezTo>
                    <a:pt x="377333" y="325939"/>
                    <a:pt x="407815" y="252538"/>
                    <a:pt x="460141" y="190480"/>
                  </a:cubicBezTo>
                  <a:cubicBezTo>
                    <a:pt x="469413" y="179517"/>
                    <a:pt x="479320" y="168842"/>
                    <a:pt x="489863" y="158640"/>
                  </a:cubicBezTo>
                  <a:cubicBezTo>
                    <a:pt x="494942" y="153684"/>
                    <a:pt x="500150" y="148821"/>
                    <a:pt x="505610" y="144057"/>
                  </a:cubicBezTo>
                  <a:cubicBezTo>
                    <a:pt x="563526" y="92866"/>
                    <a:pt x="637954" y="52448"/>
                    <a:pt x="722413" y="27662"/>
                  </a:cubicBezTo>
                  <a:lnTo>
                    <a:pt x="722540" y="27662"/>
                  </a:lnTo>
                  <a:cubicBezTo>
                    <a:pt x="734733" y="24041"/>
                    <a:pt x="747180" y="20799"/>
                    <a:pt x="759753" y="17939"/>
                  </a:cubicBezTo>
                  <a:cubicBezTo>
                    <a:pt x="775630" y="14222"/>
                    <a:pt x="791759" y="11076"/>
                    <a:pt x="808271" y="8501"/>
                  </a:cubicBezTo>
                  <a:cubicBezTo>
                    <a:pt x="832784" y="4688"/>
                    <a:pt x="857931" y="2114"/>
                    <a:pt x="883460" y="875"/>
                  </a:cubicBezTo>
                  <a:cubicBezTo>
                    <a:pt x="896033" y="208"/>
                    <a:pt x="908606" y="-78"/>
                    <a:pt x="921307" y="18"/>
                  </a:cubicBezTo>
                  <a:close/>
                </a:path>
              </a:pathLst>
            </a:custGeom>
            <a:solidFill>
              <a:srgbClr val="D60D1F"/>
            </a:solidFill>
            <a:ln w="8456" cap="flat">
              <a:solidFill>
                <a:srgbClr val="370000"/>
              </a:solid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15E386E4-9461-1454-2E40-B45811A53975}"/>
                </a:ext>
              </a:extLst>
            </p:cNvPr>
            <p:cNvSpPr/>
            <p:nvPr/>
          </p:nvSpPr>
          <p:spPr>
            <a:xfrm>
              <a:off x="3" y="5200481"/>
              <a:ext cx="12191992" cy="1897088"/>
            </a:xfrm>
            <a:custGeom>
              <a:avLst/>
              <a:gdLst>
                <a:gd name="connsiteX0" fmla="*/ 12191992 w 12191992"/>
                <a:gd name="connsiteY0" fmla="*/ 126786 h 1897088"/>
                <a:gd name="connsiteX1" fmla="*/ 12191992 w 12191992"/>
                <a:gd name="connsiteY1" fmla="*/ 1897088 h 1897088"/>
                <a:gd name="connsiteX2" fmla="*/ 12038059 w 12191992"/>
                <a:gd name="connsiteY2" fmla="*/ 1897088 h 1897088"/>
                <a:gd name="connsiteX3" fmla="*/ 12038059 w 12191992"/>
                <a:gd name="connsiteY3" fmla="*/ 412288 h 1897088"/>
                <a:gd name="connsiteX4" fmla="*/ 12039202 w 12191992"/>
                <a:gd name="connsiteY4" fmla="*/ 387409 h 1897088"/>
                <a:gd name="connsiteX5" fmla="*/ 12191992 w 12191992"/>
                <a:gd name="connsiteY5" fmla="*/ 126786 h 1897088"/>
                <a:gd name="connsiteX6" fmla="*/ 0 w 12191992"/>
                <a:gd name="connsiteY6" fmla="*/ 126785 h 1897088"/>
                <a:gd name="connsiteX7" fmla="*/ 152790 w 12191992"/>
                <a:gd name="connsiteY7" fmla="*/ 387408 h 1897088"/>
                <a:gd name="connsiteX8" fmla="*/ 153933 w 12191992"/>
                <a:gd name="connsiteY8" fmla="*/ 412288 h 1897088"/>
                <a:gd name="connsiteX9" fmla="*/ 153933 w 12191992"/>
                <a:gd name="connsiteY9" fmla="*/ 1897088 h 1897088"/>
                <a:gd name="connsiteX10" fmla="*/ 0 w 12191992"/>
                <a:gd name="connsiteY10" fmla="*/ 1897088 h 1897088"/>
                <a:gd name="connsiteX11" fmla="*/ 10644971 w 12191992"/>
                <a:gd name="connsiteY11" fmla="*/ 1 h 1897088"/>
                <a:gd name="connsiteX12" fmla="*/ 11389111 w 12191992"/>
                <a:gd name="connsiteY12" fmla="*/ 1 h 1897088"/>
                <a:gd name="connsiteX13" fmla="*/ 11490591 w 12191992"/>
                <a:gd name="connsiteY13" fmla="*/ 7246 h 1897088"/>
                <a:gd name="connsiteX14" fmla="*/ 11531359 w 12191992"/>
                <a:gd name="connsiteY14" fmla="*/ 14396 h 1897088"/>
                <a:gd name="connsiteX15" fmla="*/ 11684277 w 12191992"/>
                <a:gd name="connsiteY15" fmla="*/ 66157 h 1897088"/>
                <a:gd name="connsiteX16" fmla="*/ 11702059 w 12191992"/>
                <a:gd name="connsiteY16" fmla="*/ 75309 h 1897088"/>
                <a:gd name="connsiteX17" fmla="*/ 11735461 w 12191992"/>
                <a:gd name="connsiteY17" fmla="*/ 94660 h 1897088"/>
                <a:gd name="connsiteX18" fmla="*/ 11917209 w 12191992"/>
                <a:gd name="connsiteY18" fmla="*/ 316675 h 1897088"/>
                <a:gd name="connsiteX19" fmla="*/ 11929529 w 12191992"/>
                <a:gd name="connsiteY19" fmla="*/ 381307 h 1897088"/>
                <a:gd name="connsiteX20" fmla="*/ 11930672 w 12191992"/>
                <a:gd name="connsiteY20" fmla="*/ 406568 h 1897088"/>
                <a:gd name="connsiteX21" fmla="*/ 11928386 w 12191992"/>
                <a:gd name="connsiteY21" fmla="*/ 1897087 h 1897088"/>
                <a:gd name="connsiteX22" fmla="*/ 10103283 w 12191992"/>
                <a:gd name="connsiteY22" fmla="*/ 1897087 h 1897088"/>
                <a:gd name="connsiteX23" fmla="*/ 10103283 w 12191992"/>
                <a:gd name="connsiteY23" fmla="*/ 406568 h 1897088"/>
                <a:gd name="connsiteX24" fmla="*/ 10644971 w 12191992"/>
                <a:gd name="connsiteY24" fmla="*/ 1 h 1897088"/>
                <a:gd name="connsiteX25" fmla="*/ 8710961 w 12191992"/>
                <a:gd name="connsiteY25" fmla="*/ 1 h 1897088"/>
                <a:gd name="connsiteX26" fmla="*/ 9453321 w 12191992"/>
                <a:gd name="connsiteY26" fmla="*/ 1 h 1897088"/>
                <a:gd name="connsiteX27" fmla="*/ 9535369 w 12191992"/>
                <a:gd name="connsiteY27" fmla="*/ 4673 h 1897088"/>
                <a:gd name="connsiteX28" fmla="*/ 9565087 w 12191992"/>
                <a:gd name="connsiteY28" fmla="*/ 8770 h 1897088"/>
                <a:gd name="connsiteX29" fmla="*/ 9634814 w 12191992"/>
                <a:gd name="connsiteY29" fmla="*/ 23547 h 1897088"/>
                <a:gd name="connsiteX30" fmla="*/ 9671392 w 12191992"/>
                <a:gd name="connsiteY30" fmla="*/ 34604 h 1897088"/>
                <a:gd name="connsiteX31" fmla="*/ 9740105 w 12191992"/>
                <a:gd name="connsiteY31" fmla="*/ 61963 h 1897088"/>
                <a:gd name="connsiteX32" fmla="*/ 9765125 w 12191992"/>
                <a:gd name="connsiteY32" fmla="*/ 74451 h 1897088"/>
                <a:gd name="connsiteX33" fmla="*/ 9858985 w 12191992"/>
                <a:gd name="connsiteY33" fmla="*/ 137557 h 1897088"/>
                <a:gd name="connsiteX34" fmla="*/ 9865589 w 12191992"/>
                <a:gd name="connsiteY34" fmla="*/ 143277 h 1897088"/>
                <a:gd name="connsiteX35" fmla="*/ 9896452 w 12191992"/>
                <a:gd name="connsiteY35" fmla="*/ 172923 h 1897088"/>
                <a:gd name="connsiteX36" fmla="*/ 9995899 w 12191992"/>
                <a:gd name="connsiteY36" fmla="*/ 407234 h 1897088"/>
                <a:gd name="connsiteX37" fmla="*/ 9995899 w 12191992"/>
                <a:gd name="connsiteY37" fmla="*/ 1897087 h 1897088"/>
                <a:gd name="connsiteX38" fmla="*/ 8168383 w 12191992"/>
                <a:gd name="connsiteY38" fmla="*/ 1897087 h 1897088"/>
                <a:gd name="connsiteX39" fmla="*/ 8168383 w 12191992"/>
                <a:gd name="connsiteY39" fmla="*/ 407234 h 1897088"/>
                <a:gd name="connsiteX40" fmla="*/ 8710961 w 12191992"/>
                <a:gd name="connsiteY40" fmla="*/ 1 h 1897088"/>
                <a:gd name="connsiteX41" fmla="*/ 6758279 w 12191992"/>
                <a:gd name="connsiteY41" fmla="*/ 1 h 1897088"/>
                <a:gd name="connsiteX42" fmla="*/ 7536329 w 12191992"/>
                <a:gd name="connsiteY42" fmla="*/ 1 h 1897088"/>
                <a:gd name="connsiteX43" fmla="*/ 7900713 w 12191992"/>
                <a:gd name="connsiteY43" fmla="*/ 111247 h 1897088"/>
                <a:gd name="connsiteX44" fmla="*/ 7911638 w 12191992"/>
                <a:gd name="connsiteY44" fmla="*/ 119446 h 1897088"/>
                <a:gd name="connsiteX45" fmla="*/ 7971204 w 12191992"/>
                <a:gd name="connsiteY45" fmla="*/ 174163 h 1897088"/>
                <a:gd name="connsiteX46" fmla="*/ 7979713 w 12191992"/>
                <a:gd name="connsiteY46" fmla="*/ 183982 h 1897088"/>
                <a:gd name="connsiteX47" fmla="*/ 7985937 w 12191992"/>
                <a:gd name="connsiteY47" fmla="*/ 191608 h 1897088"/>
                <a:gd name="connsiteX48" fmla="*/ 7998130 w 12191992"/>
                <a:gd name="connsiteY48" fmla="*/ 207527 h 1897088"/>
                <a:gd name="connsiteX49" fmla="*/ 8024040 w 12191992"/>
                <a:gd name="connsiteY49" fmla="*/ 249089 h 1897088"/>
                <a:gd name="connsiteX50" fmla="*/ 8060999 w 12191992"/>
                <a:gd name="connsiteY50" fmla="*/ 393794 h 1897088"/>
                <a:gd name="connsiteX51" fmla="*/ 8060999 w 12191992"/>
                <a:gd name="connsiteY51" fmla="*/ 1897087 h 1897088"/>
                <a:gd name="connsiteX52" fmla="*/ 6233482 w 12191992"/>
                <a:gd name="connsiteY52" fmla="*/ 1897087 h 1897088"/>
                <a:gd name="connsiteX53" fmla="*/ 6233482 w 12191992"/>
                <a:gd name="connsiteY53" fmla="*/ 393794 h 1897088"/>
                <a:gd name="connsiteX54" fmla="*/ 6245422 w 12191992"/>
                <a:gd name="connsiteY54" fmla="*/ 310384 h 1897088"/>
                <a:gd name="connsiteX55" fmla="*/ 6250376 w 12191992"/>
                <a:gd name="connsiteY55" fmla="*/ 294846 h 1897088"/>
                <a:gd name="connsiteX56" fmla="*/ 6258377 w 12191992"/>
                <a:gd name="connsiteY56" fmla="*/ 274350 h 1897088"/>
                <a:gd name="connsiteX57" fmla="*/ 6273999 w 12191992"/>
                <a:gd name="connsiteY57" fmla="*/ 242512 h 1897088"/>
                <a:gd name="connsiteX58" fmla="*/ 6285429 w 12191992"/>
                <a:gd name="connsiteY58" fmla="*/ 223446 h 1897088"/>
                <a:gd name="connsiteX59" fmla="*/ 6345376 w 12191992"/>
                <a:gd name="connsiteY59" fmla="*/ 151475 h 1897088"/>
                <a:gd name="connsiteX60" fmla="*/ 6356934 w 12191992"/>
                <a:gd name="connsiteY60" fmla="*/ 140894 h 1897088"/>
                <a:gd name="connsiteX61" fmla="*/ 6758279 w 12191992"/>
                <a:gd name="connsiteY61" fmla="*/ 1 h 1897088"/>
                <a:gd name="connsiteX62" fmla="*/ 4655666 w 12191992"/>
                <a:gd name="connsiteY62" fmla="*/ 0 h 1897088"/>
                <a:gd name="connsiteX63" fmla="*/ 5433715 w 12191992"/>
                <a:gd name="connsiteY63" fmla="*/ 0 h 1897088"/>
                <a:gd name="connsiteX64" fmla="*/ 5835061 w 12191992"/>
                <a:gd name="connsiteY64" fmla="*/ 140893 h 1897088"/>
                <a:gd name="connsiteX65" fmla="*/ 5846619 w 12191992"/>
                <a:gd name="connsiteY65" fmla="*/ 151474 h 1897088"/>
                <a:gd name="connsiteX66" fmla="*/ 5906566 w 12191992"/>
                <a:gd name="connsiteY66" fmla="*/ 223446 h 1897088"/>
                <a:gd name="connsiteX67" fmla="*/ 5917996 w 12191992"/>
                <a:gd name="connsiteY67" fmla="*/ 242511 h 1897088"/>
                <a:gd name="connsiteX68" fmla="*/ 5933619 w 12191992"/>
                <a:gd name="connsiteY68" fmla="*/ 274350 h 1897088"/>
                <a:gd name="connsiteX69" fmla="*/ 5941619 w 12191992"/>
                <a:gd name="connsiteY69" fmla="*/ 294845 h 1897088"/>
                <a:gd name="connsiteX70" fmla="*/ 5946573 w 12191992"/>
                <a:gd name="connsiteY70" fmla="*/ 310383 h 1897088"/>
                <a:gd name="connsiteX71" fmla="*/ 5958513 w 12191992"/>
                <a:gd name="connsiteY71" fmla="*/ 393793 h 1897088"/>
                <a:gd name="connsiteX72" fmla="*/ 5958513 w 12191992"/>
                <a:gd name="connsiteY72" fmla="*/ 1897087 h 1897088"/>
                <a:gd name="connsiteX73" fmla="*/ 4130995 w 12191992"/>
                <a:gd name="connsiteY73" fmla="*/ 1897087 h 1897088"/>
                <a:gd name="connsiteX74" fmla="*/ 4130995 w 12191992"/>
                <a:gd name="connsiteY74" fmla="*/ 393793 h 1897088"/>
                <a:gd name="connsiteX75" fmla="*/ 4167955 w 12191992"/>
                <a:gd name="connsiteY75" fmla="*/ 249088 h 1897088"/>
                <a:gd name="connsiteX76" fmla="*/ 4193864 w 12191992"/>
                <a:gd name="connsiteY76" fmla="*/ 207526 h 1897088"/>
                <a:gd name="connsiteX77" fmla="*/ 4206057 w 12191992"/>
                <a:gd name="connsiteY77" fmla="*/ 191607 h 1897088"/>
                <a:gd name="connsiteX78" fmla="*/ 4212281 w 12191992"/>
                <a:gd name="connsiteY78" fmla="*/ 183981 h 1897088"/>
                <a:gd name="connsiteX79" fmla="*/ 4220790 w 12191992"/>
                <a:gd name="connsiteY79" fmla="*/ 174162 h 1897088"/>
                <a:gd name="connsiteX80" fmla="*/ 4280357 w 12191992"/>
                <a:gd name="connsiteY80" fmla="*/ 119445 h 1897088"/>
                <a:gd name="connsiteX81" fmla="*/ 4291281 w 12191992"/>
                <a:gd name="connsiteY81" fmla="*/ 111246 h 1897088"/>
                <a:gd name="connsiteX82" fmla="*/ 4655666 w 12191992"/>
                <a:gd name="connsiteY82" fmla="*/ 0 h 1897088"/>
                <a:gd name="connsiteX83" fmla="*/ 2738672 w 12191992"/>
                <a:gd name="connsiteY83" fmla="*/ 0 h 1897088"/>
                <a:gd name="connsiteX84" fmla="*/ 3481033 w 12191992"/>
                <a:gd name="connsiteY84" fmla="*/ 0 h 1897088"/>
                <a:gd name="connsiteX85" fmla="*/ 4023612 w 12191992"/>
                <a:gd name="connsiteY85" fmla="*/ 407234 h 1897088"/>
                <a:gd name="connsiteX86" fmla="*/ 4023612 w 12191992"/>
                <a:gd name="connsiteY86" fmla="*/ 1897087 h 1897088"/>
                <a:gd name="connsiteX87" fmla="*/ 2196094 w 12191992"/>
                <a:gd name="connsiteY87" fmla="*/ 1897087 h 1897088"/>
                <a:gd name="connsiteX88" fmla="*/ 2196094 w 12191992"/>
                <a:gd name="connsiteY88" fmla="*/ 407234 h 1897088"/>
                <a:gd name="connsiteX89" fmla="*/ 2295541 w 12191992"/>
                <a:gd name="connsiteY89" fmla="*/ 172922 h 1897088"/>
                <a:gd name="connsiteX90" fmla="*/ 2326405 w 12191992"/>
                <a:gd name="connsiteY90" fmla="*/ 143276 h 1897088"/>
                <a:gd name="connsiteX91" fmla="*/ 2333009 w 12191992"/>
                <a:gd name="connsiteY91" fmla="*/ 137556 h 1897088"/>
                <a:gd name="connsiteX92" fmla="*/ 2426868 w 12191992"/>
                <a:gd name="connsiteY92" fmla="*/ 74450 h 1897088"/>
                <a:gd name="connsiteX93" fmla="*/ 2451888 w 12191992"/>
                <a:gd name="connsiteY93" fmla="*/ 61962 h 1897088"/>
                <a:gd name="connsiteX94" fmla="*/ 2520601 w 12191992"/>
                <a:gd name="connsiteY94" fmla="*/ 34603 h 1897088"/>
                <a:gd name="connsiteX95" fmla="*/ 2557179 w 12191992"/>
                <a:gd name="connsiteY95" fmla="*/ 23546 h 1897088"/>
                <a:gd name="connsiteX96" fmla="*/ 2626906 w 12191992"/>
                <a:gd name="connsiteY96" fmla="*/ 8769 h 1897088"/>
                <a:gd name="connsiteX97" fmla="*/ 2656624 w 12191992"/>
                <a:gd name="connsiteY97" fmla="*/ 4672 h 1897088"/>
                <a:gd name="connsiteX98" fmla="*/ 2738672 w 12191992"/>
                <a:gd name="connsiteY98" fmla="*/ 0 h 1897088"/>
                <a:gd name="connsiteX99" fmla="*/ 802882 w 12191992"/>
                <a:gd name="connsiteY99" fmla="*/ 0 h 1897088"/>
                <a:gd name="connsiteX100" fmla="*/ 1547022 w 12191992"/>
                <a:gd name="connsiteY100" fmla="*/ 0 h 1897088"/>
                <a:gd name="connsiteX101" fmla="*/ 2088710 w 12191992"/>
                <a:gd name="connsiteY101" fmla="*/ 406568 h 1897088"/>
                <a:gd name="connsiteX102" fmla="*/ 2088710 w 12191992"/>
                <a:gd name="connsiteY102" fmla="*/ 1897087 h 1897088"/>
                <a:gd name="connsiteX103" fmla="*/ 263607 w 12191992"/>
                <a:gd name="connsiteY103" fmla="*/ 1897087 h 1897088"/>
                <a:gd name="connsiteX104" fmla="*/ 261320 w 12191992"/>
                <a:gd name="connsiteY104" fmla="*/ 406568 h 1897088"/>
                <a:gd name="connsiteX105" fmla="*/ 262463 w 12191992"/>
                <a:gd name="connsiteY105" fmla="*/ 381306 h 1897088"/>
                <a:gd name="connsiteX106" fmla="*/ 274783 w 12191992"/>
                <a:gd name="connsiteY106" fmla="*/ 316675 h 1897088"/>
                <a:gd name="connsiteX107" fmla="*/ 456532 w 12191992"/>
                <a:gd name="connsiteY107" fmla="*/ 94659 h 1897088"/>
                <a:gd name="connsiteX108" fmla="*/ 489934 w 12191992"/>
                <a:gd name="connsiteY108" fmla="*/ 75308 h 1897088"/>
                <a:gd name="connsiteX109" fmla="*/ 507715 w 12191992"/>
                <a:gd name="connsiteY109" fmla="*/ 66156 h 1897088"/>
                <a:gd name="connsiteX110" fmla="*/ 660633 w 12191992"/>
                <a:gd name="connsiteY110" fmla="*/ 14395 h 1897088"/>
                <a:gd name="connsiteX111" fmla="*/ 701402 w 12191992"/>
                <a:gd name="connsiteY111" fmla="*/ 7245 h 1897088"/>
                <a:gd name="connsiteX112" fmla="*/ 802882 w 12191992"/>
                <a:gd name="connsiteY112" fmla="*/ 0 h 189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191992" h="1897088">
                  <a:moveTo>
                    <a:pt x="12191992" y="126786"/>
                  </a:moveTo>
                  <a:lnTo>
                    <a:pt x="12191992" y="1897088"/>
                  </a:lnTo>
                  <a:lnTo>
                    <a:pt x="12038059" y="1897088"/>
                  </a:lnTo>
                  <a:lnTo>
                    <a:pt x="12038059" y="412288"/>
                  </a:lnTo>
                  <a:cubicBezTo>
                    <a:pt x="12038059" y="403900"/>
                    <a:pt x="12038441" y="395606"/>
                    <a:pt x="12039202" y="387409"/>
                  </a:cubicBezTo>
                  <a:cubicBezTo>
                    <a:pt x="12047204" y="286744"/>
                    <a:pt x="12103976" y="195421"/>
                    <a:pt x="12191992" y="126786"/>
                  </a:cubicBezTo>
                  <a:close/>
                  <a:moveTo>
                    <a:pt x="0" y="126785"/>
                  </a:moveTo>
                  <a:cubicBezTo>
                    <a:pt x="88016" y="195420"/>
                    <a:pt x="144788" y="286743"/>
                    <a:pt x="152790" y="387408"/>
                  </a:cubicBezTo>
                  <a:cubicBezTo>
                    <a:pt x="153552" y="395605"/>
                    <a:pt x="153933" y="403899"/>
                    <a:pt x="153933" y="412288"/>
                  </a:cubicBezTo>
                  <a:lnTo>
                    <a:pt x="153933" y="1897088"/>
                  </a:lnTo>
                  <a:lnTo>
                    <a:pt x="0" y="1897088"/>
                  </a:lnTo>
                  <a:close/>
                  <a:moveTo>
                    <a:pt x="10644971" y="1"/>
                  </a:moveTo>
                  <a:lnTo>
                    <a:pt x="11389111" y="1"/>
                  </a:lnTo>
                  <a:cubicBezTo>
                    <a:pt x="11423783" y="1"/>
                    <a:pt x="11457694" y="2479"/>
                    <a:pt x="11490591" y="7246"/>
                  </a:cubicBezTo>
                  <a:cubicBezTo>
                    <a:pt x="11504433" y="9152"/>
                    <a:pt x="11518023" y="11536"/>
                    <a:pt x="11531359" y="14396"/>
                  </a:cubicBezTo>
                  <a:cubicBezTo>
                    <a:pt x="11586227" y="25643"/>
                    <a:pt x="11637791" y="43279"/>
                    <a:pt x="11684277" y="66157"/>
                  </a:cubicBezTo>
                  <a:cubicBezTo>
                    <a:pt x="11690247" y="69112"/>
                    <a:pt x="11696215" y="72163"/>
                    <a:pt x="11702059" y="75309"/>
                  </a:cubicBezTo>
                  <a:cubicBezTo>
                    <a:pt x="11713617" y="81411"/>
                    <a:pt x="11724667" y="87893"/>
                    <a:pt x="11735461" y="94660"/>
                  </a:cubicBezTo>
                  <a:cubicBezTo>
                    <a:pt x="11825129" y="150903"/>
                    <a:pt x="11890410" y="228404"/>
                    <a:pt x="11917209" y="316675"/>
                  </a:cubicBezTo>
                  <a:cubicBezTo>
                    <a:pt x="11923559" y="337647"/>
                    <a:pt x="11927749" y="359286"/>
                    <a:pt x="11929529" y="381307"/>
                  </a:cubicBezTo>
                  <a:cubicBezTo>
                    <a:pt x="11930291" y="389695"/>
                    <a:pt x="11930672" y="398084"/>
                    <a:pt x="11930672" y="406568"/>
                  </a:cubicBezTo>
                  <a:cubicBezTo>
                    <a:pt x="11930482" y="659199"/>
                    <a:pt x="11929323" y="1600409"/>
                    <a:pt x="11928386" y="1897087"/>
                  </a:cubicBezTo>
                  <a:lnTo>
                    <a:pt x="10103283" y="1897087"/>
                  </a:lnTo>
                  <a:lnTo>
                    <a:pt x="10103283" y="406568"/>
                  </a:lnTo>
                  <a:cubicBezTo>
                    <a:pt x="10103283" y="182932"/>
                    <a:pt x="10347011" y="1"/>
                    <a:pt x="10644971" y="1"/>
                  </a:cubicBezTo>
                  <a:close/>
                  <a:moveTo>
                    <a:pt x="8710961" y="1"/>
                  </a:moveTo>
                  <a:lnTo>
                    <a:pt x="9453321" y="1"/>
                  </a:lnTo>
                  <a:cubicBezTo>
                    <a:pt x="9481264" y="1"/>
                    <a:pt x="9508696" y="1621"/>
                    <a:pt x="9535369" y="4673"/>
                  </a:cubicBezTo>
                  <a:cubicBezTo>
                    <a:pt x="9545402" y="5816"/>
                    <a:pt x="9555309" y="7150"/>
                    <a:pt x="9565087" y="8770"/>
                  </a:cubicBezTo>
                  <a:cubicBezTo>
                    <a:pt x="9588965" y="12488"/>
                    <a:pt x="9612209" y="17445"/>
                    <a:pt x="9634814" y="23547"/>
                  </a:cubicBezTo>
                  <a:cubicBezTo>
                    <a:pt x="9647262" y="26883"/>
                    <a:pt x="9659455" y="30505"/>
                    <a:pt x="9671392" y="34604"/>
                  </a:cubicBezTo>
                  <a:cubicBezTo>
                    <a:pt x="9695271" y="42422"/>
                    <a:pt x="9718259" y="51667"/>
                    <a:pt x="9740105" y="61963"/>
                  </a:cubicBezTo>
                  <a:cubicBezTo>
                    <a:pt x="9748615" y="65966"/>
                    <a:pt x="9756997" y="70066"/>
                    <a:pt x="9765125" y="74451"/>
                  </a:cubicBezTo>
                  <a:cubicBezTo>
                    <a:pt x="9799545" y="92754"/>
                    <a:pt x="9831042" y="113917"/>
                    <a:pt x="9858985" y="137557"/>
                  </a:cubicBezTo>
                  <a:cubicBezTo>
                    <a:pt x="9861270" y="139464"/>
                    <a:pt x="9863429" y="141371"/>
                    <a:pt x="9865589" y="143277"/>
                  </a:cubicBezTo>
                  <a:cubicBezTo>
                    <a:pt x="9876511" y="152810"/>
                    <a:pt x="9886799" y="162723"/>
                    <a:pt x="9896452" y="172923"/>
                  </a:cubicBezTo>
                  <a:cubicBezTo>
                    <a:pt x="9958940" y="239271"/>
                    <a:pt x="9995899" y="320203"/>
                    <a:pt x="9995899" y="407234"/>
                  </a:cubicBezTo>
                  <a:lnTo>
                    <a:pt x="9995899" y="1897087"/>
                  </a:lnTo>
                  <a:lnTo>
                    <a:pt x="8168383" y="1897087"/>
                  </a:lnTo>
                  <a:lnTo>
                    <a:pt x="8168383" y="407234"/>
                  </a:lnTo>
                  <a:cubicBezTo>
                    <a:pt x="8168383" y="183219"/>
                    <a:pt x="8412491" y="1"/>
                    <a:pt x="8710961" y="1"/>
                  </a:cubicBezTo>
                  <a:close/>
                  <a:moveTo>
                    <a:pt x="6758279" y="1"/>
                  </a:moveTo>
                  <a:lnTo>
                    <a:pt x="7536329" y="1"/>
                  </a:lnTo>
                  <a:cubicBezTo>
                    <a:pt x="7677562" y="1"/>
                    <a:pt x="7806220" y="42517"/>
                    <a:pt x="7900713" y="111247"/>
                  </a:cubicBezTo>
                  <a:cubicBezTo>
                    <a:pt x="7904525" y="113917"/>
                    <a:pt x="7908208" y="116586"/>
                    <a:pt x="7911638" y="119446"/>
                  </a:cubicBezTo>
                  <a:cubicBezTo>
                    <a:pt x="7933610" y="136223"/>
                    <a:pt x="7953422" y="154621"/>
                    <a:pt x="7971204" y="174163"/>
                  </a:cubicBezTo>
                  <a:cubicBezTo>
                    <a:pt x="7973997" y="177404"/>
                    <a:pt x="7976919" y="180644"/>
                    <a:pt x="7979713" y="183982"/>
                  </a:cubicBezTo>
                  <a:cubicBezTo>
                    <a:pt x="7981871" y="186459"/>
                    <a:pt x="7983904" y="189033"/>
                    <a:pt x="7985937" y="191608"/>
                  </a:cubicBezTo>
                  <a:cubicBezTo>
                    <a:pt x="7990256" y="196851"/>
                    <a:pt x="7994319" y="202188"/>
                    <a:pt x="7998130" y="207527"/>
                  </a:cubicBezTo>
                  <a:cubicBezTo>
                    <a:pt x="8007781" y="220967"/>
                    <a:pt x="8016545" y="234790"/>
                    <a:pt x="8024040" y="249089"/>
                  </a:cubicBezTo>
                  <a:cubicBezTo>
                    <a:pt x="8047916" y="293987"/>
                    <a:pt x="8060999" y="342795"/>
                    <a:pt x="8060999" y="393794"/>
                  </a:cubicBezTo>
                  <a:lnTo>
                    <a:pt x="8060999" y="1897087"/>
                  </a:lnTo>
                  <a:lnTo>
                    <a:pt x="6233482" y="1897087"/>
                  </a:lnTo>
                  <a:lnTo>
                    <a:pt x="6233482" y="393794"/>
                  </a:lnTo>
                  <a:cubicBezTo>
                    <a:pt x="6233482" y="365196"/>
                    <a:pt x="6237547" y="337266"/>
                    <a:pt x="6245422" y="310384"/>
                  </a:cubicBezTo>
                  <a:cubicBezTo>
                    <a:pt x="6246946" y="305141"/>
                    <a:pt x="6248597" y="299993"/>
                    <a:pt x="6250376" y="294846"/>
                  </a:cubicBezTo>
                  <a:cubicBezTo>
                    <a:pt x="6252788" y="287886"/>
                    <a:pt x="6255454" y="281118"/>
                    <a:pt x="6258377" y="274350"/>
                  </a:cubicBezTo>
                  <a:cubicBezTo>
                    <a:pt x="6262949" y="263483"/>
                    <a:pt x="6268156" y="252902"/>
                    <a:pt x="6273999" y="242512"/>
                  </a:cubicBezTo>
                  <a:cubicBezTo>
                    <a:pt x="6277554" y="236030"/>
                    <a:pt x="6281364" y="229738"/>
                    <a:pt x="6285429" y="223446"/>
                  </a:cubicBezTo>
                  <a:cubicBezTo>
                    <a:pt x="6301939" y="197803"/>
                    <a:pt x="6322133" y="173687"/>
                    <a:pt x="6345376" y="151475"/>
                  </a:cubicBezTo>
                  <a:cubicBezTo>
                    <a:pt x="6349186" y="147853"/>
                    <a:pt x="6352997" y="144325"/>
                    <a:pt x="6356934" y="140894"/>
                  </a:cubicBezTo>
                  <a:cubicBezTo>
                    <a:pt x="6453333" y="54908"/>
                    <a:pt x="6597613" y="1"/>
                    <a:pt x="6758279" y="1"/>
                  </a:cubicBezTo>
                  <a:close/>
                  <a:moveTo>
                    <a:pt x="4655666" y="0"/>
                  </a:moveTo>
                  <a:lnTo>
                    <a:pt x="5433715" y="0"/>
                  </a:lnTo>
                  <a:cubicBezTo>
                    <a:pt x="5594382" y="0"/>
                    <a:pt x="5738661" y="54907"/>
                    <a:pt x="5835061" y="140893"/>
                  </a:cubicBezTo>
                  <a:cubicBezTo>
                    <a:pt x="5838998" y="144325"/>
                    <a:pt x="5842809" y="147852"/>
                    <a:pt x="5846619" y="151474"/>
                  </a:cubicBezTo>
                  <a:cubicBezTo>
                    <a:pt x="5869862" y="173686"/>
                    <a:pt x="5890056" y="197802"/>
                    <a:pt x="5906566" y="223446"/>
                  </a:cubicBezTo>
                  <a:cubicBezTo>
                    <a:pt x="5910631" y="229737"/>
                    <a:pt x="5914441" y="236029"/>
                    <a:pt x="5917996" y="242511"/>
                  </a:cubicBezTo>
                  <a:cubicBezTo>
                    <a:pt x="5923839" y="252901"/>
                    <a:pt x="5929046" y="263482"/>
                    <a:pt x="5933619" y="274350"/>
                  </a:cubicBezTo>
                  <a:cubicBezTo>
                    <a:pt x="5936541" y="281117"/>
                    <a:pt x="5939207" y="287885"/>
                    <a:pt x="5941619" y="294845"/>
                  </a:cubicBezTo>
                  <a:cubicBezTo>
                    <a:pt x="5943398" y="299992"/>
                    <a:pt x="5945049" y="305140"/>
                    <a:pt x="5946573" y="310383"/>
                  </a:cubicBezTo>
                  <a:cubicBezTo>
                    <a:pt x="5954448" y="337265"/>
                    <a:pt x="5958513" y="365196"/>
                    <a:pt x="5958513" y="393793"/>
                  </a:cubicBezTo>
                  <a:lnTo>
                    <a:pt x="5958513" y="1897087"/>
                  </a:lnTo>
                  <a:lnTo>
                    <a:pt x="4130995" y="1897087"/>
                  </a:lnTo>
                  <a:lnTo>
                    <a:pt x="4130995" y="393793"/>
                  </a:lnTo>
                  <a:cubicBezTo>
                    <a:pt x="4130995" y="342794"/>
                    <a:pt x="4144078" y="293986"/>
                    <a:pt x="4167955" y="249088"/>
                  </a:cubicBezTo>
                  <a:cubicBezTo>
                    <a:pt x="4175449" y="234789"/>
                    <a:pt x="4184213" y="220966"/>
                    <a:pt x="4193864" y="207526"/>
                  </a:cubicBezTo>
                  <a:cubicBezTo>
                    <a:pt x="4197675" y="202187"/>
                    <a:pt x="4201738" y="196850"/>
                    <a:pt x="4206057" y="191607"/>
                  </a:cubicBezTo>
                  <a:cubicBezTo>
                    <a:pt x="4208090" y="189033"/>
                    <a:pt x="4210123" y="186458"/>
                    <a:pt x="4212281" y="183981"/>
                  </a:cubicBezTo>
                  <a:cubicBezTo>
                    <a:pt x="4215076" y="180644"/>
                    <a:pt x="4217997" y="177403"/>
                    <a:pt x="4220790" y="174162"/>
                  </a:cubicBezTo>
                  <a:cubicBezTo>
                    <a:pt x="4238572" y="154621"/>
                    <a:pt x="4258385" y="136222"/>
                    <a:pt x="4280357" y="119445"/>
                  </a:cubicBezTo>
                  <a:cubicBezTo>
                    <a:pt x="4283786" y="116585"/>
                    <a:pt x="4287469" y="113916"/>
                    <a:pt x="4291281" y="111246"/>
                  </a:cubicBezTo>
                  <a:cubicBezTo>
                    <a:pt x="4385774" y="42516"/>
                    <a:pt x="4514433" y="0"/>
                    <a:pt x="4655666" y="0"/>
                  </a:cubicBezTo>
                  <a:close/>
                  <a:moveTo>
                    <a:pt x="2738672" y="0"/>
                  </a:moveTo>
                  <a:lnTo>
                    <a:pt x="3481033" y="0"/>
                  </a:lnTo>
                  <a:cubicBezTo>
                    <a:pt x="3779503" y="0"/>
                    <a:pt x="4023612" y="183218"/>
                    <a:pt x="4023612" y="407234"/>
                  </a:cubicBezTo>
                  <a:lnTo>
                    <a:pt x="4023612" y="1897087"/>
                  </a:lnTo>
                  <a:lnTo>
                    <a:pt x="2196094" y="1897087"/>
                  </a:lnTo>
                  <a:lnTo>
                    <a:pt x="2196094" y="407234"/>
                  </a:lnTo>
                  <a:cubicBezTo>
                    <a:pt x="2196094" y="320202"/>
                    <a:pt x="2233053" y="239270"/>
                    <a:pt x="2295541" y="172922"/>
                  </a:cubicBezTo>
                  <a:cubicBezTo>
                    <a:pt x="2305194" y="162723"/>
                    <a:pt x="2315482" y="152809"/>
                    <a:pt x="2326405" y="143276"/>
                  </a:cubicBezTo>
                  <a:cubicBezTo>
                    <a:pt x="2328564" y="141370"/>
                    <a:pt x="2330724" y="139463"/>
                    <a:pt x="2333009" y="137556"/>
                  </a:cubicBezTo>
                  <a:cubicBezTo>
                    <a:pt x="2360951" y="113916"/>
                    <a:pt x="2392448" y="92753"/>
                    <a:pt x="2426868" y="74450"/>
                  </a:cubicBezTo>
                  <a:cubicBezTo>
                    <a:pt x="2434996" y="70065"/>
                    <a:pt x="2443378" y="65965"/>
                    <a:pt x="2451888" y="61962"/>
                  </a:cubicBezTo>
                  <a:cubicBezTo>
                    <a:pt x="2473735" y="51666"/>
                    <a:pt x="2496722" y="42421"/>
                    <a:pt x="2520601" y="34603"/>
                  </a:cubicBezTo>
                  <a:cubicBezTo>
                    <a:pt x="2532538" y="30504"/>
                    <a:pt x="2544731" y="26882"/>
                    <a:pt x="2557179" y="23546"/>
                  </a:cubicBezTo>
                  <a:cubicBezTo>
                    <a:pt x="2579785" y="17444"/>
                    <a:pt x="2603028" y="12487"/>
                    <a:pt x="2626906" y="8769"/>
                  </a:cubicBezTo>
                  <a:cubicBezTo>
                    <a:pt x="2636685" y="7149"/>
                    <a:pt x="2646592" y="5815"/>
                    <a:pt x="2656624" y="4672"/>
                  </a:cubicBezTo>
                  <a:cubicBezTo>
                    <a:pt x="2683298" y="1620"/>
                    <a:pt x="2710730" y="0"/>
                    <a:pt x="2738672" y="0"/>
                  </a:cubicBezTo>
                  <a:close/>
                  <a:moveTo>
                    <a:pt x="802882" y="0"/>
                  </a:moveTo>
                  <a:lnTo>
                    <a:pt x="1547022" y="0"/>
                  </a:lnTo>
                  <a:cubicBezTo>
                    <a:pt x="1844982" y="0"/>
                    <a:pt x="2088710" y="182931"/>
                    <a:pt x="2088710" y="406568"/>
                  </a:cubicBezTo>
                  <a:lnTo>
                    <a:pt x="2088710" y="1897087"/>
                  </a:lnTo>
                  <a:lnTo>
                    <a:pt x="263607" y="1897087"/>
                  </a:lnTo>
                  <a:cubicBezTo>
                    <a:pt x="262669" y="1600409"/>
                    <a:pt x="261510" y="659198"/>
                    <a:pt x="261320" y="406568"/>
                  </a:cubicBezTo>
                  <a:cubicBezTo>
                    <a:pt x="261320" y="398083"/>
                    <a:pt x="261702" y="389694"/>
                    <a:pt x="262463" y="381306"/>
                  </a:cubicBezTo>
                  <a:cubicBezTo>
                    <a:pt x="264243" y="359285"/>
                    <a:pt x="268434" y="337646"/>
                    <a:pt x="274783" y="316675"/>
                  </a:cubicBezTo>
                  <a:cubicBezTo>
                    <a:pt x="301582" y="228403"/>
                    <a:pt x="366864" y="150902"/>
                    <a:pt x="456532" y="94659"/>
                  </a:cubicBezTo>
                  <a:cubicBezTo>
                    <a:pt x="467326" y="87892"/>
                    <a:pt x="478376" y="81410"/>
                    <a:pt x="489934" y="75308"/>
                  </a:cubicBezTo>
                  <a:cubicBezTo>
                    <a:pt x="495778" y="72162"/>
                    <a:pt x="501746" y="69111"/>
                    <a:pt x="507715" y="66156"/>
                  </a:cubicBezTo>
                  <a:cubicBezTo>
                    <a:pt x="554201" y="43278"/>
                    <a:pt x="605766" y="25642"/>
                    <a:pt x="660633" y="14395"/>
                  </a:cubicBezTo>
                  <a:cubicBezTo>
                    <a:pt x="673969" y="11535"/>
                    <a:pt x="687560" y="9151"/>
                    <a:pt x="701402" y="7245"/>
                  </a:cubicBezTo>
                  <a:cubicBezTo>
                    <a:pt x="734298" y="2478"/>
                    <a:pt x="768209" y="0"/>
                    <a:pt x="802882" y="0"/>
                  </a:cubicBezTo>
                  <a:close/>
                </a:path>
              </a:pathLst>
            </a:custGeom>
            <a:gradFill flip="none" rotWithShape="1">
              <a:gsLst>
                <a:gs pos="10000">
                  <a:srgbClr val="444444"/>
                </a:gs>
                <a:gs pos="100000">
                  <a:srgbClr val="222222"/>
                </a:gs>
              </a:gsLst>
              <a:lin ang="16200000" scaled="1"/>
              <a:tileRect/>
            </a:gradFill>
            <a:ln w="8456" cap="flat">
              <a:solidFill>
                <a:srgbClr val="370000"/>
              </a:solid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F06E380E-079F-9677-2653-A583A8A1CF59}"/>
                </a:ext>
              </a:extLst>
            </p:cNvPr>
            <p:cNvSpPr/>
            <p:nvPr/>
          </p:nvSpPr>
          <p:spPr>
            <a:xfrm>
              <a:off x="0" y="5581786"/>
              <a:ext cx="12191999" cy="1515784"/>
            </a:xfrm>
            <a:custGeom>
              <a:avLst/>
              <a:gdLst>
                <a:gd name="connsiteX0" fmla="*/ 8942882 w 12191999"/>
                <a:gd name="connsiteY0" fmla="*/ 1 h 1515784"/>
                <a:gd name="connsiteX1" fmla="*/ 9742652 w 12191999"/>
                <a:gd name="connsiteY1" fmla="*/ 1 h 1515784"/>
                <a:gd name="connsiteX2" fmla="*/ 9756114 w 12191999"/>
                <a:gd name="connsiteY2" fmla="*/ 192 h 1515784"/>
                <a:gd name="connsiteX3" fmla="*/ 9786597 w 12191999"/>
                <a:gd name="connsiteY3" fmla="*/ 1241 h 1515784"/>
                <a:gd name="connsiteX4" fmla="*/ 9863690 w 12191999"/>
                <a:gd name="connsiteY4" fmla="*/ 8772 h 1515784"/>
                <a:gd name="connsiteX5" fmla="*/ 9895569 w 12191999"/>
                <a:gd name="connsiteY5" fmla="*/ 14110 h 1515784"/>
                <a:gd name="connsiteX6" fmla="*/ 9925670 w 12191999"/>
                <a:gd name="connsiteY6" fmla="*/ 20306 h 1515784"/>
                <a:gd name="connsiteX7" fmla="*/ 9996160 w 12191999"/>
                <a:gd name="connsiteY7" fmla="*/ 39849 h 1515784"/>
                <a:gd name="connsiteX8" fmla="*/ 10039850 w 12191999"/>
                <a:gd name="connsiteY8" fmla="*/ 55863 h 1515784"/>
                <a:gd name="connsiteX9" fmla="*/ 10112753 w 12191999"/>
                <a:gd name="connsiteY9" fmla="*/ 89989 h 1515784"/>
                <a:gd name="connsiteX10" fmla="*/ 10377692 w 12191999"/>
                <a:gd name="connsiteY10" fmla="*/ 476632 h 1515784"/>
                <a:gd name="connsiteX11" fmla="*/ 10377692 w 12191999"/>
                <a:gd name="connsiteY11" fmla="*/ 1515784 h 1515784"/>
                <a:gd name="connsiteX12" fmla="*/ 8307844 w 12191999"/>
                <a:gd name="connsiteY12" fmla="*/ 1515784 h 1515784"/>
                <a:gd name="connsiteX13" fmla="*/ 8307844 w 12191999"/>
                <a:gd name="connsiteY13" fmla="*/ 476632 h 1515784"/>
                <a:gd name="connsiteX14" fmla="*/ 8942882 w 12191999"/>
                <a:gd name="connsiteY14" fmla="*/ 1 h 1515784"/>
                <a:gd name="connsiteX15" fmla="*/ 6747297 w 12191999"/>
                <a:gd name="connsiteY15" fmla="*/ 1 h 1515784"/>
                <a:gd name="connsiteX16" fmla="*/ 7547066 w 12191999"/>
                <a:gd name="connsiteY16" fmla="*/ 1 h 1515784"/>
                <a:gd name="connsiteX17" fmla="*/ 7895957 w 12191999"/>
                <a:gd name="connsiteY17" fmla="*/ 78932 h 1515784"/>
                <a:gd name="connsiteX18" fmla="*/ 7906880 w 12191999"/>
                <a:gd name="connsiteY18" fmla="*/ 84556 h 1515784"/>
                <a:gd name="connsiteX19" fmla="*/ 7965685 w 12191999"/>
                <a:gd name="connsiteY19" fmla="*/ 119064 h 1515784"/>
                <a:gd name="connsiteX20" fmla="*/ 7975082 w 12191999"/>
                <a:gd name="connsiteY20" fmla="*/ 125356 h 1515784"/>
                <a:gd name="connsiteX21" fmla="*/ 7981180 w 12191999"/>
                <a:gd name="connsiteY21" fmla="*/ 129646 h 1515784"/>
                <a:gd name="connsiteX22" fmla="*/ 7993372 w 12191999"/>
                <a:gd name="connsiteY22" fmla="*/ 138415 h 1515784"/>
                <a:gd name="connsiteX23" fmla="*/ 8030967 w 12191999"/>
                <a:gd name="connsiteY23" fmla="*/ 168921 h 1515784"/>
                <a:gd name="connsiteX24" fmla="*/ 8056241 w 12191999"/>
                <a:gd name="connsiteY24" fmla="*/ 192656 h 1515784"/>
                <a:gd name="connsiteX25" fmla="*/ 8058401 w 12191999"/>
                <a:gd name="connsiteY25" fmla="*/ 194944 h 1515784"/>
                <a:gd name="connsiteX26" fmla="*/ 8058401 w 12191999"/>
                <a:gd name="connsiteY26" fmla="*/ 195135 h 1515784"/>
                <a:gd name="connsiteX27" fmla="*/ 8069195 w 12191999"/>
                <a:gd name="connsiteY27" fmla="*/ 206288 h 1515784"/>
                <a:gd name="connsiteX28" fmla="*/ 8130413 w 12191999"/>
                <a:gd name="connsiteY28" fmla="*/ 288936 h 1515784"/>
                <a:gd name="connsiteX29" fmla="*/ 8157085 w 12191999"/>
                <a:gd name="connsiteY29" fmla="*/ 344606 h 1515784"/>
                <a:gd name="connsiteX30" fmla="*/ 8182107 w 12191999"/>
                <a:gd name="connsiteY30" fmla="*/ 476632 h 1515784"/>
                <a:gd name="connsiteX31" fmla="*/ 8182107 w 12191999"/>
                <a:gd name="connsiteY31" fmla="*/ 1515784 h 1515784"/>
                <a:gd name="connsiteX32" fmla="*/ 6112258 w 12191999"/>
                <a:gd name="connsiteY32" fmla="*/ 1515784 h 1515784"/>
                <a:gd name="connsiteX33" fmla="*/ 6112258 w 12191999"/>
                <a:gd name="connsiteY33" fmla="*/ 476632 h 1515784"/>
                <a:gd name="connsiteX34" fmla="*/ 6132580 w 12191999"/>
                <a:gd name="connsiteY34" fmla="*/ 356999 h 1515784"/>
                <a:gd name="connsiteX35" fmla="*/ 6160396 w 12191999"/>
                <a:gd name="connsiteY35" fmla="*/ 295132 h 1515784"/>
                <a:gd name="connsiteX36" fmla="*/ 6172079 w 12191999"/>
                <a:gd name="connsiteY36" fmla="*/ 275304 h 1515784"/>
                <a:gd name="connsiteX37" fmla="*/ 6228725 w 12191999"/>
                <a:gd name="connsiteY37" fmla="*/ 202474 h 1515784"/>
                <a:gd name="connsiteX38" fmla="*/ 6240663 w 12191999"/>
                <a:gd name="connsiteY38" fmla="*/ 190178 h 1515784"/>
                <a:gd name="connsiteX39" fmla="*/ 6245364 w 12191999"/>
                <a:gd name="connsiteY39" fmla="*/ 185507 h 1515784"/>
                <a:gd name="connsiteX40" fmla="*/ 6253618 w 12191999"/>
                <a:gd name="connsiteY40" fmla="*/ 177690 h 1515784"/>
                <a:gd name="connsiteX41" fmla="*/ 6269240 w 12191999"/>
                <a:gd name="connsiteY41" fmla="*/ 163772 h 1515784"/>
                <a:gd name="connsiteX42" fmla="*/ 6279909 w 12191999"/>
                <a:gd name="connsiteY42" fmla="*/ 154906 h 1515784"/>
                <a:gd name="connsiteX43" fmla="*/ 6340620 w 12191999"/>
                <a:gd name="connsiteY43" fmla="*/ 111247 h 1515784"/>
                <a:gd name="connsiteX44" fmla="*/ 6352176 w 12191999"/>
                <a:gd name="connsiteY44" fmla="*/ 104194 h 1515784"/>
                <a:gd name="connsiteX45" fmla="*/ 6747297 w 12191999"/>
                <a:gd name="connsiteY45" fmla="*/ 1 h 1515784"/>
                <a:gd name="connsiteX46" fmla="*/ 4644936 w 12191999"/>
                <a:gd name="connsiteY46" fmla="*/ 1 h 1515784"/>
                <a:gd name="connsiteX47" fmla="*/ 5444705 w 12191999"/>
                <a:gd name="connsiteY47" fmla="*/ 1 h 1515784"/>
                <a:gd name="connsiteX48" fmla="*/ 5839826 w 12191999"/>
                <a:gd name="connsiteY48" fmla="*/ 104194 h 1515784"/>
                <a:gd name="connsiteX49" fmla="*/ 5851382 w 12191999"/>
                <a:gd name="connsiteY49" fmla="*/ 111247 h 1515784"/>
                <a:gd name="connsiteX50" fmla="*/ 5912094 w 12191999"/>
                <a:gd name="connsiteY50" fmla="*/ 154906 h 1515784"/>
                <a:gd name="connsiteX51" fmla="*/ 5922762 w 12191999"/>
                <a:gd name="connsiteY51" fmla="*/ 163772 h 1515784"/>
                <a:gd name="connsiteX52" fmla="*/ 5938384 w 12191999"/>
                <a:gd name="connsiteY52" fmla="*/ 177690 h 1515784"/>
                <a:gd name="connsiteX53" fmla="*/ 5946638 w 12191999"/>
                <a:gd name="connsiteY53" fmla="*/ 185507 h 1515784"/>
                <a:gd name="connsiteX54" fmla="*/ 5951339 w 12191999"/>
                <a:gd name="connsiteY54" fmla="*/ 190178 h 1515784"/>
                <a:gd name="connsiteX55" fmla="*/ 5963277 w 12191999"/>
                <a:gd name="connsiteY55" fmla="*/ 202474 h 1515784"/>
                <a:gd name="connsiteX56" fmla="*/ 6019923 w 12191999"/>
                <a:gd name="connsiteY56" fmla="*/ 275304 h 1515784"/>
                <a:gd name="connsiteX57" fmla="*/ 6031606 w 12191999"/>
                <a:gd name="connsiteY57" fmla="*/ 295132 h 1515784"/>
                <a:gd name="connsiteX58" fmla="*/ 6059422 w 12191999"/>
                <a:gd name="connsiteY58" fmla="*/ 356999 h 1515784"/>
                <a:gd name="connsiteX59" fmla="*/ 6079744 w 12191999"/>
                <a:gd name="connsiteY59" fmla="*/ 476632 h 1515784"/>
                <a:gd name="connsiteX60" fmla="*/ 6079744 w 12191999"/>
                <a:gd name="connsiteY60" fmla="*/ 1515784 h 1515784"/>
                <a:gd name="connsiteX61" fmla="*/ 4009895 w 12191999"/>
                <a:gd name="connsiteY61" fmla="*/ 1515784 h 1515784"/>
                <a:gd name="connsiteX62" fmla="*/ 4009895 w 12191999"/>
                <a:gd name="connsiteY62" fmla="*/ 476632 h 1515784"/>
                <a:gd name="connsiteX63" fmla="*/ 4034917 w 12191999"/>
                <a:gd name="connsiteY63" fmla="*/ 344606 h 1515784"/>
                <a:gd name="connsiteX64" fmla="*/ 4061588 w 12191999"/>
                <a:gd name="connsiteY64" fmla="*/ 288936 h 1515784"/>
                <a:gd name="connsiteX65" fmla="*/ 4122806 w 12191999"/>
                <a:gd name="connsiteY65" fmla="*/ 206288 h 1515784"/>
                <a:gd name="connsiteX66" fmla="*/ 4133600 w 12191999"/>
                <a:gd name="connsiteY66" fmla="*/ 195135 h 1515784"/>
                <a:gd name="connsiteX67" fmla="*/ 4133600 w 12191999"/>
                <a:gd name="connsiteY67" fmla="*/ 194944 h 1515784"/>
                <a:gd name="connsiteX68" fmla="*/ 4135761 w 12191999"/>
                <a:gd name="connsiteY68" fmla="*/ 192656 h 1515784"/>
                <a:gd name="connsiteX69" fmla="*/ 4161034 w 12191999"/>
                <a:gd name="connsiteY69" fmla="*/ 168921 h 1515784"/>
                <a:gd name="connsiteX70" fmla="*/ 4198630 w 12191999"/>
                <a:gd name="connsiteY70" fmla="*/ 138415 h 1515784"/>
                <a:gd name="connsiteX71" fmla="*/ 4210822 w 12191999"/>
                <a:gd name="connsiteY71" fmla="*/ 129646 h 1515784"/>
                <a:gd name="connsiteX72" fmla="*/ 4216919 w 12191999"/>
                <a:gd name="connsiteY72" fmla="*/ 125356 h 1515784"/>
                <a:gd name="connsiteX73" fmla="*/ 4226316 w 12191999"/>
                <a:gd name="connsiteY73" fmla="*/ 119064 h 1515784"/>
                <a:gd name="connsiteX74" fmla="*/ 4285121 w 12191999"/>
                <a:gd name="connsiteY74" fmla="*/ 84556 h 1515784"/>
                <a:gd name="connsiteX75" fmla="*/ 4296044 w 12191999"/>
                <a:gd name="connsiteY75" fmla="*/ 78932 h 1515784"/>
                <a:gd name="connsiteX76" fmla="*/ 4644936 w 12191999"/>
                <a:gd name="connsiteY76" fmla="*/ 1 h 1515784"/>
                <a:gd name="connsiteX77" fmla="*/ 2449349 w 12191999"/>
                <a:gd name="connsiteY77" fmla="*/ 1 h 1515784"/>
                <a:gd name="connsiteX78" fmla="*/ 3249118 w 12191999"/>
                <a:gd name="connsiteY78" fmla="*/ 1 h 1515784"/>
                <a:gd name="connsiteX79" fmla="*/ 3884157 w 12191999"/>
                <a:gd name="connsiteY79" fmla="*/ 476632 h 1515784"/>
                <a:gd name="connsiteX80" fmla="*/ 3884157 w 12191999"/>
                <a:gd name="connsiteY80" fmla="*/ 1515784 h 1515784"/>
                <a:gd name="connsiteX81" fmla="*/ 1814308 w 12191999"/>
                <a:gd name="connsiteY81" fmla="*/ 1515784 h 1515784"/>
                <a:gd name="connsiteX82" fmla="*/ 1814308 w 12191999"/>
                <a:gd name="connsiteY82" fmla="*/ 476632 h 1515784"/>
                <a:gd name="connsiteX83" fmla="*/ 2079247 w 12191999"/>
                <a:gd name="connsiteY83" fmla="*/ 89989 h 1515784"/>
                <a:gd name="connsiteX84" fmla="*/ 2152150 w 12191999"/>
                <a:gd name="connsiteY84" fmla="*/ 55863 h 1515784"/>
                <a:gd name="connsiteX85" fmla="*/ 2195841 w 12191999"/>
                <a:gd name="connsiteY85" fmla="*/ 39849 h 1515784"/>
                <a:gd name="connsiteX86" fmla="*/ 2266330 w 12191999"/>
                <a:gd name="connsiteY86" fmla="*/ 20306 h 1515784"/>
                <a:gd name="connsiteX87" fmla="*/ 2296431 w 12191999"/>
                <a:gd name="connsiteY87" fmla="*/ 14110 h 1515784"/>
                <a:gd name="connsiteX88" fmla="*/ 2328311 w 12191999"/>
                <a:gd name="connsiteY88" fmla="*/ 8772 h 1515784"/>
                <a:gd name="connsiteX89" fmla="*/ 2405404 w 12191999"/>
                <a:gd name="connsiteY89" fmla="*/ 1241 h 1515784"/>
                <a:gd name="connsiteX90" fmla="*/ 2435886 w 12191999"/>
                <a:gd name="connsiteY90" fmla="*/ 192 h 1515784"/>
                <a:gd name="connsiteX91" fmla="*/ 2449349 w 12191999"/>
                <a:gd name="connsiteY91" fmla="*/ 1 h 1515784"/>
                <a:gd name="connsiteX92" fmla="*/ 11138467 w 12191999"/>
                <a:gd name="connsiteY92" fmla="*/ 0 h 1515784"/>
                <a:gd name="connsiteX93" fmla="*/ 11938363 w 12191999"/>
                <a:gd name="connsiteY93" fmla="*/ 0 h 1515784"/>
                <a:gd name="connsiteX94" fmla="*/ 12039208 w 12191999"/>
                <a:gd name="connsiteY94" fmla="*/ 6102 h 1515784"/>
                <a:gd name="connsiteX95" fmla="*/ 12166090 w 12191999"/>
                <a:gd name="connsiteY95" fmla="*/ 31936 h 1515784"/>
                <a:gd name="connsiteX96" fmla="*/ 12191999 w 12191999"/>
                <a:gd name="connsiteY96" fmla="*/ 39942 h 1515784"/>
                <a:gd name="connsiteX97" fmla="*/ 12191999 w 12191999"/>
                <a:gd name="connsiteY97" fmla="*/ 1515783 h 1515784"/>
                <a:gd name="connsiteX98" fmla="*/ 11933790 w 12191999"/>
                <a:gd name="connsiteY98" fmla="*/ 1515783 h 1515784"/>
                <a:gd name="connsiteX99" fmla="*/ 11931506 w 12191999"/>
                <a:gd name="connsiteY99" fmla="*/ 1515783 h 1515784"/>
                <a:gd name="connsiteX100" fmla="*/ 10503428 w 12191999"/>
                <a:gd name="connsiteY100" fmla="*/ 1515783 h 1515784"/>
                <a:gd name="connsiteX101" fmla="*/ 10503428 w 12191999"/>
                <a:gd name="connsiteY101" fmla="*/ 476631 h 1515784"/>
                <a:gd name="connsiteX102" fmla="*/ 11138467 w 12191999"/>
                <a:gd name="connsiteY102" fmla="*/ 0 h 1515784"/>
                <a:gd name="connsiteX103" fmla="*/ 253636 w 12191999"/>
                <a:gd name="connsiteY103" fmla="*/ 0 h 1515784"/>
                <a:gd name="connsiteX104" fmla="*/ 1053533 w 12191999"/>
                <a:gd name="connsiteY104" fmla="*/ 0 h 1515784"/>
                <a:gd name="connsiteX105" fmla="*/ 1688572 w 12191999"/>
                <a:gd name="connsiteY105" fmla="*/ 476631 h 1515784"/>
                <a:gd name="connsiteX106" fmla="*/ 1688572 w 12191999"/>
                <a:gd name="connsiteY106" fmla="*/ 1515783 h 1515784"/>
                <a:gd name="connsiteX107" fmla="*/ 260494 w 12191999"/>
                <a:gd name="connsiteY107" fmla="*/ 1515783 h 1515784"/>
                <a:gd name="connsiteX108" fmla="*/ 258209 w 12191999"/>
                <a:gd name="connsiteY108" fmla="*/ 1515783 h 1515784"/>
                <a:gd name="connsiteX109" fmla="*/ 0 w 12191999"/>
                <a:gd name="connsiteY109" fmla="*/ 1515783 h 1515784"/>
                <a:gd name="connsiteX110" fmla="*/ 0 w 12191999"/>
                <a:gd name="connsiteY110" fmla="*/ 39942 h 1515784"/>
                <a:gd name="connsiteX111" fmla="*/ 25910 w 12191999"/>
                <a:gd name="connsiteY111" fmla="*/ 31936 h 1515784"/>
                <a:gd name="connsiteX112" fmla="*/ 152791 w 12191999"/>
                <a:gd name="connsiteY112" fmla="*/ 6102 h 1515784"/>
                <a:gd name="connsiteX113" fmla="*/ 253636 w 12191999"/>
                <a:gd name="connsiteY113" fmla="*/ 0 h 151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2191999" h="1515784">
                  <a:moveTo>
                    <a:pt x="8942882" y="1"/>
                  </a:moveTo>
                  <a:lnTo>
                    <a:pt x="9742652" y="1"/>
                  </a:lnTo>
                  <a:cubicBezTo>
                    <a:pt x="9747097" y="1"/>
                    <a:pt x="9751669" y="1"/>
                    <a:pt x="9756114" y="192"/>
                  </a:cubicBezTo>
                  <a:cubicBezTo>
                    <a:pt x="9766275" y="287"/>
                    <a:pt x="9776563" y="574"/>
                    <a:pt x="9786597" y="1241"/>
                  </a:cubicBezTo>
                  <a:cubicBezTo>
                    <a:pt x="9812760" y="2480"/>
                    <a:pt x="9838544" y="5054"/>
                    <a:pt x="9863690" y="8772"/>
                  </a:cubicBezTo>
                  <a:cubicBezTo>
                    <a:pt x="9874486" y="10297"/>
                    <a:pt x="9885026" y="12109"/>
                    <a:pt x="9895569" y="14110"/>
                  </a:cubicBezTo>
                  <a:cubicBezTo>
                    <a:pt x="9905730" y="15921"/>
                    <a:pt x="9915763" y="18018"/>
                    <a:pt x="9925670" y="20306"/>
                  </a:cubicBezTo>
                  <a:cubicBezTo>
                    <a:pt x="9949803" y="25740"/>
                    <a:pt x="9973298" y="32317"/>
                    <a:pt x="9996160" y="39849"/>
                  </a:cubicBezTo>
                  <a:cubicBezTo>
                    <a:pt x="10011019" y="44710"/>
                    <a:pt x="10025626" y="50048"/>
                    <a:pt x="10039850" y="55863"/>
                  </a:cubicBezTo>
                  <a:cubicBezTo>
                    <a:pt x="10065250" y="65967"/>
                    <a:pt x="10089638" y="77407"/>
                    <a:pt x="10112753" y="89989"/>
                  </a:cubicBezTo>
                  <a:cubicBezTo>
                    <a:pt x="10272911" y="176736"/>
                    <a:pt x="10377692" y="317915"/>
                    <a:pt x="10377692" y="476632"/>
                  </a:cubicBezTo>
                  <a:lnTo>
                    <a:pt x="10377692" y="1515784"/>
                  </a:lnTo>
                  <a:lnTo>
                    <a:pt x="8307844" y="1515784"/>
                  </a:lnTo>
                  <a:lnTo>
                    <a:pt x="8307844" y="476632"/>
                  </a:lnTo>
                  <a:cubicBezTo>
                    <a:pt x="8307844" y="214486"/>
                    <a:pt x="8593612" y="1"/>
                    <a:pt x="8942882" y="1"/>
                  </a:cubicBezTo>
                  <a:close/>
                  <a:moveTo>
                    <a:pt x="6747297" y="1"/>
                  </a:moveTo>
                  <a:lnTo>
                    <a:pt x="7547066" y="1"/>
                  </a:lnTo>
                  <a:cubicBezTo>
                    <a:pt x="7675725" y="1"/>
                    <a:pt x="7795748" y="29076"/>
                    <a:pt x="7895957" y="78932"/>
                  </a:cubicBezTo>
                  <a:cubicBezTo>
                    <a:pt x="7899640" y="80744"/>
                    <a:pt x="7903324" y="82555"/>
                    <a:pt x="7906880" y="84556"/>
                  </a:cubicBezTo>
                  <a:cubicBezTo>
                    <a:pt x="7927456" y="95136"/>
                    <a:pt x="7947014" y="106672"/>
                    <a:pt x="7965685" y="119064"/>
                  </a:cubicBezTo>
                  <a:cubicBezTo>
                    <a:pt x="7968861" y="121162"/>
                    <a:pt x="7972034" y="123259"/>
                    <a:pt x="7975082" y="125356"/>
                  </a:cubicBezTo>
                  <a:cubicBezTo>
                    <a:pt x="7977115" y="126786"/>
                    <a:pt x="7979148" y="128216"/>
                    <a:pt x="7981180" y="129646"/>
                  </a:cubicBezTo>
                  <a:cubicBezTo>
                    <a:pt x="7985371" y="132505"/>
                    <a:pt x="7989436" y="135461"/>
                    <a:pt x="7993372" y="138415"/>
                  </a:cubicBezTo>
                  <a:cubicBezTo>
                    <a:pt x="8006580" y="148139"/>
                    <a:pt x="8019029" y="158338"/>
                    <a:pt x="8030967" y="168921"/>
                  </a:cubicBezTo>
                  <a:cubicBezTo>
                    <a:pt x="8039731" y="176641"/>
                    <a:pt x="8048113" y="184553"/>
                    <a:pt x="8056241" y="192656"/>
                  </a:cubicBezTo>
                  <a:cubicBezTo>
                    <a:pt x="8057003" y="193419"/>
                    <a:pt x="8057765" y="194181"/>
                    <a:pt x="8058401" y="194944"/>
                  </a:cubicBezTo>
                  <a:lnTo>
                    <a:pt x="8058401" y="195135"/>
                  </a:lnTo>
                  <a:cubicBezTo>
                    <a:pt x="8062084" y="198853"/>
                    <a:pt x="8065766" y="202474"/>
                    <a:pt x="8069195" y="206288"/>
                  </a:cubicBezTo>
                  <a:cubicBezTo>
                    <a:pt x="8093075" y="232121"/>
                    <a:pt x="8113650" y="259766"/>
                    <a:pt x="8130413" y="288936"/>
                  </a:cubicBezTo>
                  <a:cubicBezTo>
                    <a:pt x="8140828" y="306952"/>
                    <a:pt x="8149720" y="325542"/>
                    <a:pt x="8157085" y="344606"/>
                  </a:cubicBezTo>
                  <a:cubicBezTo>
                    <a:pt x="8173343" y="386549"/>
                    <a:pt x="8182107" y="430876"/>
                    <a:pt x="8182107" y="476632"/>
                  </a:cubicBezTo>
                  <a:lnTo>
                    <a:pt x="8182107" y="1515784"/>
                  </a:lnTo>
                  <a:lnTo>
                    <a:pt x="6112258" y="1515784"/>
                  </a:lnTo>
                  <a:lnTo>
                    <a:pt x="6112258" y="476632"/>
                  </a:lnTo>
                  <a:cubicBezTo>
                    <a:pt x="6112258" y="435357"/>
                    <a:pt x="6119371" y="395320"/>
                    <a:pt x="6132580" y="356999"/>
                  </a:cubicBezTo>
                  <a:cubicBezTo>
                    <a:pt x="6139947" y="335741"/>
                    <a:pt x="6149346" y="315150"/>
                    <a:pt x="6160396" y="295132"/>
                  </a:cubicBezTo>
                  <a:cubicBezTo>
                    <a:pt x="6164079" y="288459"/>
                    <a:pt x="6167888" y="281787"/>
                    <a:pt x="6172079" y="275304"/>
                  </a:cubicBezTo>
                  <a:cubicBezTo>
                    <a:pt x="6188082" y="249757"/>
                    <a:pt x="6207007" y="225353"/>
                    <a:pt x="6228725" y="202474"/>
                  </a:cubicBezTo>
                  <a:cubicBezTo>
                    <a:pt x="6232534" y="198281"/>
                    <a:pt x="6236472" y="194181"/>
                    <a:pt x="6240663" y="190178"/>
                  </a:cubicBezTo>
                  <a:cubicBezTo>
                    <a:pt x="6242188" y="188653"/>
                    <a:pt x="6243711" y="187032"/>
                    <a:pt x="6245364" y="185507"/>
                  </a:cubicBezTo>
                  <a:cubicBezTo>
                    <a:pt x="6248030" y="182838"/>
                    <a:pt x="6250823" y="180264"/>
                    <a:pt x="6253618" y="177690"/>
                  </a:cubicBezTo>
                  <a:cubicBezTo>
                    <a:pt x="6258700" y="172923"/>
                    <a:pt x="6263906" y="168348"/>
                    <a:pt x="6269240" y="163772"/>
                  </a:cubicBezTo>
                  <a:cubicBezTo>
                    <a:pt x="6272798" y="160722"/>
                    <a:pt x="6276226" y="157766"/>
                    <a:pt x="6279909" y="154906"/>
                  </a:cubicBezTo>
                  <a:cubicBezTo>
                    <a:pt x="6298833" y="139369"/>
                    <a:pt x="6319155" y="124784"/>
                    <a:pt x="6340620" y="111247"/>
                  </a:cubicBezTo>
                  <a:cubicBezTo>
                    <a:pt x="6344429" y="108864"/>
                    <a:pt x="6348240" y="106481"/>
                    <a:pt x="6352176" y="104194"/>
                  </a:cubicBezTo>
                  <a:cubicBezTo>
                    <a:pt x="6460768" y="38990"/>
                    <a:pt x="6598319" y="1"/>
                    <a:pt x="6747297" y="1"/>
                  </a:cubicBezTo>
                  <a:close/>
                  <a:moveTo>
                    <a:pt x="4644936" y="1"/>
                  </a:moveTo>
                  <a:lnTo>
                    <a:pt x="5444705" y="1"/>
                  </a:lnTo>
                  <a:cubicBezTo>
                    <a:pt x="5593683" y="1"/>
                    <a:pt x="5731234" y="38990"/>
                    <a:pt x="5839826" y="104194"/>
                  </a:cubicBezTo>
                  <a:cubicBezTo>
                    <a:pt x="5843762" y="106481"/>
                    <a:pt x="5847573" y="108864"/>
                    <a:pt x="5851382" y="111247"/>
                  </a:cubicBezTo>
                  <a:cubicBezTo>
                    <a:pt x="5872847" y="124784"/>
                    <a:pt x="5893169" y="139369"/>
                    <a:pt x="5912094" y="154906"/>
                  </a:cubicBezTo>
                  <a:cubicBezTo>
                    <a:pt x="5915776" y="157766"/>
                    <a:pt x="5919204" y="160722"/>
                    <a:pt x="5922762" y="163772"/>
                  </a:cubicBezTo>
                  <a:cubicBezTo>
                    <a:pt x="5928096" y="168348"/>
                    <a:pt x="5933302" y="172923"/>
                    <a:pt x="5938384" y="177690"/>
                  </a:cubicBezTo>
                  <a:cubicBezTo>
                    <a:pt x="5941179" y="180264"/>
                    <a:pt x="5943972" y="182838"/>
                    <a:pt x="5946638" y="185507"/>
                  </a:cubicBezTo>
                  <a:cubicBezTo>
                    <a:pt x="5948291" y="187032"/>
                    <a:pt x="5949815" y="188653"/>
                    <a:pt x="5951339" y="190178"/>
                  </a:cubicBezTo>
                  <a:cubicBezTo>
                    <a:pt x="5955530" y="194181"/>
                    <a:pt x="5959468" y="198281"/>
                    <a:pt x="5963277" y="202474"/>
                  </a:cubicBezTo>
                  <a:cubicBezTo>
                    <a:pt x="5984995" y="225353"/>
                    <a:pt x="6003920" y="249757"/>
                    <a:pt x="6019923" y="275304"/>
                  </a:cubicBezTo>
                  <a:cubicBezTo>
                    <a:pt x="6024114" y="281787"/>
                    <a:pt x="6027923" y="288459"/>
                    <a:pt x="6031606" y="295132"/>
                  </a:cubicBezTo>
                  <a:cubicBezTo>
                    <a:pt x="6042656" y="315150"/>
                    <a:pt x="6052055" y="335741"/>
                    <a:pt x="6059422" y="356999"/>
                  </a:cubicBezTo>
                  <a:cubicBezTo>
                    <a:pt x="6072631" y="395320"/>
                    <a:pt x="6079744" y="435357"/>
                    <a:pt x="6079744" y="476632"/>
                  </a:cubicBezTo>
                  <a:lnTo>
                    <a:pt x="6079744" y="1515784"/>
                  </a:lnTo>
                  <a:lnTo>
                    <a:pt x="4009895" y="1515784"/>
                  </a:lnTo>
                  <a:lnTo>
                    <a:pt x="4009895" y="476632"/>
                  </a:lnTo>
                  <a:cubicBezTo>
                    <a:pt x="4009895" y="430876"/>
                    <a:pt x="4018658" y="386549"/>
                    <a:pt x="4034917" y="344606"/>
                  </a:cubicBezTo>
                  <a:cubicBezTo>
                    <a:pt x="4042282" y="325542"/>
                    <a:pt x="4051173" y="306952"/>
                    <a:pt x="4061588" y="288936"/>
                  </a:cubicBezTo>
                  <a:cubicBezTo>
                    <a:pt x="4078352" y="259766"/>
                    <a:pt x="4098926" y="232121"/>
                    <a:pt x="4122806" y="206288"/>
                  </a:cubicBezTo>
                  <a:cubicBezTo>
                    <a:pt x="4126235" y="202474"/>
                    <a:pt x="4129917" y="198853"/>
                    <a:pt x="4133600" y="195135"/>
                  </a:cubicBezTo>
                  <a:lnTo>
                    <a:pt x="4133600" y="194944"/>
                  </a:lnTo>
                  <a:cubicBezTo>
                    <a:pt x="4134236" y="194181"/>
                    <a:pt x="4134998" y="193419"/>
                    <a:pt x="4135761" y="192656"/>
                  </a:cubicBezTo>
                  <a:cubicBezTo>
                    <a:pt x="4143888" y="184553"/>
                    <a:pt x="4152271" y="176641"/>
                    <a:pt x="4161034" y="168921"/>
                  </a:cubicBezTo>
                  <a:cubicBezTo>
                    <a:pt x="4172972" y="158338"/>
                    <a:pt x="4185422" y="148139"/>
                    <a:pt x="4198630" y="138415"/>
                  </a:cubicBezTo>
                  <a:cubicBezTo>
                    <a:pt x="4202565" y="135461"/>
                    <a:pt x="4206630" y="132505"/>
                    <a:pt x="4210822" y="129646"/>
                  </a:cubicBezTo>
                  <a:cubicBezTo>
                    <a:pt x="4212853" y="128216"/>
                    <a:pt x="4214886" y="126786"/>
                    <a:pt x="4216919" y="125356"/>
                  </a:cubicBezTo>
                  <a:cubicBezTo>
                    <a:pt x="4219967" y="123259"/>
                    <a:pt x="4223140" y="121162"/>
                    <a:pt x="4226316" y="119064"/>
                  </a:cubicBezTo>
                  <a:cubicBezTo>
                    <a:pt x="4244987" y="106672"/>
                    <a:pt x="4264546" y="95136"/>
                    <a:pt x="4285121" y="84556"/>
                  </a:cubicBezTo>
                  <a:cubicBezTo>
                    <a:pt x="4288677" y="82555"/>
                    <a:pt x="4292361" y="80744"/>
                    <a:pt x="4296044" y="78932"/>
                  </a:cubicBezTo>
                  <a:cubicBezTo>
                    <a:pt x="4396253" y="29076"/>
                    <a:pt x="4516276" y="1"/>
                    <a:pt x="4644936" y="1"/>
                  </a:cubicBezTo>
                  <a:close/>
                  <a:moveTo>
                    <a:pt x="2449349" y="1"/>
                  </a:moveTo>
                  <a:lnTo>
                    <a:pt x="3249118" y="1"/>
                  </a:lnTo>
                  <a:cubicBezTo>
                    <a:pt x="3598389" y="1"/>
                    <a:pt x="3884157" y="214486"/>
                    <a:pt x="3884157" y="476632"/>
                  </a:cubicBezTo>
                  <a:lnTo>
                    <a:pt x="3884157" y="1515784"/>
                  </a:lnTo>
                  <a:lnTo>
                    <a:pt x="1814308" y="1515784"/>
                  </a:lnTo>
                  <a:lnTo>
                    <a:pt x="1814308" y="476632"/>
                  </a:lnTo>
                  <a:cubicBezTo>
                    <a:pt x="1814308" y="317915"/>
                    <a:pt x="1919089" y="176736"/>
                    <a:pt x="2079247" y="89989"/>
                  </a:cubicBezTo>
                  <a:cubicBezTo>
                    <a:pt x="2102362" y="77407"/>
                    <a:pt x="2126750" y="65967"/>
                    <a:pt x="2152150" y="55863"/>
                  </a:cubicBezTo>
                  <a:cubicBezTo>
                    <a:pt x="2166374" y="50048"/>
                    <a:pt x="2180981" y="44710"/>
                    <a:pt x="2195841" y="39849"/>
                  </a:cubicBezTo>
                  <a:cubicBezTo>
                    <a:pt x="2218702" y="32317"/>
                    <a:pt x="2242197" y="25740"/>
                    <a:pt x="2266330" y="20306"/>
                  </a:cubicBezTo>
                  <a:cubicBezTo>
                    <a:pt x="2276237" y="18018"/>
                    <a:pt x="2286271" y="15921"/>
                    <a:pt x="2296431" y="14110"/>
                  </a:cubicBezTo>
                  <a:cubicBezTo>
                    <a:pt x="2306974" y="12109"/>
                    <a:pt x="2317514" y="10297"/>
                    <a:pt x="2328311" y="8772"/>
                  </a:cubicBezTo>
                  <a:cubicBezTo>
                    <a:pt x="2353457" y="5054"/>
                    <a:pt x="2379241" y="2480"/>
                    <a:pt x="2405404" y="1241"/>
                  </a:cubicBezTo>
                  <a:cubicBezTo>
                    <a:pt x="2415437" y="574"/>
                    <a:pt x="2425725" y="287"/>
                    <a:pt x="2435886" y="192"/>
                  </a:cubicBezTo>
                  <a:cubicBezTo>
                    <a:pt x="2440332" y="1"/>
                    <a:pt x="2444903" y="1"/>
                    <a:pt x="2449349" y="1"/>
                  </a:cubicBezTo>
                  <a:close/>
                  <a:moveTo>
                    <a:pt x="11138467" y="0"/>
                  </a:moveTo>
                  <a:lnTo>
                    <a:pt x="11938363" y="0"/>
                  </a:lnTo>
                  <a:cubicBezTo>
                    <a:pt x="11972655" y="0"/>
                    <a:pt x="12006313" y="2099"/>
                    <a:pt x="12039208" y="6102"/>
                  </a:cubicBezTo>
                  <a:cubicBezTo>
                    <a:pt x="12083152" y="11344"/>
                    <a:pt x="12125700" y="20115"/>
                    <a:pt x="12166090" y="31936"/>
                  </a:cubicBezTo>
                  <a:cubicBezTo>
                    <a:pt x="12174853" y="34413"/>
                    <a:pt x="12183489" y="37082"/>
                    <a:pt x="12191999" y="39942"/>
                  </a:cubicBezTo>
                  <a:lnTo>
                    <a:pt x="12191999" y="1515783"/>
                  </a:lnTo>
                  <a:lnTo>
                    <a:pt x="11933790" y="1515783"/>
                  </a:lnTo>
                  <a:lnTo>
                    <a:pt x="11931506" y="1515783"/>
                  </a:lnTo>
                  <a:lnTo>
                    <a:pt x="10503428" y="1515783"/>
                  </a:lnTo>
                  <a:lnTo>
                    <a:pt x="10503428" y="476631"/>
                  </a:lnTo>
                  <a:cubicBezTo>
                    <a:pt x="10503428" y="214485"/>
                    <a:pt x="10789197" y="0"/>
                    <a:pt x="11138467" y="0"/>
                  </a:cubicBezTo>
                  <a:close/>
                  <a:moveTo>
                    <a:pt x="253636" y="0"/>
                  </a:moveTo>
                  <a:lnTo>
                    <a:pt x="1053533" y="0"/>
                  </a:lnTo>
                  <a:cubicBezTo>
                    <a:pt x="1402803" y="0"/>
                    <a:pt x="1688572" y="214485"/>
                    <a:pt x="1688572" y="476631"/>
                  </a:cubicBezTo>
                  <a:lnTo>
                    <a:pt x="1688572" y="1515783"/>
                  </a:lnTo>
                  <a:lnTo>
                    <a:pt x="260494" y="1515783"/>
                  </a:lnTo>
                  <a:lnTo>
                    <a:pt x="258209" y="1515783"/>
                  </a:lnTo>
                  <a:lnTo>
                    <a:pt x="0" y="1515783"/>
                  </a:lnTo>
                  <a:lnTo>
                    <a:pt x="0" y="39942"/>
                  </a:lnTo>
                  <a:cubicBezTo>
                    <a:pt x="8510" y="37082"/>
                    <a:pt x="17146" y="34413"/>
                    <a:pt x="25910" y="31936"/>
                  </a:cubicBezTo>
                  <a:cubicBezTo>
                    <a:pt x="66299" y="20115"/>
                    <a:pt x="108847" y="11344"/>
                    <a:pt x="152791" y="6102"/>
                  </a:cubicBezTo>
                  <a:cubicBezTo>
                    <a:pt x="185687" y="2099"/>
                    <a:pt x="219345" y="0"/>
                    <a:pt x="253636" y="0"/>
                  </a:cubicBezTo>
                  <a:close/>
                </a:path>
              </a:pathLst>
            </a:custGeom>
            <a:solidFill>
              <a:srgbClr val="D70C1F"/>
            </a:solidFill>
            <a:ln w="8456" cap="flat">
              <a:solidFill>
                <a:srgbClr val="370000"/>
              </a:solid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A5B6C4E7-D0C9-ECB3-1FF5-E282A67204AB}"/>
                </a:ext>
              </a:extLst>
            </p:cNvPr>
            <p:cNvSpPr/>
            <p:nvPr/>
          </p:nvSpPr>
          <p:spPr>
            <a:xfrm>
              <a:off x="-1" y="5712003"/>
              <a:ext cx="12192001" cy="1385567"/>
            </a:xfrm>
            <a:custGeom>
              <a:avLst/>
              <a:gdLst>
                <a:gd name="connsiteX0" fmla="*/ 11208071 w 12192001"/>
                <a:gd name="connsiteY0" fmla="*/ 1 h 1385567"/>
                <a:gd name="connsiteX1" fmla="*/ 12050769 w 12192001"/>
                <a:gd name="connsiteY1" fmla="*/ 1 h 1385567"/>
                <a:gd name="connsiteX2" fmla="*/ 12192001 w 12192001"/>
                <a:gd name="connsiteY2" fmla="*/ 12013 h 1385567"/>
                <a:gd name="connsiteX3" fmla="*/ 12192001 w 12192001"/>
                <a:gd name="connsiteY3" fmla="*/ 1385567 h 1385567"/>
                <a:gd name="connsiteX4" fmla="*/ 10573031 w 12192001"/>
                <a:gd name="connsiteY4" fmla="*/ 1385567 h 1385567"/>
                <a:gd name="connsiteX5" fmla="*/ 10573031 w 12192001"/>
                <a:gd name="connsiteY5" fmla="*/ 476632 h 1385567"/>
                <a:gd name="connsiteX6" fmla="*/ 11208071 w 12192001"/>
                <a:gd name="connsiteY6" fmla="*/ 1 h 1385567"/>
                <a:gd name="connsiteX7" fmla="*/ 8960412 w 12192001"/>
                <a:gd name="connsiteY7" fmla="*/ 1 h 1385567"/>
                <a:gd name="connsiteX8" fmla="*/ 9803111 w 12192001"/>
                <a:gd name="connsiteY8" fmla="*/ 1 h 1385567"/>
                <a:gd name="connsiteX9" fmla="*/ 10438149 w 12192001"/>
                <a:gd name="connsiteY9" fmla="*/ 476632 h 1385567"/>
                <a:gd name="connsiteX10" fmla="*/ 10438149 w 12192001"/>
                <a:gd name="connsiteY10" fmla="*/ 1385567 h 1385567"/>
                <a:gd name="connsiteX11" fmla="*/ 8325373 w 12192001"/>
                <a:gd name="connsiteY11" fmla="*/ 1385567 h 1385567"/>
                <a:gd name="connsiteX12" fmla="*/ 8325373 w 12192001"/>
                <a:gd name="connsiteY12" fmla="*/ 476632 h 1385567"/>
                <a:gd name="connsiteX13" fmla="*/ 8960412 w 12192001"/>
                <a:gd name="connsiteY13" fmla="*/ 1 h 1385567"/>
                <a:gd name="connsiteX14" fmla="*/ 6731043 w 12192001"/>
                <a:gd name="connsiteY14" fmla="*/ 1 h 1385567"/>
                <a:gd name="connsiteX15" fmla="*/ 7573741 w 12192001"/>
                <a:gd name="connsiteY15" fmla="*/ 1 h 1385567"/>
                <a:gd name="connsiteX16" fmla="*/ 8208779 w 12192001"/>
                <a:gd name="connsiteY16" fmla="*/ 476632 h 1385567"/>
                <a:gd name="connsiteX17" fmla="*/ 8208779 w 12192001"/>
                <a:gd name="connsiteY17" fmla="*/ 1385567 h 1385567"/>
                <a:gd name="connsiteX18" fmla="*/ 6096004 w 12192001"/>
                <a:gd name="connsiteY18" fmla="*/ 1385567 h 1385567"/>
                <a:gd name="connsiteX19" fmla="*/ 6096004 w 12192001"/>
                <a:gd name="connsiteY19" fmla="*/ 476632 h 1385567"/>
                <a:gd name="connsiteX20" fmla="*/ 6731043 w 12192001"/>
                <a:gd name="connsiteY20" fmla="*/ 1 h 1385567"/>
                <a:gd name="connsiteX21" fmla="*/ 4618263 w 12192001"/>
                <a:gd name="connsiteY21" fmla="*/ 0 h 1385567"/>
                <a:gd name="connsiteX22" fmla="*/ 5460961 w 12192001"/>
                <a:gd name="connsiteY22" fmla="*/ 0 h 1385567"/>
                <a:gd name="connsiteX23" fmla="*/ 6096000 w 12192001"/>
                <a:gd name="connsiteY23" fmla="*/ 476631 h 1385567"/>
                <a:gd name="connsiteX24" fmla="*/ 6096000 w 12192001"/>
                <a:gd name="connsiteY24" fmla="*/ 1385567 h 1385567"/>
                <a:gd name="connsiteX25" fmla="*/ 3983224 w 12192001"/>
                <a:gd name="connsiteY25" fmla="*/ 1385567 h 1385567"/>
                <a:gd name="connsiteX26" fmla="*/ 3983224 w 12192001"/>
                <a:gd name="connsiteY26" fmla="*/ 476631 h 1385567"/>
                <a:gd name="connsiteX27" fmla="*/ 4618263 w 12192001"/>
                <a:gd name="connsiteY27" fmla="*/ 0 h 1385567"/>
                <a:gd name="connsiteX28" fmla="*/ 2388891 w 12192001"/>
                <a:gd name="connsiteY28" fmla="*/ 0 h 1385567"/>
                <a:gd name="connsiteX29" fmla="*/ 3231591 w 12192001"/>
                <a:gd name="connsiteY29" fmla="*/ 0 h 1385567"/>
                <a:gd name="connsiteX30" fmla="*/ 3866630 w 12192001"/>
                <a:gd name="connsiteY30" fmla="*/ 476631 h 1385567"/>
                <a:gd name="connsiteX31" fmla="*/ 3866630 w 12192001"/>
                <a:gd name="connsiteY31" fmla="*/ 1385567 h 1385567"/>
                <a:gd name="connsiteX32" fmla="*/ 1753853 w 12192001"/>
                <a:gd name="connsiteY32" fmla="*/ 1385567 h 1385567"/>
                <a:gd name="connsiteX33" fmla="*/ 1753853 w 12192001"/>
                <a:gd name="connsiteY33" fmla="*/ 476631 h 1385567"/>
                <a:gd name="connsiteX34" fmla="*/ 2388891 w 12192001"/>
                <a:gd name="connsiteY34" fmla="*/ 0 h 1385567"/>
                <a:gd name="connsiteX35" fmla="*/ 141232 w 12192001"/>
                <a:gd name="connsiteY35" fmla="*/ 0 h 1385567"/>
                <a:gd name="connsiteX36" fmla="*/ 983930 w 12192001"/>
                <a:gd name="connsiteY36" fmla="*/ 0 h 1385567"/>
                <a:gd name="connsiteX37" fmla="*/ 1618971 w 12192001"/>
                <a:gd name="connsiteY37" fmla="*/ 476631 h 1385567"/>
                <a:gd name="connsiteX38" fmla="*/ 1618971 w 12192001"/>
                <a:gd name="connsiteY38" fmla="*/ 1385567 h 1385567"/>
                <a:gd name="connsiteX39" fmla="*/ 0 w 12192001"/>
                <a:gd name="connsiteY39" fmla="*/ 1385567 h 1385567"/>
                <a:gd name="connsiteX40" fmla="*/ 0 w 12192001"/>
                <a:gd name="connsiteY40" fmla="*/ 12012 h 1385567"/>
                <a:gd name="connsiteX41" fmla="*/ 141232 w 12192001"/>
                <a:gd name="connsiteY41" fmla="*/ 0 h 138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1" h="1385567">
                  <a:moveTo>
                    <a:pt x="11208071" y="1"/>
                  </a:moveTo>
                  <a:lnTo>
                    <a:pt x="12050769" y="1"/>
                  </a:lnTo>
                  <a:cubicBezTo>
                    <a:pt x="12099285" y="1"/>
                    <a:pt x="12146533" y="4101"/>
                    <a:pt x="12192001" y="12013"/>
                  </a:cubicBezTo>
                  <a:lnTo>
                    <a:pt x="12192001" y="1385567"/>
                  </a:lnTo>
                  <a:lnTo>
                    <a:pt x="10573031" y="1385567"/>
                  </a:lnTo>
                  <a:lnTo>
                    <a:pt x="10573031" y="476632"/>
                  </a:lnTo>
                  <a:cubicBezTo>
                    <a:pt x="10573031" y="214486"/>
                    <a:pt x="10858799" y="1"/>
                    <a:pt x="11208071" y="1"/>
                  </a:cubicBezTo>
                  <a:close/>
                  <a:moveTo>
                    <a:pt x="8960412" y="1"/>
                  </a:moveTo>
                  <a:lnTo>
                    <a:pt x="9803111" y="1"/>
                  </a:lnTo>
                  <a:cubicBezTo>
                    <a:pt x="10152381" y="1"/>
                    <a:pt x="10438149" y="214486"/>
                    <a:pt x="10438149" y="476632"/>
                  </a:cubicBezTo>
                  <a:lnTo>
                    <a:pt x="10438149" y="1385567"/>
                  </a:lnTo>
                  <a:lnTo>
                    <a:pt x="8325373" y="1385567"/>
                  </a:lnTo>
                  <a:lnTo>
                    <a:pt x="8325373" y="476632"/>
                  </a:lnTo>
                  <a:cubicBezTo>
                    <a:pt x="8325373" y="214486"/>
                    <a:pt x="8611142" y="1"/>
                    <a:pt x="8960412" y="1"/>
                  </a:cubicBezTo>
                  <a:close/>
                  <a:moveTo>
                    <a:pt x="6731043" y="1"/>
                  </a:moveTo>
                  <a:lnTo>
                    <a:pt x="7573741" y="1"/>
                  </a:lnTo>
                  <a:cubicBezTo>
                    <a:pt x="7923012" y="1"/>
                    <a:pt x="8208779" y="214486"/>
                    <a:pt x="8208779" y="476632"/>
                  </a:cubicBezTo>
                  <a:lnTo>
                    <a:pt x="8208779" y="1385567"/>
                  </a:lnTo>
                  <a:lnTo>
                    <a:pt x="6096004" y="1385567"/>
                  </a:lnTo>
                  <a:lnTo>
                    <a:pt x="6096004" y="476632"/>
                  </a:lnTo>
                  <a:cubicBezTo>
                    <a:pt x="6096004" y="214486"/>
                    <a:pt x="6381771" y="1"/>
                    <a:pt x="6731043" y="1"/>
                  </a:cubicBezTo>
                  <a:close/>
                  <a:moveTo>
                    <a:pt x="4618263" y="0"/>
                  </a:moveTo>
                  <a:lnTo>
                    <a:pt x="5460961" y="0"/>
                  </a:lnTo>
                  <a:cubicBezTo>
                    <a:pt x="5810233" y="0"/>
                    <a:pt x="6096000" y="214485"/>
                    <a:pt x="6096000" y="476631"/>
                  </a:cubicBezTo>
                  <a:lnTo>
                    <a:pt x="6096000" y="1385567"/>
                  </a:lnTo>
                  <a:lnTo>
                    <a:pt x="3983224" y="1385567"/>
                  </a:lnTo>
                  <a:lnTo>
                    <a:pt x="3983224" y="476631"/>
                  </a:lnTo>
                  <a:cubicBezTo>
                    <a:pt x="3983224" y="214485"/>
                    <a:pt x="4268991" y="0"/>
                    <a:pt x="4618263" y="0"/>
                  </a:cubicBezTo>
                  <a:close/>
                  <a:moveTo>
                    <a:pt x="2388891" y="0"/>
                  </a:moveTo>
                  <a:lnTo>
                    <a:pt x="3231591" y="0"/>
                  </a:lnTo>
                  <a:cubicBezTo>
                    <a:pt x="3580861" y="0"/>
                    <a:pt x="3866630" y="214485"/>
                    <a:pt x="3866630" y="476631"/>
                  </a:cubicBezTo>
                  <a:lnTo>
                    <a:pt x="3866630" y="1385567"/>
                  </a:lnTo>
                  <a:lnTo>
                    <a:pt x="1753853" y="1385567"/>
                  </a:lnTo>
                  <a:lnTo>
                    <a:pt x="1753853" y="476631"/>
                  </a:lnTo>
                  <a:cubicBezTo>
                    <a:pt x="1753853" y="214485"/>
                    <a:pt x="2039621" y="0"/>
                    <a:pt x="2388891" y="0"/>
                  </a:cubicBezTo>
                  <a:close/>
                  <a:moveTo>
                    <a:pt x="141232" y="0"/>
                  </a:moveTo>
                  <a:lnTo>
                    <a:pt x="983930" y="0"/>
                  </a:lnTo>
                  <a:cubicBezTo>
                    <a:pt x="1333203" y="0"/>
                    <a:pt x="1618971" y="214485"/>
                    <a:pt x="1618971" y="476631"/>
                  </a:cubicBezTo>
                  <a:lnTo>
                    <a:pt x="1618971" y="1385567"/>
                  </a:lnTo>
                  <a:lnTo>
                    <a:pt x="0" y="1385567"/>
                  </a:lnTo>
                  <a:lnTo>
                    <a:pt x="0" y="12012"/>
                  </a:lnTo>
                  <a:cubicBezTo>
                    <a:pt x="45469" y="4100"/>
                    <a:pt x="92717" y="0"/>
                    <a:pt x="141232" y="0"/>
                  </a:cubicBezTo>
                  <a:close/>
                </a:path>
              </a:pathLst>
            </a:custGeom>
            <a:gradFill flip="none" rotWithShape="1">
              <a:gsLst>
                <a:gs pos="10000">
                  <a:srgbClr val="444444"/>
                </a:gs>
                <a:gs pos="100000">
                  <a:srgbClr val="222222"/>
                </a:gs>
              </a:gsLst>
              <a:lin ang="16200000" scaled="1"/>
              <a:tileRect/>
            </a:gradFill>
            <a:ln w="8456" cap="flat">
              <a:solidFill>
                <a:srgbClr val="370000"/>
              </a:solid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09D74988-30E4-4525-E55B-290433AA471B}"/>
                </a:ext>
              </a:extLst>
            </p:cNvPr>
            <p:cNvSpPr/>
            <p:nvPr/>
          </p:nvSpPr>
          <p:spPr>
            <a:xfrm>
              <a:off x="0" y="0"/>
              <a:ext cx="12188952" cy="872454"/>
            </a:xfrm>
            <a:custGeom>
              <a:avLst/>
              <a:gdLst>
                <a:gd name="connsiteX0" fmla="*/ 0 w 12244392"/>
                <a:gd name="connsiteY0" fmla="*/ 0 h 876422"/>
                <a:gd name="connsiteX1" fmla="*/ 4945434 w 12244392"/>
                <a:gd name="connsiteY1" fmla="*/ 0 h 876422"/>
                <a:gd name="connsiteX2" fmla="*/ 7298959 w 12244392"/>
                <a:gd name="connsiteY2" fmla="*/ 0 h 876422"/>
                <a:gd name="connsiteX3" fmla="*/ 12244392 w 12244392"/>
                <a:gd name="connsiteY3" fmla="*/ 0 h 876422"/>
                <a:gd name="connsiteX4" fmla="*/ 12244392 w 12244392"/>
                <a:gd name="connsiteY4" fmla="*/ 2793 h 876422"/>
                <a:gd name="connsiteX5" fmla="*/ 12244392 w 12244392"/>
                <a:gd name="connsiteY5" fmla="*/ 577603 h 876422"/>
                <a:gd name="connsiteX6" fmla="*/ 12244392 w 12244392"/>
                <a:gd name="connsiteY6" fmla="*/ 695182 h 876422"/>
                <a:gd name="connsiteX7" fmla="*/ 11230867 w 12244392"/>
                <a:gd name="connsiteY7" fmla="*/ 871171 h 876422"/>
                <a:gd name="connsiteX8" fmla="*/ 10993368 w 12244392"/>
                <a:gd name="connsiteY8" fmla="*/ 875123 h 876422"/>
                <a:gd name="connsiteX9" fmla="*/ 10967346 w 12244392"/>
                <a:gd name="connsiteY9" fmla="*/ 876421 h 876422"/>
                <a:gd name="connsiteX10" fmla="*/ 10942874 w 12244392"/>
                <a:gd name="connsiteY10" fmla="*/ 875963 h 876422"/>
                <a:gd name="connsiteX11" fmla="*/ 10915263 w 12244392"/>
                <a:gd name="connsiteY11" fmla="*/ 876422 h 876422"/>
                <a:gd name="connsiteX12" fmla="*/ 9244743 w 12244392"/>
                <a:gd name="connsiteY12" fmla="*/ 408187 h 876422"/>
                <a:gd name="connsiteX13" fmla="*/ 7881358 w 12244392"/>
                <a:gd name="connsiteY13" fmla="*/ 873103 h 876422"/>
                <a:gd name="connsiteX14" fmla="*/ 7811297 w 12244392"/>
                <a:gd name="connsiteY14" fmla="*/ 874194 h 876422"/>
                <a:gd name="connsiteX15" fmla="*/ 7811297 w 12244392"/>
                <a:gd name="connsiteY15" fmla="*/ 875379 h 876422"/>
                <a:gd name="connsiteX16" fmla="*/ 7811297 w 12244392"/>
                <a:gd name="connsiteY16" fmla="*/ 876336 h 876422"/>
                <a:gd name="connsiteX17" fmla="*/ 7756704 w 12244392"/>
                <a:gd name="connsiteY17" fmla="*/ 875044 h 876422"/>
                <a:gd name="connsiteX18" fmla="*/ 7689352 w 12244392"/>
                <a:gd name="connsiteY18" fmla="*/ 876093 h 876422"/>
                <a:gd name="connsiteX19" fmla="*/ 7672379 w 12244392"/>
                <a:gd name="connsiteY19" fmla="*/ 875402 h 876422"/>
                <a:gd name="connsiteX20" fmla="*/ 7655432 w 12244392"/>
                <a:gd name="connsiteY20" fmla="*/ 876092 h 876422"/>
                <a:gd name="connsiteX21" fmla="*/ 6123434 w 12244392"/>
                <a:gd name="connsiteY21" fmla="*/ 428855 h 876422"/>
                <a:gd name="connsiteX22" fmla="*/ 6122196 w 12244392"/>
                <a:gd name="connsiteY22" fmla="*/ 427779 h 876422"/>
                <a:gd name="connsiteX23" fmla="*/ 6120959 w 12244392"/>
                <a:gd name="connsiteY23" fmla="*/ 428855 h 876422"/>
                <a:gd name="connsiteX24" fmla="*/ 4588960 w 12244392"/>
                <a:gd name="connsiteY24" fmla="*/ 876092 h 876422"/>
                <a:gd name="connsiteX25" fmla="*/ 4572013 w 12244392"/>
                <a:gd name="connsiteY25" fmla="*/ 875402 h 876422"/>
                <a:gd name="connsiteX26" fmla="*/ 4555040 w 12244392"/>
                <a:gd name="connsiteY26" fmla="*/ 876093 h 876422"/>
                <a:gd name="connsiteX27" fmla="*/ 4487688 w 12244392"/>
                <a:gd name="connsiteY27" fmla="*/ 875044 h 876422"/>
                <a:gd name="connsiteX28" fmla="*/ 4433095 w 12244392"/>
                <a:gd name="connsiteY28" fmla="*/ 876336 h 876422"/>
                <a:gd name="connsiteX29" fmla="*/ 4433095 w 12244392"/>
                <a:gd name="connsiteY29" fmla="*/ 875379 h 876422"/>
                <a:gd name="connsiteX30" fmla="*/ 4433095 w 12244392"/>
                <a:gd name="connsiteY30" fmla="*/ 874194 h 876422"/>
                <a:gd name="connsiteX31" fmla="*/ 4363035 w 12244392"/>
                <a:gd name="connsiteY31" fmla="*/ 873103 h 876422"/>
                <a:gd name="connsiteX32" fmla="*/ 2999649 w 12244392"/>
                <a:gd name="connsiteY32" fmla="*/ 408187 h 876422"/>
                <a:gd name="connsiteX33" fmla="*/ 1329129 w 12244392"/>
                <a:gd name="connsiteY33" fmla="*/ 876422 h 876422"/>
                <a:gd name="connsiteX34" fmla="*/ 1301518 w 12244392"/>
                <a:gd name="connsiteY34" fmla="*/ 875963 h 876422"/>
                <a:gd name="connsiteX35" fmla="*/ 1277046 w 12244392"/>
                <a:gd name="connsiteY35" fmla="*/ 876421 h 876422"/>
                <a:gd name="connsiteX36" fmla="*/ 1251024 w 12244392"/>
                <a:gd name="connsiteY36" fmla="*/ 875123 h 876422"/>
                <a:gd name="connsiteX37" fmla="*/ 1013525 w 12244392"/>
                <a:gd name="connsiteY37" fmla="*/ 871171 h 876422"/>
                <a:gd name="connsiteX38" fmla="*/ 0 w 12244392"/>
                <a:gd name="connsiteY38" fmla="*/ 695182 h 876422"/>
                <a:gd name="connsiteX39" fmla="*/ 0 w 12244392"/>
                <a:gd name="connsiteY39" fmla="*/ 577603 h 876422"/>
                <a:gd name="connsiteX40" fmla="*/ 0 w 12244392"/>
                <a:gd name="connsiteY40" fmla="*/ 2793 h 87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244392" h="876422">
                  <a:moveTo>
                    <a:pt x="0" y="0"/>
                  </a:moveTo>
                  <a:lnTo>
                    <a:pt x="4945434" y="0"/>
                  </a:lnTo>
                  <a:lnTo>
                    <a:pt x="7298959" y="0"/>
                  </a:lnTo>
                  <a:lnTo>
                    <a:pt x="12244392" y="0"/>
                  </a:lnTo>
                  <a:lnTo>
                    <a:pt x="12244392" y="2793"/>
                  </a:lnTo>
                  <a:lnTo>
                    <a:pt x="12244392" y="577603"/>
                  </a:lnTo>
                  <a:lnTo>
                    <a:pt x="12244392" y="695182"/>
                  </a:lnTo>
                  <a:cubicBezTo>
                    <a:pt x="12156047" y="749305"/>
                    <a:pt x="11905050" y="847475"/>
                    <a:pt x="11230867" y="871171"/>
                  </a:cubicBezTo>
                  <a:lnTo>
                    <a:pt x="10993368" y="875123"/>
                  </a:lnTo>
                  <a:lnTo>
                    <a:pt x="10967346" y="876421"/>
                  </a:lnTo>
                  <a:lnTo>
                    <a:pt x="10942874" y="875963"/>
                  </a:lnTo>
                  <a:lnTo>
                    <a:pt x="10915263" y="876422"/>
                  </a:lnTo>
                  <a:cubicBezTo>
                    <a:pt x="9680818" y="876422"/>
                    <a:pt x="9244743" y="408187"/>
                    <a:pt x="9244743" y="408187"/>
                  </a:cubicBezTo>
                  <a:cubicBezTo>
                    <a:pt x="9244743" y="408187"/>
                    <a:pt x="8808570" y="831509"/>
                    <a:pt x="7881358" y="873103"/>
                  </a:cubicBezTo>
                  <a:lnTo>
                    <a:pt x="7811297" y="874194"/>
                  </a:lnTo>
                  <a:lnTo>
                    <a:pt x="7811297" y="875379"/>
                  </a:lnTo>
                  <a:lnTo>
                    <a:pt x="7811297" y="876336"/>
                  </a:lnTo>
                  <a:lnTo>
                    <a:pt x="7756704" y="875044"/>
                  </a:lnTo>
                  <a:lnTo>
                    <a:pt x="7689352" y="876093"/>
                  </a:lnTo>
                  <a:lnTo>
                    <a:pt x="7672379" y="875402"/>
                  </a:lnTo>
                  <a:lnTo>
                    <a:pt x="7655432" y="876092"/>
                  </a:lnTo>
                  <a:cubicBezTo>
                    <a:pt x="6728700" y="888115"/>
                    <a:pt x="6232903" y="520857"/>
                    <a:pt x="6123434" y="428855"/>
                  </a:cubicBezTo>
                  <a:lnTo>
                    <a:pt x="6122196" y="427779"/>
                  </a:lnTo>
                  <a:lnTo>
                    <a:pt x="6120959" y="428855"/>
                  </a:lnTo>
                  <a:cubicBezTo>
                    <a:pt x="6011490" y="520857"/>
                    <a:pt x="5515693" y="888115"/>
                    <a:pt x="4588960" y="876092"/>
                  </a:cubicBezTo>
                  <a:lnTo>
                    <a:pt x="4572013" y="875402"/>
                  </a:lnTo>
                  <a:lnTo>
                    <a:pt x="4555040" y="876093"/>
                  </a:lnTo>
                  <a:lnTo>
                    <a:pt x="4487688" y="875044"/>
                  </a:lnTo>
                  <a:lnTo>
                    <a:pt x="4433095" y="876336"/>
                  </a:lnTo>
                  <a:lnTo>
                    <a:pt x="4433095" y="875379"/>
                  </a:lnTo>
                  <a:lnTo>
                    <a:pt x="4433095" y="874194"/>
                  </a:lnTo>
                  <a:lnTo>
                    <a:pt x="4363035" y="873103"/>
                  </a:lnTo>
                  <a:cubicBezTo>
                    <a:pt x="3435822" y="831509"/>
                    <a:pt x="2999649" y="408187"/>
                    <a:pt x="2999649" y="408187"/>
                  </a:cubicBezTo>
                  <a:cubicBezTo>
                    <a:pt x="2999649" y="408187"/>
                    <a:pt x="2563574" y="876422"/>
                    <a:pt x="1329129" y="876422"/>
                  </a:cubicBezTo>
                  <a:lnTo>
                    <a:pt x="1301518" y="875963"/>
                  </a:lnTo>
                  <a:lnTo>
                    <a:pt x="1277046" y="876421"/>
                  </a:lnTo>
                  <a:lnTo>
                    <a:pt x="1251024" y="875123"/>
                  </a:lnTo>
                  <a:lnTo>
                    <a:pt x="1013525" y="871171"/>
                  </a:lnTo>
                  <a:cubicBezTo>
                    <a:pt x="339342" y="847475"/>
                    <a:pt x="88345" y="749305"/>
                    <a:pt x="0" y="695182"/>
                  </a:cubicBezTo>
                  <a:lnTo>
                    <a:pt x="0" y="577603"/>
                  </a:lnTo>
                  <a:lnTo>
                    <a:pt x="0" y="2793"/>
                  </a:lnTo>
                  <a:close/>
                </a:path>
              </a:pathLst>
            </a:custGeom>
            <a:solidFill>
              <a:srgbClr val="C91926"/>
            </a:solidFill>
            <a:ln w="8456" cap="flat">
              <a:solidFill>
                <a:srgbClr val="370000"/>
              </a:solid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775BDB6F-C3BD-A5E2-D979-C08FF2B51DBE}"/>
                </a:ext>
              </a:extLst>
            </p:cNvPr>
            <p:cNvSpPr/>
            <p:nvPr/>
          </p:nvSpPr>
          <p:spPr>
            <a:xfrm>
              <a:off x="0" y="0"/>
              <a:ext cx="12188952" cy="763643"/>
            </a:xfrm>
            <a:custGeom>
              <a:avLst/>
              <a:gdLst>
                <a:gd name="connsiteX0" fmla="*/ 9204997 w 12244392"/>
                <a:gd name="connsiteY0" fmla="*/ 0 h 767116"/>
                <a:gd name="connsiteX1" fmla="*/ 9229896 w 12244392"/>
                <a:gd name="connsiteY1" fmla="*/ 5788 h 767116"/>
                <a:gd name="connsiteX2" fmla="*/ 10323969 w 12244392"/>
                <a:gd name="connsiteY2" fmla="*/ 202869 h 767116"/>
                <a:gd name="connsiteX3" fmla="*/ 10937535 w 12244392"/>
                <a:gd name="connsiteY3" fmla="*/ 247899 h 767116"/>
                <a:gd name="connsiteX4" fmla="*/ 12244392 w 12244392"/>
                <a:gd name="connsiteY4" fmla="*/ 58575 h 767116"/>
                <a:gd name="connsiteX5" fmla="*/ 12244392 w 12244392"/>
                <a:gd name="connsiteY5" fmla="*/ 74318 h 767116"/>
                <a:gd name="connsiteX6" fmla="*/ 10930911 w 12244392"/>
                <a:gd name="connsiteY6" fmla="*/ 395493 h 767116"/>
                <a:gd name="connsiteX7" fmla="*/ 10437955 w 12244392"/>
                <a:gd name="connsiteY7" fmla="*/ 369273 h 767116"/>
                <a:gd name="connsiteX8" fmla="*/ 9216418 w 12244392"/>
                <a:gd name="connsiteY8" fmla="*/ 39069 h 767116"/>
                <a:gd name="connsiteX9" fmla="*/ 7633845 w 12244392"/>
                <a:gd name="connsiteY9" fmla="*/ 391673 h 767116"/>
                <a:gd name="connsiteX10" fmla="*/ 6125035 w 12244392"/>
                <a:gd name="connsiteY10" fmla="*/ 108595 h 767116"/>
                <a:gd name="connsiteX11" fmla="*/ 6122196 w 12244392"/>
                <a:gd name="connsiteY11" fmla="*/ 107134 h 767116"/>
                <a:gd name="connsiteX12" fmla="*/ 6122196 w 12244392"/>
                <a:gd name="connsiteY12" fmla="*/ 161121 h 767116"/>
                <a:gd name="connsiteX13" fmla="*/ 6209512 w 12244392"/>
                <a:gd name="connsiteY13" fmla="*/ 199449 h 767116"/>
                <a:gd name="connsiteX14" fmla="*/ 7594326 w 12244392"/>
                <a:gd name="connsiteY14" fmla="*/ 541350 h 767116"/>
                <a:gd name="connsiteX15" fmla="*/ 9227840 w 12244392"/>
                <a:gd name="connsiteY15" fmla="*/ 104184 h 767116"/>
                <a:gd name="connsiteX16" fmla="*/ 10571131 w 12244392"/>
                <a:gd name="connsiteY16" fmla="*/ 555994 h 767116"/>
                <a:gd name="connsiteX17" fmla="*/ 11016687 w 12244392"/>
                <a:gd name="connsiteY17" fmla="*/ 599172 h 767116"/>
                <a:gd name="connsiteX18" fmla="*/ 12244392 w 12244392"/>
                <a:gd name="connsiteY18" fmla="*/ 281875 h 767116"/>
                <a:gd name="connsiteX19" fmla="*/ 12244392 w 12244392"/>
                <a:gd name="connsiteY19" fmla="*/ 350694 h 767116"/>
                <a:gd name="connsiteX20" fmla="*/ 12204874 w 12244392"/>
                <a:gd name="connsiteY20" fmla="*/ 385712 h 767116"/>
                <a:gd name="connsiteX21" fmla="*/ 12185914 w 12244392"/>
                <a:gd name="connsiteY21" fmla="*/ 401455 h 767116"/>
                <a:gd name="connsiteX22" fmla="*/ 11867480 w 12244392"/>
                <a:gd name="connsiteY22" fmla="*/ 595526 h 767116"/>
                <a:gd name="connsiteX23" fmla="*/ 11855717 w 12244392"/>
                <a:gd name="connsiteY23" fmla="*/ 600735 h 767116"/>
                <a:gd name="connsiteX24" fmla="*/ 11773595 w 12244392"/>
                <a:gd name="connsiteY24" fmla="*/ 634421 h 767116"/>
                <a:gd name="connsiteX25" fmla="*/ 11349055 w 12244392"/>
                <a:gd name="connsiteY25" fmla="*/ 742078 h 767116"/>
                <a:gd name="connsiteX26" fmla="*/ 11303825 w 12244392"/>
                <a:gd name="connsiteY26" fmla="*/ 748098 h 767116"/>
                <a:gd name="connsiteX27" fmla="*/ 11028109 w 12244392"/>
                <a:gd name="connsiteY27" fmla="*/ 766851 h 767116"/>
                <a:gd name="connsiteX28" fmla="*/ 11014289 w 12244392"/>
                <a:gd name="connsiteY28" fmla="*/ 767024 h 767116"/>
                <a:gd name="connsiteX29" fmla="*/ 10919947 w 12244392"/>
                <a:gd name="connsiteY29" fmla="*/ 765983 h 767116"/>
                <a:gd name="connsiteX30" fmla="*/ 10753761 w 12244392"/>
                <a:gd name="connsiteY30" fmla="*/ 755101 h 767116"/>
                <a:gd name="connsiteX31" fmla="*/ 10716756 w 12244392"/>
                <a:gd name="connsiteY31" fmla="*/ 751223 h 767116"/>
                <a:gd name="connsiteX32" fmla="*/ 9227840 w 12244392"/>
                <a:gd name="connsiteY32" fmla="*/ 174566 h 767116"/>
                <a:gd name="connsiteX33" fmla="*/ 7588158 w 12244392"/>
                <a:gd name="connsiteY33" fmla="*/ 742772 h 767116"/>
                <a:gd name="connsiteX34" fmla="*/ 6126808 w 12244392"/>
                <a:gd name="connsiteY34" fmla="*/ 261994 h 767116"/>
                <a:gd name="connsiteX35" fmla="*/ 6122196 w 12244392"/>
                <a:gd name="connsiteY35" fmla="*/ 258546 h 767116"/>
                <a:gd name="connsiteX36" fmla="*/ 6122196 w 12244392"/>
                <a:gd name="connsiteY36" fmla="*/ 179223 h 767116"/>
                <a:gd name="connsiteX37" fmla="*/ 6120410 w 12244392"/>
                <a:gd name="connsiteY37" fmla="*/ 180806 h 767116"/>
                <a:gd name="connsiteX38" fmla="*/ 4487766 w 12244392"/>
                <a:gd name="connsiteY38" fmla="*/ 742773 h 767116"/>
                <a:gd name="connsiteX39" fmla="*/ 2961388 w 12244392"/>
                <a:gd name="connsiteY39" fmla="*/ 211957 h 767116"/>
                <a:gd name="connsiteX40" fmla="*/ 1464703 w 12244392"/>
                <a:gd name="connsiteY40" fmla="*/ 741500 h 767116"/>
                <a:gd name="connsiteX41" fmla="*/ 1464589 w 12244392"/>
                <a:gd name="connsiteY41" fmla="*/ 741500 h 767116"/>
                <a:gd name="connsiteX42" fmla="*/ 1367163 w 12244392"/>
                <a:gd name="connsiteY42" fmla="*/ 748041 h 767116"/>
                <a:gd name="connsiteX43" fmla="*/ 1347632 w 12244392"/>
                <a:gd name="connsiteY43" fmla="*/ 749082 h 767116"/>
                <a:gd name="connsiteX44" fmla="*/ 1167970 w 12244392"/>
                <a:gd name="connsiteY44" fmla="*/ 754350 h 767116"/>
                <a:gd name="connsiteX45" fmla="*/ 1021432 w 12244392"/>
                <a:gd name="connsiteY45" fmla="*/ 751572 h 767116"/>
                <a:gd name="connsiteX46" fmla="*/ 892596 w 12244392"/>
                <a:gd name="connsiteY46" fmla="*/ 741905 h 767116"/>
                <a:gd name="connsiteX47" fmla="*/ 362406 w 12244392"/>
                <a:gd name="connsiteY47" fmla="*/ 606351 h 767116"/>
                <a:gd name="connsiteX48" fmla="*/ 321403 w 12244392"/>
                <a:gd name="connsiteY48" fmla="*/ 586961 h 767116"/>
                <a:gd name="connsiteX49" fmla="*/ 305756 w 12244392"/>
                <a:gd name="connsiteY49" fmla="*/ 579089 h 767116"/>
                <a:gd name="connsiteX50" fmla="*/ 305641 w 12244392"/>
                <a:gd name="connsiteY50" fmla="*/ 579089 h 767116"/>
                <a:gd name="connsiteX51" fmla="*/ 35293 w 12244392"/>
                <a:gd name="connsiteY51" fmla="*/ 385076 h 767116"/>
                <a:gd name="connsiteX52" fmla="*/ 0 w 12244392"/>
                <a:gd name="connsiteY52" fmla="*/ 346297 h 767116"/>
                <a:gd name="connsiteX53" fmla="*/ 0 w 12244392"/>
                <a:gd name="connsiteY53" fmla="*/ 318745 h 767116"/>
                <a:gd name="connsiteX54" fmla="*/ 35293 w 12244392"/>
                <a:gd name="connsiteY54" fmla="*/ 336862 h 767116"/>
                <a:gd name="connsiteX55" fmla="*/ 1183161 w 12244392"/>
                <a:gd name="connsiteY55" fmla="*/ 588466 h 767116"/>
                <a:gd name="connsiteX56" fmla="*/ 2967098 w 12244392"/>
                <a:gd name="connsiteY56" fmla="*/ 136135 h 767116"/>
                <a:gd name="connsiteX57" fmla="*/ 4493934 w 12244392"/>
                <a:gd name="connsiteY57" fmla="*/ 541351 h 767116"/>
                <a:gd name="connsiteX58" fmla="*/ 6116646 w 12244392"/>
                <a:gd name="connsiteY58" fmla="*/ 109094 h 767116"/>
                <a:gd name="connsiteX59" fmla="*/ 6122196 w 12244392"/>
                <a:gd name="connsiteY59" fmla="*/ 106572 h 767116"/>
                <a:gd name="connsiteX60" fmla="*/ 6122196 w 12244392"/>
                <a:gd name="connsiteY60" fmla="*/ 41955 h 767116"/>
                <a:gd name="connsiteX61" fmla="*/ 6116026 w 12244392"/>
                <a:gd name="connsiteY61" fmla="*/ 39070 h 767116"/>
                <a:gd name="connsiteX62" fmla="*/ 4533453 w 12244392"/>
                <a:gd name="connsiteY62" fmla="*/ 391674 h 767116"/>
                <a:gd name="connsiteX63" fmla="*/ 2920498 w 12244392"/>
                <a:gd name="connsiteY63" fmla="*/ 53193 h 767116"/>
                <a:gd name="connsiteX64" fmla="*/ 1122285 w 12244392"/>
                <a:gd name="connsiteY64" fmla="*/ 395494 h 767116"/>
                <a:gd name="connsiteX65" fmla="*/ 35293 w 12244392"/>
                <a:gd name="connsiteY65" fmla="*/ 154946 h 767116"/>
                <a:gd name="connsiteX66" fmla="*/ 0 w 12244392"/>
                <a:gd name="connsiteY66" fmla="*/ 133067 h 767116"/>
                <a:gd name="connsiteX67" fmla="*/ 0 w 12244392"/>
                <a:gd name="connsiteY67" fmla="*/ 86011 h 767116"/>
                <a:gd name="connsiteX68" fmla="*/ 35293 w 12244392"/>
                <a:gd name="connsiteY68" fmla="*/ 98687 h 767116"/>
                <a:gd name="connsiteX69" fmla="*/ 1040049 w 12244392"/>
                <a:gd name="connsiteY69" fmla="*/ 268390 h 767116"/>
                <a:gd name="connsiteX70" fmla="*/ 2920498 w 12244392"/>
                <a:gd name="connsiteY70" fmla="*/ 7120 h 767116"/>
                <a:gd name="connsiteX71" fmla="*/ 4524772 w 12244392"/>
                <a:gd name="connsiteY71" fmla="*/ 261850 h 767116"/>
                <a:gd name="connsiteX72" fmla="*/ 6084275 w 12244392"/>
                <a:gd name="connsiteY72" fmla="*/ 5789 h 767116"/>
                <a:gd name="connsiteX73" fmla="*/ 6104606 w 12244392"/>
                <a:gd name="connsiteY73" fmla="*/ 1 h 767116"/>
                <a:gd name="connsiteX74" fmla="*/ 6122196 w 12244392"/>
                <a:gd name="connsiteY74" fmla="*/ 4090 h 767116"/>
                <a:gd name="connsiteX75" fmla="*/ 6122196 w 12244392"/>
                <a:gd name="connsiteY75" fmla="*/ 33363 h 767116"/>
                <a:gd name="connsiteX76" fmla="*/ 6175670 w 12244392"/>
                <a:gd name="connsiteY76" fmla="*/ 46921 h 767116"/>
                <a:gd name="connsiteX77" fmla="*/ 7625164 w 12244392"/>
                <a:gd name="connsiteY77" fmla="*/ 261849 h 767116"/>
                <a:gd name="connsiteX78" fmla="*/ 9184667 w 12244392"/>
                <a:gd name="connsiteY78" fmla="*/ 5788 h 767116"/>
                <a:gd name="connsiteX79" fmla="*/ 9204997 w 12244392"/>
                <a:gd name="connsiteY79" fmla="*/ 0 h 767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2244392" h="767116">
                  <a:moveTo>
                    <a:pt x="9204997" y="0"/>
                  </a:moveTo>
                  <a:cubicBezTo>
                    <a:pt x="9204997" y="0"/>
                    <a:pt x="9213677" y="2084"/>
                    <a:pt x="9229896" y="5788"/>
                  </a:cubicBezTo>
                  <a:cubicBezTo>
                    <a:pt x="9343655" y="31950"/>
                    <a:pt x="9829299" y="140416"/>
                    <a:pt x="10323969" y="202869"/>
                  </a:cubicBezTo>
                  <a:cubicBezTo>
                    <a:pt x="10536410" y="229783"/>
                    <a:pt x="10750565" y="248189"/>
                    <a:pt x="10937535" y="247899"/>
                  </a:cubicBezTo>
                  <a:cubicBezTo>
                    <a:pt x="11555671" y="246974"/>
                    <a:pt x="12104592" y="99264"/>
                    <a:pt x="12244392" y="58575"/>
                  </a:cubicBezTo>
                  <a:lnTo>
                    <a:pt x="12244392" y="74318"/>
                  </a:lnTo>
                  <a:cubicBezTo>
                    <a:pt x="12131776" y="153613"/>
                    <a:pt x="11732820" y="386985"/>
                    <a:pt x="10930911" y="395493"/>
                  </a:cubicBezTo>
                  <a:cubicBezTo>
                    <a:pt x="10758673" y="397346"/>
                    <a:pt x="10593289" y="387158"/>
                    <a:pt x="10437955" y="369273"/>
                  </a:cubicBezTo>
                  <a:cubicBezTo>
                    <a:pt x="9721367" y="286679"/>
                    <a:pt x="9216418" y="39069"/>
                    <a:pt x="9216418" y="39069"/>
                  </a:cubicBezTo>
                  <a:cubicBezTo>
                    <a:pt x="9216418" y="39069"/>
                    <a:pt x="8685429" y="373788"/>
                    <a:pt x="7633845" y="391673"/>
                  </a:cubicBezTo>
                  <a:cubicBezTo>
                    <a:pt x="6845157" y="405087"/>
                    <a:pt x="6332214" y="207984"/>
                    <a:pt x="6125035" y="108595"/>
                  </a:cubicBezTo>
                  <a:lnTo>
                    <a:pt x="6122196" y="107134"/>
                  </a:lnTo>
                  <a:lnTo>
                    <a:pt x="6122196" y="161121"/>
                  </a:lnTo>
                  <a:lnTo>
                    <a:pt x="6209512" y="199449"/>
                  </a:lnTo>
                  <a:cubicBezTo>
                    <a:pt x="6478024" y="313416"/>
                    <a:pt x="7079413" y="541350"/>
                    <a:pt x="7594326" y="541350"/>
                  </a:cubicBezTo>
                  <a:cubicBezTo>
                    <a:pt x="8280876" y="541350"/>
                    <a:pt x="9227840" y="104184"/>
                    <a:pt x="9227840" y="104184"/>
                  </a:cubicBezTo>
                  <a:cubicBezTo>
                    <a:pt x="9227840" y="104184"/>
                    <a:pt x="9844605" y="434967"/>
                    <a:pt x="10571131" y="555994"/>
                  </a:cubicBezTo>
                  <a:cubicBezTo>
                    <a:pt x="10716643" y="580246"/>
                    <a:pt x="10866493" y="596105"/>
                    <a:pt x="11016687" y="599172"/>
                  </a:cubicBezTo>
                  <a:cubicBezTo>
                    <a:pt x="11421468" y="607450"/>
                    <a:pt x="12009336" y="380386"/>
                    <a:pt x="12244392" y="281875"/>
                  </a:cubicBezTo>
                  <a:lnTo>
                    <a:pt x="12244392" y="350694"/>
                  </a:lnTo>
                  <a:cubicBezTo>
                    <a:pt x="12232399" y="361865"/>
                    <a:pt x="12219264" y="373614"/>
                    <a:pt x="12204874" y="385712"/>
                  </a:cubicBezTo>
                  <a:cubicBezTo>
                    <a:pt x="12198820" y="390863"/>
                    <a:pt x="12192539" y="396130"/>
                    <a:pt x="12185914" y="401455"/>
                  </a:cubicBezTo>
                  <a:cubicBezTo>
                    <a:pt x="12110189" y="463039"/>
                    <a:pt x="12005567" y="533247"/>
                    <a:pt x="11867480" y="595526"/>
                  </a:cubicBezTo>
                  <a:cubicBezTo>
                    <a:pt x="11863598" y="597262"/>
                    <a:pt x="11859599" y="598999"/>
                    <a:pt x="11855717" y="600735"/>
                  </a:cubicBezTo>
                  <a:cubicBezTo>
                    <a:pt x="11829446" y="612312"/>
                    <a:pt x="11802149" y="623598"/>
                    <a:pt x="11773595" y="634421"/>
                  </a:cubicBezTo>
                  <a:cubicBezTo>
                    <a:pt x="11653896" y="679973"/>
                    <a:pt x="11513183" y="718521"/>
                    <a:pt x="11349055" y="742078"/>
                  </a:cubicBezTo>
                  <a:cubicBezTo>
                    <a:pt x="11334206" y="744278"/>
                    <a:pt x="11319129" y="746303"/>
                    <a:pt x="11303825" y="748098"/>
                  </a:cubicBezTo>
                  <a:cubicBezTo>
                    <a:pt x="11218163" y="758805"/>
                    <a:pt x="11126334" y="765346"/>
                    <a:pt x="11028109" y="766851"/>
                  </a:cubicBezTo>
                  <a:cubicBezTo>
                    <a:pt x="11023427" y="766908"/>
                    <a:pt x="11018857" y="766966"/>
                    <a:pt x="11014289" y="767024"/>
                  </a:cubicBezTo>
                  <a:cubicBezTo>
                    <a:pt x="10982651" y="767314"/>
                    <a:pt x="10951241" y="766908"/>
                    <a:pt x="10919947" y="765983"/>
                  </a:cubicBezTo>
                  <a:cubicBezTo>
                    <a:pt x="10863981" y="764246"/>
                    <a:pt x="10808472" y="760542"/>
                    <a:pt x="10753761" y="755101"/>
                  </a:cubicBezTo>
                  <a:cubicBezTo>
                    <a:pt x="10741427" y="753885"/>
                    <a:pt x="10729093" y="752612"/>
                    <a:pt x="10716756" y="751223"/>
                  </a:cubicBezTo>
                  <a:cubicBezTo>
                    <a:pt x="9884580" y="656763"/>
                    <a:pt x="9227840" y="174566"/>
                    <a:pt x="9227840" y="174566"/>
                  </a:cubicBezTo>
                  <a:cubicBezTo>
                    <a:pt x="9227840" y="174566"/>
                    <a:pt x="8623638" y="729807"/>
                    <a:pt x="7588158" y="742772"/>
                  </a:cubicBezTo>
                  <a:cubicBezTo>
                    <a:pt x="6869142" y="752743"/>
                    <a:pt x="6310879" y="396089"/>
                    <a:pt x="6126808" y="261994"/>
                  </a:cubicBezTo>
                  <a:lnTo>
                    <a:pt x="6122196" y="258546"/>
                  </a:lnTo>
                  <a:lnTo>
                    <a:pt x="6122196" y="179223"/>
                  </a:lnTo>
                  <a:lnTo>
                    <a:pt x="6120410" y="180806"/>
                  </a:lnTo>
                  <a:cubicBezTo>
                    <a:pt x="6050238" y="241854"/>
                    <a:pt x="5458529" y="730619"/>
                    <a:pt x="4487766" y="742773"/>
                  </a:cubicBezTo>
                  <a:cubicBezTo>
                    <a:pt x="3602823" y="755044"/>
                    <a:pt x="2961388" y="211957"/>
                    <a:pt x="2961388" y="211957"/>
                  </a:cubicBezTo>
                  <a:cubicBezTo>
                    <a:pt x="2961388" y="211957"/>
                    <a:pt x="2496871" y="658905"/>
                    <a:pt x="1464703" y="741500"/>
                  </a:cubicBezTo>
                  <a:lnTo>
                    <a:pt x="1464589" y="741500"/>
                  </a:lnTo>
                  <a:cubicBezTo>
                    <a:pt x="1432608" y="744047"/>
                    <a:pt x="1400172" y="746246"/>
                    <a:pt x="1367163" y="748041"/>
                  </a:cubicBezTo>
                  <a:cubicBezTo>
                    <a:pt x="1360653" y="748446"/>
                    <a:pt x="1354142" y="748793"/>
                    <a:pt x="1347632" y="749082"/>
                  </a:cubicBezTo>
                  <a:cubicBezTo>
                    <a:pt x="1289497" y="752034"/>
                    <a:pt x="1229533" y="753829"/>
                    <a:pt x="1167970" y="754350"/>
                  </a:cubicBezTo>
                  <a:cubicBezTo>
                    <a:pt x="1117258" y="754754"/>
                    <a:pt x="1068374" y="753771"/>
                    <a:pt x="1021432" y="751572"/>
                  </a:cubicBezTo>
                  <a:cubicBezTo>
                    <a:pt x="976773" y="749430"/>
                    <a:pt x="933829" y="746189"/>
                    <a:pt x="892596" y="741905"/>
                  </a:cubicBezTo>
                  <a:cubicBezTo>
                    <a:pt x="670561" y="718927"/>
                    <a:pt x="496611" y="666951"/>
                    <a:pt x="362406" y="606351"/>
                  </a:cubicBezTo>
                  <a:cubicBezTo>
                    <a:pt x="348244" y="599984"/>
                    <a:pt x="334652" y="593501"/>
                    <a:pt x="321403" y="586961"/>
                  </a:cubicBezTo>
                  <a:cubicBezTo>
                    <a:pt x="316036" y="584357"/>
                    <a:pt x="310896" y="581694"/>
                    <a:pt x="305756" y="579089"/>
                  </a:cubicBezTo>
                  <a:lnTo>
                    <a:pt x="305641" y="579089"/>
                  </a:lnTo>
                  <a:cubicBezTo>
                    <a:pt x="175436" y="512585"/>
                    <a:pt x="88631" y="439715"/>
                    <a:pt x="35293" y="385076"/>
                  </a:cubicBezTo>
                  <a:cubicBezTo>
                    <a:pt x="21359" y="370780"/>
                    <a:pt x="9594" y="357699"/>
                    <a:pt x="0" y="346297"/>
                  </a:cubicBezTo>
                  <a:lnTo>
                    <a:pt x="0" y="318745"/>
                  </a:lnTo>
                  <a:cubicBezTo>
                    <a:pt x="9822" y="323955"/>
                    <a:pt x="21587" y="330032"/>
                    <a:pt x="35293" y="336862"/>
                  </a:cubicBezTo>
                  <a:cubicBezTo>
                    <a:pt x="191083" y="414190"/>
                    <a:pt x="598377" y="583604"/>
                    <a:pt x="1183161" y="588466"/>
                  </a:cubicBezTo>
                  <a:cubicBezTo>
                    <a:pt x="2119731" y="596164"/>
                    <a:pt x="2967098" y="136135"/>
                    <a:pt x="2967098" y="136135"/>
                  </a:cubicBezTo>
                  <a:cubicBezTo>
                    <a:pt x="2967098" y="136135"/>
                    <a:pt x="3807383" y="541351"/>
                    <a:pt x="4493934" y="541351"/>
                  </a:cubicBezTo>
                  <a:cubicBezTo>
                    <a:pt x="5137575" y="541351"/>
                    <a:pt x="6010095" y="157123"/>
                    <a:pt x="6116646" y="109094"/>
                  </a:cubicBezTo>
                  <a:lnTo>
                    <a:pt x="6122196" y="106572"/>
                  </a:lnTo>
                  <a:lnTo>
                    <a:pt x="6122196" y="41955"/>
                  </a:lnTo>
                  <a:lnTo>
                    <a:pt x="6116026" y="39070"/>
                  </a:lnTo>
                  <a:cubicBezTo>
                    <a:pt x="6116026" y="39070"/>
                    <a:pt x="5585038" y="373789"/>
                    <a:pt x="4533453" y="391674"/>
                  </a:cubicBezTo>
                  <a:cubicBezTo>
                    <a:pt x="3481868" y="409559"/>
                    <a:pt x="2920498" y="53193"/>
                    <a:pt x="2920498" y="53193"/>
                  </a:cubicBezTo>
                  <a:cubicBezTo>
                    <a:pt x="2920498" y="53193"/>
                    <a:pt x="2045034" y="390401"/>
                    <a:pt x="1122285" y="395494"/>
                  </a:cubicBezTo>
                  <a:cubicBezTo>
                    <a:pt x="556345" y="398620"/>
                    <a:pt x="214725" y="261502"/>
                    <a:pt x="35293" y="154946"/>
                  </a:cubicBezTo>
                  <a:cubicBezTo>
                    <a:pt x="22729" y="147479"/>
                    <a:pt x="10965" y="140186"/>
                    <a:pt x="0" y="133067"/>
                  </a:cubicBezTo>
                  <a:lnTo>
                    <a:pt x="0" y="86011"/>
                  </a:lnTo>
                  <a:cubicBezTo>
                    <a:pt x="11080" y="90120"/>
                    <a:pt x="22843" y="94346"/>
                    <a:pt x="35293" y="98687"/>
                  </a:cubicBezTo>
                  <a:cubicBezTo>
                    <a:pt x="221008" y="163801"/>
                    <a:pt x="562855" y="255425"/>
                    <a:pt x="1040049" y="268390"/>
                  </a:cubicBezTo>
                  <a:cubicBezTo>
                    <a:pt x="1791018" y="288822"/>
                    <a:pt x="2920498" y="7120"/>
                    <a:pt x="2920498" y="7120"/>
                  </a:cubicBezTo>
                  <a:cubicBezTo>
                    <a:pt x="2920498" y="7120"/>
                    <a:pt x="3842904" y="261850"/>
                    <a:pt x="4524772" y="261850"/>
                  </a:cubicBezTo>
                  <a:cubicBezTo>
                    <a:pt x="5146220" y="261850"/>
                    <a:pt x="5947445" y="44279"/>
                    <a:pt x="6084275" y="5789"/>
                  </a:cubicBezTo>
                  <a:cubicBezTo>
                    <a:pt x="6097523" y="2027"/>
                    <a:pt x="6104606" y="1"/>
                    <a:pt x="6104606" y="1"/>
                  </a:cubicBezTo>
                  <a:lnTo>
                    <a:pt x="6122196" y="4090"/>
                  </a:lnTo>
                  <a:lnTo>
                    <a:pt x="6122196" y="33363"/>
                  </a:lnTo>
                  <a:lnTo>
                    <a:pt x="6175670" y="46921"/>
                  </a:lnTo>
                  <a:cubicBezTo>
                    <a:pt x="6467059" y="118563"/>
                    <a:pt x="7113763" y="261849"/>
                    <a:pt x="7625164" y="261849"/>
                  </a:cubicBezTo>
                  <a:cubicBezTo>
                    <a:pt x="8246612" y="261849"/>
                    <a:pt x="9047835" y="44278"/>
                    <a:pt x="9184667" y="5788"/>
                  </a:cubicBezTo>
                  <a:cubicBezTo>
                    <a:pt x="9197915" y="2026"/>
                    <a:pt x="9204997" y="0"/>
                    <a:pt x="9204997" y="0"/>
                  </a:cubicBezTo>
                  <a:close/>
                </a:path>
              </a:pathLst>
            </a:custGeom>
            <a:solidFill>
              <a:srgbClr val="AB141D"/>
            </a:solidFill>
            <a:ln w="8456" cap="flat">
              <a:noFill/>
              <a:prstDash val="solid"/>
              <a:miter/>
            </a:ln>
          </p:spPr>
          <p:txBody>
            <a:bodyPr wrap="square" rtlCol="0" anchor="ctr">
              <a:noAutofit/>
            </a:bodyPr>
            <a:lstStyle/>
            <a:p>
              <a:endParaRPr lang="en-US"/>
            </a:p>
          </p:txBody>
        </p:sp>
      </p:grpSp>
      <p:sp>
        <p:nvSpPr>
          <p:cNvPr id="19" name="Text Placeholder 42">
            <a:extLst>
              <a:ext uri="{FF2B5EF4-FFF2-40B4-BE49-F238E27FC236}">
                <a16:creationId xmlns:a16="http://schemas.microsoft.com/office/drawing/2014/main" id="{C4A7A46B-FC26-017A-AE72-740DA601640E}"/>
              </a:ext>
            </a:extLst>
          </p:cNvPr>
          <p:cNvSpPr>
            <a:spLocks noGrp="1"/>
          </p:cNvSpPr>
          <p:nvPr>
            <p:ph type="body" sz="quarter" idx="10"/>
          </p:nvPr>
        </p:nvSpPr>
        <p:spPr>
          <a:xfrm>
            <a:off x="855503" y="3110567"/>
            <a:ext cx="10480995" cy="636866"/>
          </a:xfrm>
          <a:prstGeom prst="rect">
            <a:avLst/>
          </a:prstGeom>
        </p:spPr>
        <p:txBody>
          <a:bodyPr/>
          <a:lstStyle/>
          <a:p>
            <a:pPr lvl="0"/>
            <a:r>
              <a:rPr lang="en-US" dirty="0"/>
              <a:t>Click to edit Master text styles</a:t>
            </a:r>
          </a:p>
        </p:txBody>
      </p:sp>
    </p:spTree>
    <p:extLst>
      <p:ext uri="{BB962C8B-B14F-4D97-AF65-F5344CB8AC3E}">
        <p14:creationId xmlns:p14="http://schemas.microsoft.com/office/powerpoint/2010/main" val="390521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5914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870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375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760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459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058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862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856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5957980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0" r:id="rId7"/>
    <p:sldLayoutId id="2147483741" r:id="rId8"/>
    <p:sldLayoutId id="2147483742" r:id="rId9"/>
    <p:sldLayoutId id="2147483743" r:id="rId10"/>
    <p:sldLayoutId id="2147483744" r:id="rId11"/>
    <p:sldLayoutId id="2147483746" r:id="rId12"/>
    <p:sldLayoutId id="2147483753" r:id="rId13"/>
    <p:sldLayoutId id="2147483754" r:id="rId14"/>
    <p:sldLayoutId id="2147483755" r:id="rId15"/>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E13B26-75F6-21A6-7C01-A93EE081978E}"/>
              </a:ext>
            </a:extLst>
          </p:cNvPr>
          <p:cNvGrpSpPr/>
          <p:nvPr/>
        </p:nvGrpSpPr>
        <p:grpSpPr>
          <a:xfrm>
            <a:off x="2880359" y="1195889"/>
            <a:ext cx="6431280" cy="2987572"/>
            <a:chOff x="2880359" y="1195889"/>
            <a:chExt cx="6431280" cy="2987572"/>
          </a:xfrm>
        </p:grpSpPr>
        <p:sp>
          <p:nvSpPr>
            <p:cNvPr id="1083" name="Rectangle: Rounded Corners 1082">
              <a:extLst>
                <a:ext uri="{FF2B5EF4-FFF2-40B4-BE49-F238E27FC236}">
                  <a16:creationId xmlns:a16="http://schemas.microsoft.com/office/drawing/2014/main" id="{F947849F-A213-F6E8-E0E5-A45A92505067}"/>
                </a:ext>
              </a:extLst>
            </p:cNvPr>
            <p:cNvSpPr/>
            <p:nvPr/>
          </p:nvSpPr>
          <p:spPr>
            <a:xfrm>
              <a:off x="2995399" y="1302005"/>
              <a:ext cx="6201200" cy="2775340"/>
            </a:xfrm>
            <a:prstGeom prst="roundRect">
              <a:avLst>
                <a:gd name="adj" fmla="val 8367"/>
              </a:avLst>
            </a:prstGeom>
            <a:solidFill>
              <a:schemeClr val="bg1">
                <a:lumMod val="95000"/>
              </a:schemeClr>
            </a:solidFill>
            <a:ln w="15875">
              <a:solidFill>
                <a:srgbClr val="A9A9A9"/>
              </a:solidFill>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5" name="Rectangle: Rounded Corners 4">
              <a:extLst>
                <a:ext uri="{FF2B5EF4-FFF2-40B4-BE49-F238E27FC236}">
                  <a16:creationId xmlns:a16="http://schemas.microsoft.com/office/drawing/2014/main" id="{AE53CF5B-98C6-BF84-3EC8-399CFCC77F4B}"/>
                </a:ext>
              </a:extLst>
            </p:cNvPr>
            <p:cNvSpPr/>
            <p:nvPr/>
          </p:nvSpPr>
          <p:spPr>
            <a:xfrm>
              <a:off x="2880359" y="1195889"/>
              <a:ext cx="6431280" cy="2987572"/>
            </a:xfrm>
            <a:prstGeom prst="roundRect">
              <a:avLst>
                <a:gd name="adj" fmla="val 8367"/>
              </a:avLst>
            </a:prstGeom>
            <a:noFill/>
            <a:ln w="25400">
              <a:solidFill>
                <a:srgbClr val="A9A9A9"/>
              </a:solidFill>
            </a:ln>
          </p:spPr>
          <p:txBody>
            <a:bodyPr vert="horz" wrap="square" lIns="91440" tIns="45720" rIns="91440" bIns="45720" numCol="1" rtlCol="0" anchor="t" anchorCtr="0" compatLnSpc="1">
              <a:prstTxWarp prst="textNoShape">
                <a:avLst/>
              </a:prstTxWarp>
            </a:bodyPr>
            <a:lstStyle/>
            <a:p>
              <a:pPr algn="ctr"/>
              <a:endParaRPr lang="en-US" dirty="0"/>
            </a:p>
          </p:txBody>
        </p:sp>
      </p:grpSp>
      <p:sp>
        <p:nvSpPr>
          <p:cNvPr id="4" name="TextBox 3">
            <a:extLst>
              <a:ext uri="{FF2B5EF4-FFF2-40B4-BE49-F238E27FC236}">
                <a16:creationId xmlns:a16="http://schemas.microsoft.com/office/drawing/2014/main" id="{5ED0CF35-4986-9242-4DDF-B95FD2F03F84}"/>
              </a:ext>
            </a:extLst>
          </p:cNvPr>
          <p:cNvSpPr txBox="1"/>
          <p:nvPr/>
        </p:nvSpPr>
        <p:spPr>
          <a:xfrm>
            <a:off x="3200746" y="1688525"/>
            <a:ext cx="5790506" cy="1200329"/>
          </a:xfrm>
          <a:prstGeom prst="rect">
            <a:avLst/>
          </a:prstGeom>
          <a:noFill/>
        </p:spPr>
        <p:txBody>
          <a:bodyPr wrap="square" rtlCol="0">
            <a:spAutoFit/>
          </a:bodyPr>
          <a:lstStyle/>
          <a:p>
            <a:pPr algn="ctr"/>
            <a:r>
              <a:rPr lang="en-US" sz="3600" i="1" dirty="0">
                <a:solidFill>
                  <a:schemeClr val="tx1">
                    <a:lumMod val="65000"/>
                    <a:lumOff val="35000"/>
                  </a:schemeClr>
                </a:solidFill>
                <a:latin typeface="Arial Black" panose="020B0A04020102020204" pitchFamily="34" charset="0"/>
                <a:cs typeface="Arial" pitchFamily="34" charset="0"/>
              </a:rPr>
              <a:t>ROCKBUSTER STEALTH LLC</a:t>
            </a:r>
          </a:p>
        </p:txBody>
      </p:sp>
      <p:sp>
        <p:nvSpPr>
          <p:cNvPr id="6" name="TextBox 5">
            <a:extLst>
              <a:ext uri="{FF2B5EF4-FFF2-40B4-BE49-F238E27FC236}">
                <a16:creationId xmlns:a16="http://schemas.microsoft.com/office/drawing/2014/main" id="{9B346BDA-ECC8-96F8-9CF5-B35617624688}"/>
              </a:ext>
            </a:extLst>
          </p:cNvPr>
          <p:cNvSpPr txBox="1"/>
          <p:nvPr/>
        </p:nvSpPr>
        <p:spPr>
          <a:xfrm>
            <a:off x="3359248" y="2952749"/>
            <a:ext cx="5473502" cy="461665"/>
          </a:xfrm>
          <a:prstGeom prst="rect">
            <a:avLst/>
          </a:prstGeom>
          <a:noFill/>
        </p:spPr>
        <p:txBody>
          <a:bodyPr wrap="square" rtlCol="0">
            <a:spAutoFit/>
          </a:bodyPr>
          <a:lstStyle/>
          <a:p>
            <a:pPr algn="ctr"/>
            <a:r>
              <a:rPr lang="en-US" sz="2400" dirty="0">
                <a:solidFill>
                  <a:schemeClr val="tx1">
                    <a:lumMod val="65000"/>
                    <a:lumOff val="35000"/>
                  </a:schemeClr>
                </a:solidFill>
                <a:cs typeface="Arial" pitchFamily="34" charset="0"/>
              </a:rPr>
              <a:t>2023 Presentation</a:t>
            </a:r>
          </a:p>
        </p:txBody>
      </p:sp>
      <p:sp>
        <p:nvSpPr>
          <p:cNvPr id="16" name="Freeform: Shape 15">
            <a:extLst>
              <a:ext uri="{FF2B5EF4-FFF2-40B4-BE49-F238E27FC236}">
                <a16:creationId xmlns:a16="http://schemas.microsoft.com/office/drawing/2014/main" id="{10958237-B61E-EFC0-A5D7-B120816C363D}"/>
              </a:ext>
            </a:extLst>
          </p:cNvPr>
          <p:cNvSpPr/>
          <p:nvPr/>
        </p:nvSpPr>
        <p:spPr>
          <a:xfrm>
            <a:off x="3876064" y="2114957"/>
            <a:ext cx="15533" cy="19202"/>
          </a:xfrm>
          <a:custGeom>
            <a:avLst/>
            <a:gdLst>
              <a:gd name="connsiteX0" fmla="*/ 0 w 11514"/>
              <a:gd name="connsiteY0" fmla="*/ 0 h 18965"/>
              <a:gd name="connsiteX1" fmla="*/ 11515 w 11514"/>
              <a:gd name="connsiteY1" fmla="*/ 18965 h 18965"/>
              <a:gd name="connsiteX2" fmla="*/ 0 w 11514"/>
              <a:gd name="connsiteY2" fmla="*/ 0 h 18965"/>
            </a:gdLst>
            <a:ahLst/>
            <a:cxnLst>
              <a:cxn ang="0">
                <a:pos x="connsiteX0" y="connsiteY0"/>
              </a:cxn>
              <a:cxn ang="0">
                <a:pos x="connsiteX1" y="connsiteY1"/>
              </a:cxn>
              <a:cxn ang="0">
                <a:pos x="connsiteX2" y="connsiteY2"/>
              </a:cxn>
            </a:cxnLst>
            <a:rect l="l" t="t" r="r" b="b"/>
            <a:pathLst>
              <a:path w="11514" h="18965">
                <a:moveTo>
                  <a:pt x="0" y="0"/>
                </a:moveTo>
                <a:cubicBezTo>
                  <a:pt x="6181" y="10668"/>
                  <a:pt x="10160" y="16933"/>
                  <a:pt x="11515" y="18965"/>
                </a:cubicBezTo>
                <a:cubicBezTo>
                  <a:pt x="7705" y="14139"/>
                  <a:pt x="3895" y="7789"/>
                  <a:pt x="0" y="0"/>
                </a:cubicBezTo>
                <a:close/>
              </a:path>
            </a:pathLst>
          </a:custGeom>
          <a:solidFill>
            <a:srgbClr val="6E0A0C">
              <a:alpha val="33000"/>
            </a:srgbClr>
          </a:solidFill>
          <a:ln w="8456" cap="flat">
            <a:solidFill>
              <a:srgbClr val="370000">
                <a:alpha val="33000"/>
              </a:srgbClr>
            </a:solidFill>
            <a:prstDash val="solid"/>
            <a:miter/>
          </a:ln>
        </p:spPr>
        <p:txBody>
          <a:bodyPr rtlCol="0" anchor="ctr"/>
          <a:lstStyle/>
          <a:p>
            <a:endParaRPr lang="en-US"/>
          </a:p>
        </p:txBody>
      </p:sp>
    </p:spTree>
    <p:extLst>
      <p:ext uri="{BB962C8B-B14F-4D97-AF65-F5344CB8AC3E}">
        <p14:creationId xmlns:p14="http://schemas.microsoft.com/office/powerpoint/2010/main" val="210204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6E68601-ECF3-DB5B-FC45-983B85078313}"/>
              </a:ext>
            </a:extLst>
          </p:cNvPr>
          <p:cNvSpPr/>
          <p:nvPr/>
        </p:nvSpPr>
        <p:spPr>
          <a:xfrm flipV="1">
            <a:off x="6012967" y="1285387"/>
            <a:ext cx="5110720" cy="4287227"/>
          </a:xfrm>
          <a:custGeom>
            <a:avLst/>
            <a:gdLst>
              <a:gd name="connsiteX0" fmla="*/ 342792 w 2556288"/>
              <a:gd name="connsiteY0" fmla="*/ 441493 h 2144392"/>
              <a:gd name="connsiteX1" fmla="*/ 261796 w 2556288"/>
              <a:gd name="connsiteY1" fmla="*/ 436785 h 2144392"/>
              <a:gd name="connsiteX2" fmla="*/ 164845 w 2556288"/>
              <a:gd name="connsiteY2" fmla="*/ 318910 h 2144392"/>
              <a:gd name="connsiteX3" fmla="*/ 187165 w 2556288"/>
              <a:gd name="connsiteY3" fmla="*/ 228237 h 2144392"/>
              <a:gd name="connsiteX4" fmla="*/ 369209 w 2556288"/>
              <a:gd name="connsiteY4" fmla="*/ 44100 h 2144392"/>
              <a:gd name="connsiteX5" fmla="*/ 574270 w 2556288"/>
              <a:gd name="connsiteY5" fmla="*/ 74092 h 2144392"/>
              <a:gd name="connsiteX6" fmla="*/ 694935 w 2556288"/>
              <a:gd name="connsiteY6" fmla="*/ 202430 h 2144392"/>
              <a:gd name="connsiteX7" fmla="*/ 754919 w 2556288"/>
              <a:gd name="connsiteY7" fmla="*/ 285431 h 2144392"/>
              <a:gd name="connsiteX8" fmla="*/ 786306 w 2556288"/>
              <a:gd name="connsiteY8" fmla="*/ 349599 h 2144392"/>
              <a:gd name="connsiteX9" fmla="*/ 659363 w 2556288"/>
              <a:gd name="connsiteY9" fmla="*/ 388659 h 2144392"/>
              <a:gd name="connsiteX10" fmla="*/ 623094 w 2556288"/>
              <a:gd name="connsiteY10" fmla="*/ 398423 h 2144392"/>
              <a:gd name="connsiteX11" fmla="*/ 464067 w 2556288"/>
              <a:gd name="connsiteY11" fmla="*/ 432600 h 2144392"/>
              <a:gd name="connsiteX12" fmla="*/ 342792 w 2556288"/>
              <a:gd name="connsiteY12" fmla="*/ 441493 h 2144392"/>
              <a:gd name="connsiteX13" fmla="*/ 1371763 w 2556288"/>
              <a:gd name="connsiteY13" fmla="*/ 894517 h 2144392"/>
              <a:gd name="connsiteX14" fmla="*/ 1465727 w 2556288"/>
              <a:gd name="connsiteY14" fmla="*/ 887062 h 2144392"/>
              <a:gd name="connsiteX15" fmla="*/ 1471307 w 2556288"/>
              <a:gd name="connsiteY15" fmla="*/ 873113 h 2144392"/>
              <a:gd name="connsiteX16" fmla="*/ 1438525 w 2556288"/>
              <a:gd name="connsiteY16" fmla="*/ 863348 h 2144392"/>
              <a:gd name="connsiteX17" fmla="*/ 1181850 w 2556288"/>
              <a:gd name="connsiteY17" fmla="*/ 637362 h 2144392"/>
              <a:gd name="connsiteX18" fmla="*/ 1181850 w 2556288"/>
              <a:gd name="connsiteY18" fmla="*/ 549479 h 2144392"/>
              <a:gd name="connsiteX19" fmla="*/ 1311583 w 2556288"/>
              <a:gd name="connsiteY19" fmla="*/ 624807 h 2144392"/>
              <a:gd name="connsiteX20" fmla="*/ 1340877 w 2556288"/>
              <a:gd name="connsiteY20" fmla="*/ 663169 h 2144392"/>
              <a:gd name="connsiteX21" fmla="*/ 1329717 w 2556288"/>
              <a:gd name="connsiteY21" fmla="*/ 693859 h 2144392"/>
              <a:gd name="connsiteX22" fmla="*/ 1329717 w 2556288"/>
              <a:gd name="connsiteY22" fmla="*/ 753842 h 2144392"/>
              <a:gd name="connsiteX23" fmla="*/ 1467820 w 2556288"/>
              <a:gd name="connsiteY23" fmla="*/ 799876 h 2144392"/>
              <a:gd name="connsiteX24" fmla="*/ 1467820 w 2556288"/>
              <a:gd name="connsiteY24" fmla="*/ 736405 h 2144392"/>
              <a:gd name="connsiteX25" fmla="*/ 1531291 w 2556288"/>
              <a:gd name="connsiteY25" fmla="*/ 755237 h 2144392"/>
              <a:gd name="connsiteX26" fmla="*/ 1581510 w 2556288"/>
              <a:gd name="connsiteY26" fmla="*/ 836146 h 2144392"/>
              <a:gd name="connsiteX27" fmla="*/ 1649864 w 2556288"/>
              <a:gd name="connsiteY27" fmla="*/ 863348 h 2144392"/>
              <a:gd name="connsiteX28" fmla="*/ 1694503 w 2556288"/>
              <a:gd name="connsiteY28" fmla="*/ 863348 h 2144392"/>
              <a:gd name="connsiteX29" fmla="*/ 1681250 w 2556288"/>
              <a:gd name="connsiteY29" fmla="*/ 836843 h 2144392"/>
              <a:gd name="connsiteX30" fmla="*/ 1655443 w 2556288"/>
              <a:gd name="connsiteY30" fmla="*/ 799876 h 2144392"/>
              <a:gd name="connsiteX31" fmla="*/ 1548030 w 2556288"/>
              <a:gd name="connsiteY31" fmla="*/ 635967 h 2144392"/>
              <a:gd name="connsiteX32" fmla="*/ 1537568 w 2556288"/>
              <a:gd name="connsiteY32" fmla="*/ 608068 h 2144392"/>
              <a:gd name="connsiteX33" fmla="*/ 1527106 w 2556288"/>
              <a:gd name="connsiteY33" fmla="*/ 572496 h 2144392"/>
              <a:gd name="connsiteX34" fmla="*/ 1724495 w 2556288"/>
              <a:gd name="connsiteY34" fmla="*/ 721758 h 2144392"/>
              <a:gd name="connsiteX35" fmla="*/ 1778201 w 2556288"/>
              <a:gd name="connsiteY35" fmla="*/ 796389 h 2144392"/>
              <a:gd name="connsiteX36" fmla="*/ 1800521 w 2556288"/>
              <a:gd name="connsiteY36" fmla="*/ 824289 h 2144392"/>
              <a:gd name="connsiteX37" fmla="*/ 1865387 w 2556288"/>
              <a:gd name="connsiteY37" fmla="*/ 849398 h 2144392"/>
              <a:gd name="connsiteX38" fmla="*/ 1912816 w 2556288"/>
              <a:gd name="connsiteY38" fmla="*/ 845213 h 2144392"/>
              <a:gd name="connsiteX39" fmla="*/ 1873059 w 2556288"/>
              <a:gd name="connsiteY39" fmla="*/ 773372 h 2144392"/>
              <a:gd name="connsiteX40" fmla="*/ 1829815 w 2556288"/>
              <a:gd name="connsiteY40" fmla="*/ 709901 h 2144392"/>
              <a:gd name="connsiteX41" fmla="*/ 1797731 w 2556288"/>
              <a:gd name="connsiteY41" fmla="*/ 658287 h 2144392"/>
              <a:gd name="connsiteX42" fmla="*/ 1778201 w 2556288"/>
              <a:gd name="connsiteY42" fmla="*/ 621320 h 2144392"/>
              <a:gd name="connsiteX43" fmla="*/ 1767739 w 2556288"/>
              <a:gd name="connsiteY43" fmla="*/ 595513 h 2144392"/>
              <a:gd name="connsiteX44" fmla="*/ 1755881 w 2556288"/>
              <a:gd name="connsiteY44" fmla="*/ 532739 h 2144392"/>
              <a:gd name="connsiteX45" fmla="*/ 1774016 w 2556288"/>
              <a:gd name="connsiteY45" fmla="*/ 469268 h 2144392"/>
              <a:gd name="connsiteX46" fmla="*/ 1836092 w 2556288"/>
              <a:gd name="connsiteY46" fmla="*/ 463688 h 2144392"/>
              <a:gd name="connsiteX47" fmla="*/ 1946993 w 2556288"/>
              <a:gd name="connsiteY47" fmla="*/ 564126 h 2144392"/>
              <a:gd name="connsiteX48" fmla="*/ 2024414 w 2556288"/>
              <a:gd name="connsiteY48" fmla="*/ 597605 h 2144392"/>
              <a:gd name="connsiteX49" fmla="*/ 1988842 w 2556288"/>
              <a:gd name="connsiteY49" fmla="*/ 499260 h 2144392"/>
              <a:gd name="connsiteX50" fmla="*/ 1769134 w 2556288"/>
              <a:gd name="connsiteY50" fmla="*/ 423234 h 2144392"/>
              <a:gd name="connsiteX51" fmla="*/ 1714032 w 2556288"/>
              <a:gd name="connsiteY51" fmla="*/ 591328 h 2144392"/>
              <a:gd name="connsiteX52" fmla="*/ 1718217 w 2556288"/>
              <a:gd name="connsiteY52" fmla="*/ 639455 h 2144392"/>
              <a:gd name="connsiteX53" fmla="*/ 1654746 w 2556288"/>
              <a:gd name="connsiteY53" fmla="*/ 580168 h 2144392"/>
              <a:gd name="connsiteX54" fmla="*/ 1559190 w 2556288"/>
              <a:gd name="connsiteY54" fmla="*/ 506235 h 2144392"/>
              <a:gd name="connsiteX55" fmla="*/ 1506181 w 2556288"/>
              <a:gd name="connsiteY55" fmla="*/ 505537 h 2144392"/>
              <a:gd name="connsiteX56" fmla="*/ 1474097 w 2556288"/>
              <a:gd name="connsiteY56" fmla="*/ 608765 h 2144392"/>
              <a:gd name="connsiteX57" fmla="*/ 1478979 w 2556288"/>
              <a:gd name="connsiteY57" fmla="*/ 640152 h 2144392"/>
              <a:gd name="connsiteX58" fmla="*/ 1455265 w 2556288"/>
              <a:gd name="connsiteY58" fmla="*/ 640152 h 2144392"/>
              <a:gd name="connsiteX59" fmla="*/ 1392491 w 2556288"/>
              <a:gd name="connsiteY59" fmla="*/ 594815 h 2144392"/>
              <a:gd name="connsiteX60" fmla="*/ 1240439 w 2556288"/>
              <a:gd name="connsiteY60" fmla="*/ 486705 h 2144392"/>
              <a:gd name="connsiteX61" fmla="*/ 1128841 w 2556288"/>
              <a:gd name="connsiteY61" fmla="*/ 522277 h 2144392"/>
              <a:gd name="connsiteX62" fmla="*/ 1107219 w 2556288"/>
              <a:gd name="connsiteY62" fmla="*/ 608068 h 2144392"/>
              <a:gd name="connsiteX63" fmla="*/ 1128841 w 2556288"/>
              <a:gd name="connsiteY63" fmla="*/ 711296 h 2144392"/>
              <a:gd name="connsiteX64" fmla="*/ 1246716 w 2556288"/>
              <a:gd name="connsiteY64" fmla="*/ 852188 h 2144392"/>
              <a:gd name="connsiteX65" fmla="*/ 1342272 w 2556288"/>
              <a:gd name="connsiteY65" fmla="*/ 891945 h 2144392"/>
              <a:gd name="connsiteX66" fmla="*/ 1371763 w 2556288"/>
              <a:gd name="connsiteY66" fmla="*/ 894517 h 2144392"/>
              <a:gd name="connsiteX67" fmla="*/ 938271 w 2556288"/>
              <a:gd name="connsiteY67" fmla="*/ 925375 h 2144392"/>
              <a:gd name="connsiteX68" fmla="*/ 955795 w 2556288"/>
              <a:gd name="connsiteY68" fmla="*/ 922236 h 2144392"/>
              <a:gd name="connsiteX69" fmla="*/ 927198 w 2556288"/>
              <a:gd name="connsiteY69" fmla="*/ 858067 h 2144392"/>
              <a:gd name="connsiteX70" fmla="*/ 889534 w 2556288"/>
              <a:gd name="connsiteY70" fmla="*/ 776461 h 2144392"/>
              <a:gd name="connsiteX71" fmla="*/ 870004 w 2556288"/>
              <a:gd name="connsiteY71" fmla="*/ 731124 h 2144392"/>
              <a:gd name="connsiteX72" fmla="*/ 849079 w 2556288"/>
              <a:gd name="connsiteY72" fmla="*/ 574190 h 2144392"/>
              <a:gd name="connsiteX73" fmla="*/ 889534 w 2556288"/>
              <a:gd name="connsiteY73" fmla="*/ 612552 h 2144392"/>
              <a:gd name="connsiteX74" fmla="*/ 930685 w 2556288"/>
              <a:gd name="connsiteY74" fmla="*/ 661376 h 2144392"/>
              <a:gd name="connsiteX75" fmla="*/ 973929 w 2556288"/>
              <a:gd name="connsiteY75" fmla="*/ 717175 h 2144392"/>
              <a:gd name="connsiteX76" fmla="*/ 1034611 w 2556288"/>
              <a:gd name="connsiteY76" fmla="*/ 797386 h 2144392"/>
              <a:gd name="connsiteX77" fmla="*/ 1077157 w 2556288"/>
              <a:gd name="connsiteY77" fmla="*/ 858067 h 2144392"/>
              <a:gd name="connsiteX78" fmla="*/ 1115519 w 2556288"/>
              <a:gd name="connsiteY78" fmla="*/ 905496 h 2144392"/>
              <a:gd name="connsiteX79" fmla="*/ 1180385 w 2556288"/>
              <a:gd name="connsiteY79" fmla="*/ 908286 h 2144392"/>
              <a:gd name="connsiteX80" fmla="*/ 1133654 w 2556288"/>
              <a:gd name="connsiteY80" fmla="*/ 800873 h 2144392"/>
              <a:gd name="connsiteX81" fmla="*/ 1031821 w 2556288"/>
              <a:gd name="connsiteY81" fmla="*/ 609762 h 2144392"/>
              <a:gd name="connsiteX82" fmla="*/ 1025543 w 2556288"/>
              <a:gd name="connsiteY82" fmla="*/ 592325 h 2144392"/>
              <a:gd name="connsiteX83" fmla="*/ 1015779 w 2556288"/>
              <a:gd name="connsiteY83" fmla="*/ 571400 h 2144392"/>
              <a:gd name="connsiteX84" fmla="*/ 983694 w 2556288"/>
              <a:gd name="connsiteY84" fmla="*/ 518391 h 2144392"/>
              <a:gd name="connsiteX85" fmla="*/ 940450 w 2556288"/>
              <a:gd name="connsiteY85" fmla="*/ 445155 h 2144392"/>
              <a:gd name="connsiteX86" fmla="*/ 953005 w 2556288"/>
              <a:gd name="connsiteY86" fmla="*/ 387961 h 2144392"/>
              <a:gd name="connsiteX87" fmla="*/ 1074367 w 2556288"/>
              <a:gd name="connsiteY87" fmla="*/ 347507 h 2144392"/>
              <a:gd name="connsiteX88" fmla="*/ 1192940 w 2556288"/>
              <a:gd name="connsiteY88" fmla="*/ 307750 h 2144392"/>
              <a:gd name="connsiteX89" fmla="*/ 1217352 w 2556288"/>
              <a:gd name="connsiteY89" fmla="*/ 297985 h 2144392"/>
              <a:gd name="connsiteX90" fmla="*/ 1252227 w 2556288"/>
              <a:gd name="connsiteY90" fmla="*/ 285431 h 2144392"/>
              <a:gd name="connsiteX91" fmla="*/ 1412648 w 2556288"/>
              <a:gd name="connsiteY91" fmla="*/ 235212 h 2144392"/>
              <a:gd name="connsiteX92" fmla="*/ 1551448 w 2556288"/>
              <a:gd name="connsiteY92" fmla="*/ 201035 h 2144392"/>
              <a:gd name="connsiteX93" fmla="*/ 1597482 w 2556288"/>
              <a:gd name="connsiteY93" fmla="*/ 189178 h 2144392"/>
              <a:gd name="connsiteX94" fmla="*/ 1930183 w 2556288"/>
              <a:gd name="connsiteY94" fmla="*/ 189178 h 2144392"/>
              <a:gd name="connsiteX95" fmla="*/ 1964360 w 2556288"/>
              <a:gd name="connsiteY95" fmla="*/ 201035 h 2144392"/>
              <a:gd name="connsiteX96" fmla="*/ 2010394 w 2556288"/>
              <a:gd name="connsiteY96" fmla="*/ 221959 h 2144392"/>
              <a:gd name="connsiteX97" fmla="*/ 2025041 w 2556288"/>
              <a:gd name="connsiteY97" fmla="*/ 191968 h 2144392"/>
              <a:gd name="connsiteX98" fmla="*/ 1729307 w 2556288"/>
              <a:gd name="connsiteY98" fmla="*/ 96412 h 2144392"/>
              <a:gd name="connsiteX99" fmla="*/ 1527734 w 2556288"/>
              <a:gd name="connsiteY99" fmla="*/ 125706 h 2144392"/>
              <a:gd name="connsiteX100" fmla="*/ 1485884 w 2556288"/>
              <a:gd name="connsiteY100" fmla="*/ 138959 h 2144392"/>
              <a:gd name="connsiteX101" fmla="*/ 1384749 w 2556288"/>
              <a:gd name="connsiteY101" fmla="*/ 166858 h 2144392"/>
              <a:gd name="connsiteX102" fmla="*/ 1273849 w 2556288"/>
              <a:gd name="connsiteY102" fmla="*/ 201035 h 2144392"/>
              <a:gd name="connsiteX103" fmla="*/ 1243857 w 2556288"/>
              <a:gd name="connsiteY103" fmla="*/ 211497 h 2144392"/>
              <a:gd name="connsiteX104" fmla="*/ 1182478 w 2556288"/>
              <a:gd name="connsiteY104" fmla="*/ 233119 h 2144392"/>
              <a:gd name="connsiteX105" fmla="*/ 1126679 w 2556288"/>
              <a:gd name="connsiteY105" fmla="*/ 250556 h 2144392"/>
              <a:gd name="connsiteX106" fmla="*/ 983694 w 2556288"/>
              <a:gd name="connsiteY106" fmla="*/ 295893 h 2144392"/>
              <a:gd name="connsiteX107" fmla="*/ 922315 w 2556288"/>
              <a:gd name="connsiteY107" fmla="*/ 316818 h 2144392"/>
              <a:gd name="connsiteX108" fmla="*/ 852567 w 2556288"/>
              <a:gd name="connsiteY108" fmla="*/ 305658 h 2144392"/>
              <a:gd name="connsiteX109" fmla="*/ 837222 w 2556288"/>
              <a:gd name="connsiteY109" fmla="*/ 281246 h 2144392"/>
              <a:gd name="connsiteX110" fmla="*/ 741666 w 2556288"/>
              <a:gd name="connsiteY110" fmla="*/ 160581 h 2144392"/>
              <a:gd name="connsiteX111" fmla="*/ 491966 w 2556288"/>
              <a:gd name="connsiteY111" fmla="*/ 9924 h 2144392"/>
              <a:gd name="connsiteX112" fmla="*/ 436865 w 2556288"/>
              <a:gd name="connsiteY112" fmla="*/ 1554 h 2144392"/>
              <a:gd name="connsiteX113" fmla="*/ 278535 w 2556288"/>
              <a:gd name="connsiteY113" fmla="*/ 35033 h 2144392"/>
              <a:gd name="connsiteX114" fmla="*/ 241569 w 2556288"/>
              <a:gd name="connsiteY114" fmla="*/ 54563 h 2144392"/>
              <a:gd name="connsiteX115" fmla="*/ 219249 w 2556288"/>
              <a:gd name="connsiteY115" fmla="*/ 74092 h 2144392"/>
              <a:gd name="connsiteX116" fmla="*/ 122996 w 2556288"/>
              <a:gd name="connsiteY116" fmla="*/ 347507 h 2144392"/>
              <a:gd name="connsiteX117" fmla="*/ 166938 w 2556288"/>
              <a:gd name="connsiteY117" fmla="*/ 424230 h 2144392"/>
              <a:gd name="connsiteX118" fmla="*/ 362931 w 2556288"/>
              <a:gd name="connsiteY118" fmla="*/ 498164 h 2144392"/>
              <a:gd name="connsiteX119" fmla="*/ 739574 w 2556288"/>
              <a:gd name="connsiteY119" fmla="*/ 451432 h 2144392"/>
              <a:gd name="connsiteX120" fmla="*/ 821877 w 2556288"/>
              <a:gd name="connsiteY120" fmla="*/ 435390 h 2144392"/>
              <a:gd name="connsiteX121" fmla="*/ 867911 w 2556288"/>
              <a:gd name="connsiteY121" fmla="*/ 462592 h 2144392"/>
              <a:gd name="connsiteX122" fmla="*/ 912551 w 2556288"/>
              <a:gd name="connsiteY122" fmla="*/ 535828 h 2144392"/>
              <a:gd name="connsiteX123" fmla="*/ 936265 w 2556288"/>
              <a:gd name="connsiteY123" fmla="*/ 598602 h 2144392"/>
              <a:gd name="connsiteX124" fmla="*/ 913946 w 2556288"/>
              <a:gd name="connsiteY124" fmla="*/ 581165 h 2144392"/>
              <a:gd name="connsiteX125" fmla="*/ 806533 w 2556288"/>
              <a:gd name="connsiteY125" fmla="*/ 514904 h 2144392"/>
              <a:gd name="connsiteX126" fmla="*/ 770961 w 2556288"/>
              <a:gd name="connsiteY126" fmla="*/ 540711 h 2144392"/>
              <a:gd name="connsiteX127" fmla="*/ 764683 w 2556288"/>
              <a:gd name="connsiteY127" fmla="*/ 639754 h 2144392"/>
              <a:gd name="connsiteX128" fmla="*/ 808625 w 2556288"/>
              <a:gd name="connsiteY128" fmla="*/ 778554 h 2144392"/>
              <a:gd name="connsiteX129" fmla="*/ 830247 w 2556288"/>
              <a:gd name="connsiteY129" fmla="*/ 821798 h 2144392"/>
              <a:gd name="connsiteX130" fmla="*/ 903483 w 2556288"/>
              <a:gd name="connsiteY130" fmla="*/ 918051 h 2144392"/>
              <a:gd name="connsiteX131" fmla="*/ 938271 w 2556288"/>
              <a:gd name="connsiteY131" fmla="*/ 925375 h 2144392"/>
              <a:gd name="connsiteX132" fmla="*/ 1269905 w 2556288"/>
              <a:gd name="connsiteY132" fmla="*/ 1328822 h 2144392"/>
              <a:gd name="connsiteX133" fmla="*/ 1205954 w 2556288"/>
              <a:gd name="connsiteY133" fmla="*/ 1309205 h 2144392"/>
              <a:gd name="connsiteX134" fmla="*/ 1088079 w 2556288"/>
              <a:gd name="connsiteY134" fmla="*/ 1142506 h 2144392"/>
              <a:gd name="connsiteX135" fmla="*/ 1164802 w 2556288"/>
              <a:gd name="connsiteY135" fmla="*/ 1169010 h 2144392"/>
              <a:gd name="connsiteX136" fmla="*/ 1213626 w 2556288"/>
              <a:gd name="connsiteY136" fmla="*/ 1225507 h 2144392"/>
              <a:gd name="connsiteX137" fmla="*/ 1245013 w 2556288"/>
              <a:gd name="connsiteY137" fmla="*/ 1273633 h 2144392"/>
              <a:gd name="connsiteX138" fmla="*/ 1276400 w 2556288"/>
              <a:gd name="connsiteY138" fmla="*/ 1321760 h 2144392"/>
              <a:gd name="connsiteX139" fmla="*/ 1269905 w 2556288"/>
              <a:gd name="connsiteY139" fmla="*/ 1328822 h 2144392"/>
              <a:gd name="connsiteX140" fmla="*/ 2154710 w 2556288"/>
              <a:gd name="connsiteY140" fmla="*/ 1356460 h 2144392"/>
              <a:gd name="connsiteX141" fmla="*/ 2114779 w 2556288"/>
              <a:gd name="connsiteY141" fmla="*/ 1342684 h 2144392"/>
              <a:gd name="connsiteX142" fmla="*/ 1994811 w 2556288"/>
              <a:gd name="connsiteY142" fmla="*/ 1230389 h 2144392"/>
              <a:gd name="connsiteX143" fmla="*/ 2107106 w 2556288"/>
              <a:gd name="connsiteY143" fmla="*/ 1257591 h 2144392"/>
              <a:gd name="connsiteX144" fmla="*/ 2125241 w 2556288"/>
              <a:gd name="connsiteY144" fmla="*/ 1266658 h 2144392"/>
              <a:gd name="connsiteX145" fmla="*/ 2179645 w 2556288"/>
              <a:gd name="connsiteY145" fmla="*/ 1315482 h 2144392"/>
              <a:gd name="connsiteX146" fmla="*/ 2178947 w 2556288"/>
              <a:gd name="connsiteY146" fmla="*/ 1346172 h 2144392"/>
              <a:gd name="connsiteX147" fmla="*/ 2154710 w 2556288"/>
              <a:gd name="connsiteY147" fmla="*/ 1356460 h 2144392"/>
              <a:gd name="connsiteX148" fmla="*/ 1633938 w 2556288"/>
              <a:gd name="connsiteY148" fmla="*/ 2144391 h 2144392"/>
              <a:gd name="connsiteX149" fmla="*/ 1924365 w 2556288"/>
              <a:gd name="connsiteY149" fmla="*/ 2031103 h 2144392"/>
              <a:gd name="connsiteX150" fmla="*/ 1998996 w 2556288"/>
              <a:gd name="connsiteY150" fmla="*/ 1874169 h 2144392"/>
              <a:gd name="connsiteX151" fmla="*/ 1998996 w 2556288"/>
              <a:gd name="connsiteY151" fmla="*/ 1784891 h 2144392"/>
              <a:gd name="connsiteX152" fmla="*/ 1934130 w 2556288"/>
              <a:gd name="connsiteY152" fmla="*/ 1648881 h 2144392"/>
              <a:gd name="connsiteX153" fmla="*/ 1837877 w 2556288"/>
              <a:gd name="connsiteY153" fmla="*/ 1559603 h 2144392"/>
              <a:gd name="connsiteX154" fmla="*/ 1821137 w 2556288"/>
              <a:gd name="connsiteY154" fmla="*/ 1550535 h 2144392"/>
              <a:gd name="connsiteX155" fmla="*/ 1775103 w 2556288"/>
              <a:gd name="connsiteY155" fmla="*/ 1530308 h 2144392"/>
              <a:gd name="connsiteX156" fmla="*/ 1394973 w 2556288"/>
              <a:gd name="connsiteY156" fmla="*/ 1615402 h 2144392"/>
              <a:gd name="connsiteX157" fmla="*/ 1339174 w 2556288"/>
              <a:gd name="connsiteY157" fmla="*/ 1690730 h 2144392"/>
              <a:gd name="connsiteX158" fmla="*/ 1394973 w 2556288"/>
              <a:gd name="connsiteY158" fmla="*/ 1733974 h 2144392"/>
              <a:gd name="connsiteX159" fmla="*/ 1424267 w 2556288"/>
              <a:gd name="connsiteY159" fmla="*/ 1701890 h 2144392"/>
              <a:gd name="connsiteX160" fmla="*/ 1562369 w 2556288"/>
              <a:gd name="connsiteY160" fmla="*/ 1579132 h 2144392"/>
              <a:gd name="connsiteX161" fmla="*/ 1680942 w 2556288"/>
              <a:gd name="connsiteY161" fmla="*/ 1556813 h 2144392"/>
              <a:gd name="connsiteX162" fmla="*/ 1787658 w 2556288"/>
              <a:gd name="connsiteY162" fmla="*/ 1572855 h 2144392"/>
              <a:gd name="connsiteX163" fmla="*/ 1820439 w 2556288"/>
              <a:gd name="connsiteY163" fmla="*/ 1593780 h 2144392"/>
              <a:gd name="connsiteX164" fmla="*/ 1837179 w 2556288"/>
              <a:gd name="connsiteY164" fmla="*/ 1608427 h 2144392"/>
              <a:gd name="connsiteX165" fmla="*/ 1911810 w 2556288"/>
              <a:gd name="connsiteY165" fmla="*/ 1706772 h 2144392"/>
              <a:gd name="connsiteX166" fmla="*/ 1934827 w 2556288"/>
              <a:gd name="connsiteY166" fmla="*/ 1782101 h 2144392"/>
              <a:gd name="connsiteX167" fmla="*/ 1934827 w 2556288"/>
              <a:gd name="connsiteY167" fmla="*/ 1882539 h 2144392"/>
              <a:gd name="connsiteX168" fmla="*/ 1906230 w 2556288"/>
              <a:gd name="connsiteY168" fmla="*/ 1962052 h 2144392"/>
              <a:gd name="connsiteX169" fmla="*/ 1800212 w 2556288"/>
              <a:gd name="connsiteY169" fmla="*/ 2059003 h 2144392"/>
              <a:gd name="connsiteX170" fmla="*/ 1775103 w 2556288"/>
              <a:gd name="connsiteY170" fmla="*/ 2069465 h 2144392"/>
              <a:gd name="connsiteX171" fmla="*/ 1518428 w 2556288"/>
              <a:gd name="connsiteY171" fmla="*/ 2093180 h 2144392"/>
              <a:gd name="connsiteX172" fmla="*/ 1452864 w 2556288"/>
              <a:gd name="connsiteY172" fmla="*/ 2071558 h 2144392"/>
              <a:gd name="connsiteX173" fmla="*/ 1427755 w 2556288"/>
              <a:gd name="connsiteY173" fmla="*/ 2061793 h 2144392"/>
              <a:gd name="connsiteX174" fmla="*/ 1210836 w 2556288"/>
              <a:gd name="connsiteY174" fmla="*/ 1916018 h 2144392"/>
              <a:gd name="connsiteX175" fmla="*/ 993918 w 2556288"/>
              <a:gd name="connsiteY175" fmla="*/ 1650276 h 2144392"/>
              <a:gd name="connsiteX176" fmla="*/ 1194097 w 2556288"/>
              <a:gd name="connsiteY176" fmla="*/ 1655158 h 2144392"/>
              <a:gd name="connsiteX177" fmla="*/ 1232458 w 2556288"/>
              <a:gd name="connsiteY177" fmla="*/ 1661436 h 2144392"/>
              <a:gd name="connsiteX178" fmla="*/ 1141785 w 2556288"/>
              <a:gd name="connsiteY178" fmla="*/ 1595174 h 2144392"/>
              <a:gd name="connsiteX179" fmla="*/ 1022515 w 2556288"/>
              <a:gd name="connsiteY179" fmla="*/ 1580527 h 2144392"/>
              <a:gd name="connsiteX180" fmla="*/ 938119 w 2556288"/>
              <a:gd name="connsiteY180" fmla="*/ 1574947 h 2144392"/>
              <a:gd name="connsiteX181" fmla="*/ 896967 w 2556288"/>
              <a:gd name="connsiteY181" fmla="*/ 1517754 h 2144392"/>
              <a:gd name="connsiteX182" fmla="*/ 883715 w 2556288"/>
              <a:gd name="connsiteY182" fmla="*/ 1493341 h 2144392"/>
              <a:gd name="connsiteX183" fmla="*/ 857908 w 2556288"/>
              <a:gd name="connsiteY183" fmla="*/ 1451492 h 2144392"/>
              <a:gd name="connsiteX184" fmla="*/ 831404 w 2556288"/>
              <a:gd name="connsiteY184" fmla="*/ 1409643 h 2144392"/>
              <a:gd name="connsiteX185" fmla="*/ 816756 w 2556288"/>
              <a:gd name="connsiteY185" fmla="*/ 1380349 h 2144392"/>
              <a:gd name="connsiteX186" fmla="*/ 802807 w 2556288"/>
              <a:gd name="connsiteY186" fmla="*/ 1360819 h 2144392"/>
              <a:gd name="connsiteX187" fmla="*/ 795134 w 2556288"/>
              <a:gd name="connsiteY187" fmla="*/ 1346869 h 2144392"/>
              <a:gd name="connsiteX188" fmla="*/ 774210 w 2556288"/>
              <a:gd name="connsiteY188" fmla="*/ 1306415 h 2144392"/>
              <a:gd name="connsiteX189" fmla="*/ 804202 w 2556288"/>
              <a:gd name="connsiteY189" fmla="*/ 1291070 h 2144392"/>
              <a:gd name="connsiteX190" fmla="*/ 939514 w 2556288"/>
              <a:gd name="connsiteY190" fmla="*/ 1371281 h 2144392"/>
              <a:gd name="connsiteX191" fmla="*/ 963926 w 2556288"/>
              <a:gd name="connsiteY191" fmla="*/ 1283398 h 2144392"/>
              <a:gd name="connsiteX192" fmla="*/ 939514 w 2556288"/>
              <a:gd name="connsiteY192" fmla="*/ 1245734 h 2144392"/>
              <a:gd name="connsiteX193" fmla="*/ 927657 w 2556288"/>
              <a:gd name="connsiteY193" fmla="*/ 1224809 h 2144392"/>
              <a:gd name="connsiteX194" fmla="*/ 878833 w 2556288"/>
              <a:gd name="connsiteY194" fmla="*/ 1127161 h 2144392"/>
              <a:gd name="connsiteX195" fmla="*/ 929052 w 2556288"/>
              <a:gd name="connsiteY195" fmla="*/ 1123674 h 2144392"/>
              <a:gd name="connsiteX196" fmla="*/ 1026700 w 2556288"/>
              <a:gd name="connsiteY196" fmla="*/ 1219229 h 2144392"/>
              <a:gd name="connsiteX197" fmla="*/ 1185727 w 2556288"/>
              <a:gd name="connsiteY197" fmla="*/ 1359424 h 2144392"/>
              <a:gd name="connsiteX198" fmla="*/ 1291745 w 2556288"/>
              <a:gd name="connsiteY198" fmla="*/ 1359424 h 2144392"/>
              <a:gd name="connsiteX199" fmla="*/ 1334989 w 2556288"/>
              <a:gd name="connsiteY199" fmla="*/ 1349659 h 2144392"/>
              <a:gd name="connsiteX200" fmla="*/ 1373351 w 2556288"/>
              <a:gd name="connsiteY200" fmla="*/ 1340592 h 2144392"/>
              <a:gd name="connsiteX201" fmla="*/ 1316157 w 2556288"/>
              <a:gd name="connsiteY201" fmla="*/ 1256196 h 2144392"/>
              <a:gd name="connsiteX202" fmla="*/ 1279190 w 2556288"/>
              <a:gd name="connsiteY202" fmla="*/ 1202490 h 2144392"/>
              <a:gd name="connsiteX203" fmla="*/ 1269425 w 2556288"/>
              <a:gd name="connsiteY203" fmla="*/ 1121581 h 2144392"/>
              <a:gd name="connsiteX204" fmla="*/ 1367771 w 2556288"/>
              <a:gd name="connsiteY204" fmla="*/ 1214347 h 2144392"/>
              <a:gd name="connsiteX205" fmla="*/ 1507965 w 2556288"/>
              <a:gd name="connsiteY205" fmla="*/ 1359424 h 2144392"/>
              <a:gd name="connsiteX206" fmla="*/ 1597941 w 2556288"/>
              <a:gd name="connsiteY206" fmla="*/ 1355937 h 2144392"/>
              <a:gd name="connsiteX207" fmla="*/ 1611193 w 2556288"/>
              <a:gd name="connsiteY207" fmla="*/ 1324550 h 2144392"/>
              <a:gd name="connsiteX208" fmla="*/ 1650253 w 2556288"/>
              <a:gd name="connsiteY208" fmla="*/ 1330130 h 2144392"/>
              <a:gd name="connsiteX209" fmla="*/ 1802305 w 2556288"/>
              <a:gd name="connsiteY209" fmla="*/ 1370584 h 2144392"/>
              <a:gd name="connsiteX210" fmla="*/ 1814162 w 2556288"/>
              <a:gd name="connsiteY210" fmla="*/ 1302928 h 2144392"/>
              <a:gd name="connsiteX211" fmla="*/ 1792540 w 2556288"/>
              <a:gd name="connsiteY211" fmla="*/ 1259684 h 2144392"/>
              <a:gd name="connsiteX212" fmla="*/ 1756968 w 2556288"/>
              <a:gd name="connsiteY212" fmla="*/ 1192027 h 2144392"/>
              <a:gd name="connsiteX213" fmla="*/ 1776498 w 2556288"/>
              <a:gd name="connsiteY213" fmla="*/ 1150178 h 2144392"/>
              <a:gd name="connsiteX214" fmla="*/ 1939012 w 2556288"/>
              <a:gd name="connsiteY214" fmla="*/ 1394996 h 2144392"/>
              <a:gd name="connsiteX215" fmla="*/ 2045030 w 2556288"/>
              <a:gd name="connsiteY215" fmla="*/ 1595872 h 2144392"/>
              <a:gd name="connsiteX216" fmla="*/ 2124544 w 2556288"/>
              <a:gd name="connsiteY216" fmla="*/ 1689335 h 2144392"/>
              <a:gd name="connsiteX217" fmla="*/ 2195687 w 2556288"/>
              <a:gd name="connsiteY217" fmla="*/ 1662133 h 2144392"/>
              <a:gd name="connsiteX218" fmla="*/ 2167090 w 2556288"/>
              <a:gd name="connsiteY218" fmla="*/ 1610519 h 2144392"/>
              <a:gd name="connsiteX219" fmla="*/ 2019223 w 2556288"/>
              <a:gd name="connsiteY219" fmla="*/ 1381744 h 2144392"/>
              <a:gd name="connsiteX220" fmla="*/ 1987836 w 2556288"/>
              <a:gd name="connsiteY220" fmla="*/ 1325945 h 2144392"/>
              <a:gd name="connsiteX221" fmla="*/ 1969702 w 2556288"/>
              <a:gd name="connsiteY221" fmla="*/ 1294558 h 2144392"/>
              <a:gd name="connsiteX222" fmla="*/ 1962727 w 2556288"/>
              <a:gd name="connsiteY222" fmla="*/ 1277121 h 2144392"/>
              <a:gd name="connsiteX223" fmla="*/ 1951567 w 2556288"/>
              <a:gd name="connsiteY223" fmla="*/ 1258289 h 2144392"/>
              <a:gd name="connsiteX224" fmla="*/ 1949474 w 2556288"/>
              <a:gd name="connsiteY224" fmla="*/ 1239456 h 2144392"/>
              <a:gd name="connsiteX225" fmla="*/ 2005273 w 2556288"/>
              <a:gd name="connsiteY225" fmla="*/ 1290373 h 2144392"/>
              <a:gd name="connsiteX226" fmla="*/ 2180342 w 2556288"/>
              <a:gd name="connsiteY226" fmla="*/ 1413131 h 2144392"/>
              <a:gd name="connsiteX227" fmla="*/ 2241721 w 2556288"/>
              <a:gd name="connsiteY227" fmla="*/ 1367794 h 2144392"/>
              <a:gd name="connsiteX228" fmla="*/ 2222889 w 2556288"/>
              <a:gd name="connsiteY228" fmla="*/ 1288281 h 2144392"/>
              <a:gd name="connsiteX229" fmla="*/ 2103619 w 2556288"/>
              <a:gd name="connsiteY229" fmla="*/ 1210162 h 2144392"/>
              <a:gd name="connsiteX230" fmla="*/ 2057585 w 2556288"/>
              <a:gd name="connsiteY230" fmla="*/ 1185750 h 2144392"/>
              <a:gd name="connsiteX231" fmla="*/ 2140586 w 2556288"/>
              <a:gd name="connsiteY231" fmla="*/ 1042068 h 2144392"/>
              <a:gd name="connsiteX232" fmla="*/ 2332395 w 2556288"/>
              <a:gd name="connsiteY232" fmla="*/ 910940 h 2144392"/>
              <a:gd name="connsiteX233" fmla="*/ 2437715 w 2556288"/>
              <a:gd name="connsiteY233" fmla="*/ 963252 h 2144392"/>
              <a:gd name="connsiteX234" fmla="*/ 2478867 w 2556288"/>
              <a:gd name="connsiteY234" fmla="*/ 1151573 h 2144392"/>
              <a:gd name="connsiteX235" fmla="*/ 2507464 w 2556288"/>
              <a:gd name="connsiteY235" fmla="*/ 1225507 h 2144392"/>
              <a:gd name="connsiteX236" fmla="*/ 2549313 w 2556288"/>
              <a:gd name="connsiteY236" fmla="*/ 1225507 h 2144392"/>
              <a:gd name="connsiteX237" fmla="*/ 2556288 w 2556288"/>
              <a:gd name="connsiteY237" fmla="*/ 1130649 h 2144392"/>
              <a:gd name="connsiteX238" fmla="*/ 2536758 w 2556288"/>
              <a:gd name="connsiteY238" fmla="*/ 1010681 h 2144392"/>
              <a:gd name="connsiteX239" fmla="*/ 2249394 w 2556288"/>
              <a:gd name="connsiteY239" fmla="*/ 883041 h 2144392"/>
              <a:gd name="connsiteX240" fmla="*/ 1994811 w 2556288"/>
              <a:gd name="connsiteY240" fmla="*/ 1150876 h 2144392"/>
              <a:gd name="connsiteX241" fmla="*/ 1966912 w 2556288"/>
              <a:gd name="connsiteY241" fmla="*/ 1189935 h 2144392"/>
              <a:gd name="connsiteX242" fmla="*/ 1892281 w 2556288"/>
              <a:gd name="connsiteY242" fmla="*/ 1062295 h 2144392"/>
              <a:gd name="connsiteX243" fmla="*/ 1874146 w 2556288"/>
              <a:gd name="connsiteY243" fmla="*/ 1031606 h 2144392"/>
              <a:gd name="connsiteX244" fmla="*/ 1848339 w 2556288"/>
              <a:gd name="connsiteY244" fmla="*/ 1050438 h 2144392"/>
              <a:gd name="connsiteX245" fmla="*/ 1827414 w 2556288"/>
              <a:gd name="connsiteY245" fmla="*/ 1096472 h 2144392"/>
              <a:gd name="connsiteX246" fmla="*/ 1791842 w 2556288"/>
              <a:gd name="connsiteY246" fmla="*/ 1102052 h 2144392"/>
              <a:gd name="connsiteX247" fmla="*/ 1660018 w 2556288"/>
              <a:gd name="connsiteY247" fmla="*/ 1079732 h 2144392"/>
              <a:gd name="connsiteX248" fmla="*/ 1662807 w 2556288"/>
              <a:gd name="connsiteY248" fmla="*/ 1149481 h 2144392"/>
              <a:gd name="connsiteX249" fmla="*/ 1685127 w 2556288"/>
              <a:gd name="connsiteY249" fmla="*/ 1215742 h 2144392"/>
              <a:gd name="connsiteX250" fmla="*/ 1694892 w 2556288"/>
              <a:gd name="connsiteY250" fmla="*/ 1238061 h 2144392"/>
              <a:gd name="connsiteX251" fmla="*/ 1715816 w 2556288"/>
              <a:gd name="connsiteY251" fmla="*/ 1280608 h 2144392"/>
              <a:gd name="connsiteX252" fmla="*/ 1724186 w 2556288"/>
              <a:gd name="connsiteY252" fmla="*/ 1329432 h 2144392"/>
              <a:gd name="connsiteX253" fmla="*/ 1530983 w 2556288"/>
              <a:gd name="connsiteY253" fmla="*/ 1118791 h 2144392"/>
              <a:gd name="connsiteX254" fmla="*/ 1492621 w 2556288"/>
              <a:gd name="connsiteY254" fmla="*/ 1071362 h 2144392"/>
              <a:gd name="connsiteX255" fmla="*/ 1446587 w 2556288"/>
              <a:gd name="connsiteY255" fmla="*/ 1100657 h 2144392"/>
              <a:gd name="connsiteX256" fmla="*/ 1456351 w 2556288"/>
              <a:gd name="connsiteY256" fmla="*/ 1136228 h 2144392"/>
              <a:gd name="connsiteX257" fmla="*/ 1524705 w 2556288"/>
              <a:gd name="connsiteY257" fmla="*/ 1257591 h 2144392"/>
              <a:gd name="connsiteX258" fmla="*/ 1423570 w 2556288"/>
              <a:gd name="connsiteY258" fmla="*/ 1205280 h 2144392"/>
              <a:gd name="connsiteX259" fmla="*/ 1249198 w 2556288"/>
              <a:gd name="connsiteY259" fmla="*/ 1057413 h 2144392"/>
              <a:gd name="connsiteX260" fmla="*/ 1188517 w 2556288"/>
              <a:gd name="connsiteY260" fmla="*/ 1102052 h 2144392"/>
              <a:gd name="connsiteX261" fmla="*/ 1140390 w 2556288"/>
              <a:gd name="connsiteY261" fmla="*/ 1099959 h 2144392"/>
              <a:gd name="connsiteX262" fmla="*/ 1086684 w 2556288"/>
              <a:gd name="connsiteY262" fmla="*/ 1067875 h 2144392"/>
              <a:gd name="connsiteX263" fmla="*/ 1034372 w 2556288"/>
              <a:gd name="connsiteY263" fmla="*/ 1067875 h 2144392"/>
              <a:gd name="connsiteX264" fmla="*/ 1003683 w 2556288"/>
              <a:gd name="connsiteY264" fmla="*/ 1094379 h 2144392"/>
              <a:gd name="connsiteX265" fmla="*/ 972296 w 2556288"/>
              <a:gd name="connsiteY265" fmla="*/ 1095774 h 2144392"/>
              <a:gd name="connsiteX266" fmla="*/ 867673 w 2556288"/>
              <a:gd name="connsiteY266" fmla="*/ 1052530 h 2144392"/>
              <a:gd name="connsiteX267" fmla="*/ 813966 w 2556288"/>
              <a:gd name="connsiteY267" fmla="*/ 1068572 h 2144392"/>
              <a:gd name="connsiteX268" fmla="*/ 820244 w 2556288"/>
              <a:gd name="connsiteY268" fmla="*/ 1192027 h 2144392"/>
              <a:gd name="connsiteX269" fmla="*/ 849538 w 2556288"/>
              <a:gd name="connsiteY269" fmla="*/ 1245734 h 2144392"/>
              <a:gd name="connsiteX270" fmla="*/ 863488 w 2556288"/>
              <a:gd name="connsiteY270" fmla="*/ 1265263 h 2144392"/>
              <a:gd name="connsiteX271" fmla="*/ 711436 w 2556288"/>
              <a:gd name="connsiteY271" fmla="*/ 1118791 h 2144392"/>
              <a:gd name="connsiteX272" fmla="*/ 670284 w 2556288"/>
              <a:gd name="connsiteY272" fmla="*/ 1071362 h 2144392"/>
              <a:gd name="connsiteX273" fmla="*/ 643780 w 2556288"/>
              <a:gd name="connsiteY273" fmla="*/ 1086707 h 2144392"/>
              <a:gd name="connsiteX274" fmla="*/ 638200 w 2556288"/>
              <a:gd name="connsiteY274" fmla="*/ 1173195 h 2144392"/>
              <a:gd name="connsiteX275" fmla="*/ 648662 w 2556288"/>
              <a:gd name="connsiteY275" fmla="*/ 1201095 h 2144392"/>
              <a:gd name="connsiteX276" fmla="*/ 655637 w 2556288"/>
              <a:gd name="connsiteY276" fmla="*/ 1222019 h 2144392"/>
              <a:gd name="connsiteX277" fmla="*/ 692604 w 2556288"/>
              <a:gd name="connsiteY277" fmla="*/ 1287583 h 2144392"/>
              <a:gd name="connsiteX278" fmla="*/ 793042 w 2556288"/>
              <a:gd name="connsiteY278" fmla="*/ 1472417 h 2144392"/>
              <a:gd name="connsiteX279" fmla="*/ 816059 w 2556288"/>
              <a:gd name="connsiteY279" fmla="*/ 1514266 h 2144392"/>
              <a:gd name="connsiteX280" fmla="*/ 836286 w 2556288"/>
              <a:gd name="connsiteY280" fmla="*/ 1549140 h 2144392"/>
              <a:gd name="connsiteX281" fmla="*/ 827219 w 2556288"/>
              <a:gd name="connsiteY281" fmla="*/ 1597964 h 2144392"/>
              <a:gd name="connsiteX282" fmla="*/ 744915 w 2556288"/>
              <a:gd name="connsiteY282" fmla="*/ 1559603 h 2144392"/>
              <a:gd name="connsiteX283" fmla="*/ 648662 w 2556288"/>
              <a:gd name="connsiteY283" fmla="*/ 1371979 h 2144392"/>
              <a:gd name="connsiteX284" fmla="*/ 638897 w 2556288"/>
              <a:gd name="connsiteY284" fmla="*/ 1345474 h 2144392"/>
              <a:gd name="connsiteX285" fmla="*/ 574729 w 2556288"/>
              <a:gd name="connsiteY285" fmla="*/ 1196910 h 2144392"/>
              <a:gd name="connsiteX286" fmla="*/ 125547 w 2556288"/>
              <a:gd name="connsiteY286" fmla="*/ 719132 h 2144392"/>
              <a:gd name="connsiteX287" fmla="*/ 20924 w 2556288"/>
              <a:gd name="connsiteY287" fmla="*/ 766561 h 2144392"/>
              <a:gd name="connsiteX288" fmla="*/ 21622 w 2556288"/>
              <a:gd name="connsiteY288" fmla="*/ 879553 h 2144392"/>
              <a:gd name="connsiteX289" fmla="*/ 92765 w 2556288"/>
              <a:gd name="connsiteY289" fmla="*/ 918613 h 2144392"/>
              <a:gd name="connsiteX290" fmla="*/ 114388 w 2556288"/>
              <a:gd name="connsiteY290" fmla="*/ 896991 h 2144392"/>
              <a:gd name="connsiteX291" fmla="*/ 78118 w 2556288"/>
              <a:gd name="connsiteY291" fmla="*/ 863511 h 2144392"/>
              <a:gd name="connsiteX292" fmla="*/ 57194 w 2556288"/>
              <a:gd name="connsiteY292" fmla="*/ 774233 h 2144392"/>
              <a:gd name="connsiteX293" fmla="*/ 115085 w 2556288"/>
              <a:gd name="connsiteY293" fmla="*/ 743544 h 2144392"/>
              <a:gd name="connsiteX294" fmla="*/ 292944 w 2556288"/>
              <a:gd name="connsiteY294" fmla="*/ 855141 h 2144392"/>
              <a:gd name="connsiteX295" fmla="*/ 540552 w 2556288"/>
              <a:gd name="connsiteY295" fmla="*/ 1339894 h 2144392"/>
              <a:gd name="connsiteX296" fmla="*/ 662612 w 2556288"/>
              <a:gd name="connsiteY296" fmla="*/ 1548443 h 2144392"/>
              <a:gd name="connsiteX297" fmla="*/ 711436 w 2556288"/>
              <a:gd name="connsiteY297" fmla="*/ 1614704 h 2144392"/>
              <a:gd name="connsiteX298" fmla="*/ 682142 w 2556288"/>
              <a:gd name="connsiteY298" fmla="*/ 1624469 h 2144392"/>
              <a:gd name="connsiteX299" fmla="*/ 582401 w 2556288"/>
              <a:gd name="connsiteY299" fmla="*/ 1635629 h 2144392"/>
              <a:gd name="connsiteX300" fmla="*/ 474291 w 2556288"/>
              <a:gd name="connsiteY300" fmla="*/ 1650973 h 2144392"/>
              <a:gd name="connsiteX301" fmla="*/ 348743 w 2556288"/>
              <a:gd name="connsiteY301" fmla="*/ 1662133 h 2144392"/>
              <a:gd name="connsiteX302" fmla="*/ 207851 w 2556288"/>
              <a:gd name="connsiteY302" fmla="*/ 1651671 h 2144392"/>
              <a:gd name="connsiteX303" fmla="*/ 98345 w 2556288"/>
              <a:gd name="connsiteY303" fmla="*/ 1590292 h 2144392"/>
              <a:gd name="connsiteX304" fmla="*/ 122757 w 2556288"/>
              <a:gd name="connsiteY304" fmla="*/ 1335012 h 2144392"/>
              <a:gd name="connsiteX305" fmla="*/ 204363 w 2556288"/>
              <a:gd name="connsiteY305" fmla="*/ 1310600 h 2144392"/>
              <a:gd name="connsiteX306" fmla="*/ 249700 w 2556288"/>
              <a:gd name="connsiteY306" fmla="*/ 1306415 h 2144392"/>
              <a:gd name="connsiteX307" fmla="*/ 252490 w 2556288"/>
              <a:gd name="connsiteY307" fmla="*/ 1272936 h 2144392"/>
              <a:gd name="connsiteX308" fmla="*/ 252490 w 2556288"/>
              <a:gd name="connsiteY308" fmla="*/ 1231784 h 2144392"/>
              <a:gd name="connsiteX309" fmla="*/ 57891 w 2556288"/>
              <a:gd name="connsiteY309" fmla="*/ 1289675 h 2144392"/>
              <a:gd name="connsiteX310" fmla="*/ 0 w 2556288"/>
              <a:gd name="connsiteY310" fmla="*/ 1444517 h 2144392"/>
              <a:gd name="connsiteX311" fmla="*/ 37664 w 2556288"/>
              <a:gd name="connsiteY311" fmla="*/ 1570762 h 2144392"/>
              <a:gd name="connsiteX312" fmla="*/ 169489 w 2556288"/>
              <a:gd name="connsiteY312" fmla="*/ 1690730 h 2144392"/>
              <a:gd name="connsiteX313" fmla="*/ 373155 w 2556288"/>
              <a:gd name="connsiteY313" fmla="*/ 1726999 h 2144392"/>
              <a:gd name="connsiteX314" fmla="*/ 518232 w 2556288"/>
              <a:gd name="connsiteY314" fmla="*/ 1717235 h 2144392"/>
              <a:gd name="connsiteX315" fmla="*/ 721898 w 2556288"/>
              <a:gd name="connsiteY315" fmla="*/ 1685150 h 2144392"/>
              <a:gd name="connsiteX316" fmla="*/ 829311 w 2556288"/>
              <a:gd name="connsiteY316" fmla="*/ 1668411 h 2144392"/>
              <a:gd name="connsiteX317" fmla="*/ 900455 w 2556288"/>
              <a:gd name="connsiteY317" fmla="*/ 1660738 h 2144392"/>
              <a:gd name="connsiteX318" fmla="*/ 940909 w 2556288"/>
              <a:gd name="connsiteY318" fmla="*/ 1708167 h 2144392"/>
              <a:gd name="connsiteX319" fmla="*/ 1138298 w 2556288"/>
              <a:gd name="connsiteY319" fmla="*/ 1932758 h 2144392"/>
              <a:gd name="connsiteX320" fmla="*/ 1520520 w 2556288"/>
              <a:gd name="connsiteY320" fmla="*/ 2130844 h 2144392"/>
              <a:gd name="connsiteX321" fmla="*/ 1633938 w 2556288"/>
              <a:gd name="connsiteY321" fmla="*/ 2144391 h 214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Lst>
            <a:rect l="l" t="t" r="r" b="b"/>
            <a:pathLst>
              <a:path w="2556288" h="2144392">
                <a:moveTo>
                  <a:pt x="342792" y="441493"/>
                </a:moveTo>
                <a:cubicBezTo>
                  <a:pt x="304692" y="442365"/>
                  <a:pt x="273305" y="440970"/>
                  <a:pt x="261796" y="436785"/>
                </a:cubicBezTo>
                <a:cubicBezTo>
                  <a:pt x="185770" y="410281"/>
                  <a:pt x="164845" y="385171"/>
                  <a:pt x="164845" y="318910"/>
                </a:cubicBezTo>
                <a:cubicBezTo>
                  <a:pt x="164845" y="281246"/>
                  <a:pt x="169030" y="265204"/>
                  <a:pt x="187165" y="228237"/>
                </a:cubicBezTo>
                <a:cubicBezTo>
                  <a:pt x="226921" y="148723"/>
                  <a:pt x="300855" y="74092"/>
                  <a:pt x="369209" y="44100"/>
                </a:cubicBezTo>
                <a:cubicBezTo>
                  <a:pt x="428495" y="18293"/>
                  <a:pt x="518471" y="31546"/>
                  <a:pt x="574270" y="74092"/>
                </a:cubicBezTo>
                <a:cubicBezTo>
                  <a:pt x="602867" y="95714"/>
                  <a:pt x="674708" y="172438"/>
                  <a:pt x="694935" y="202430"/>
                </a:cubicBezTo>
                <a:cubicBezTo>
                  <a:pt x="706095" y="219169"/>
                  <a:pt x="732599" y="256136"/>
                  <a:pt x="754919" y="285431"/>
                </a:cubicBezTo>
                <a:cubicBezTo>
                  <a:pt x="787701" y="329372"/>
                  <a:pt x="793280" y="340532"/>
                  <a:pt x="786306" y="349599"/>
                </a:cubicBezTo>
                <a:cubicBezTo>
                  <a:pt x="777936" y="360062"/>
                  <a:pt x="715859" y="378894"/>
                  <a:pt x="659363" y="388659"/>
                </a:cubicBezTo>
                <a:cubicBezTo>
                  <a:pt x="643321" y="391449"/>
                  <a:pt x="627279" y="395634"/>
                  <a:pt x="623094" y="398423"/>
                </a:cubicBezTo>
                <a:cubicBezTo>
                  <a:pt x="611934" y="405398"/>
                  <a:pt x="521261" y="424230"/>
                  <a:pt x="464067" y="432600"/>
                </a:cubicBezTo>
                <a:cubicBezTo>
                  <a:pt x="425705" y="437482"/>
                  <a:pt x="380892" y="440621"/>
                  <a:pt x="342792" y="441493"/>
                </a:cubicBezTo>
                <a:close/>
                <a:moveTo>
                  <a:pt x="1371763" y="894517"/>
                </a:moveTo>
                <a:cubicBezTo>
                  <a:pt x="1407792" y="895563"/>
                  <a:pt x="1457357" y="892293"/>
                  <a:pt x="1465727" y="887062"/>
                </a:cubicBezTo>
                <a:cubicBezTo>
                  <a:pt x="1468517" y="884970"/>
                  <a:pt x="1471307" y="878692"/>
                  <a:pt x="1471307" y="873113"/>
                </a:cubicBezTo>
                <a:cubicBezTo>
                  <a:pt x="1471307" y="866138"/>
                  <a:pt x="1462240" y="863348"/>
                  <a:pt x="1438525" y="863348"/>
                </a:cubicBezTo>
                <a:cubicBezTo>
                  <a:pt x="1335297" y="862650"/>
                  <a:pt x="1237649" y="776859"/>
                  <a:pt x="1181850" y="637362"/>
                </a:cubicBezTo>
                <a:cubicBezTo>
                  <a:pt x="1168598" y="603185"/>
                  <a:pt x="1168598" y="560639"/>
                  <a:pt x="1181850" y="549479"/>
                </a:cubicBezTo>
                <a:cubicBezTo>
                  <a:pt x="1205565" y="529252"/>
                  <a:pt x="1266246" y="564824"/>
                  <a:pt x="1311583" y="624807"/>
                </a:cubicBezTo>
                <a:lnTo>
                  <a:pt x="1340877" y="663169"/>
                </a:lnTo>
                <a:lnTo>
                  <a:pt x="1329717" y="693859"/>
                </a:lnTo>
                <a:cubicBezTo>
                  <a:pt x="1319255" y="722456"/>
                  <a:pt x="1319255" y="726640"/>
                  <a:pt x="1329717" y="753842"/>
                </a:cubicBezTo>
                <a:cubicBezTo>
                  <a:pt x="1360407" y="834053"/>
                  <a:pt x="1437130" y="859163"/>
                  <a:pt x="1467820" y="799876"/>
                </a:cubicBezTo>
                <a:cubicBezTo>
                  <a:pt x="1478979" y="779649"/>
                  <a:pt x="1478979" y="774767"/>
                  <a:pt x="1467820" y="736405"/>
                </a:cubicBezTo>
                <a:cubicBezTo>
                  <a:pt x="1445500" y="655497"/>
                  <a:pt x="1486652" y="668052"/>
                  <a:pt x="1531291" y="755237"/>
                </a:cubicBezTo>
                <a:cubicBezTo>
                  <a:pt x="1545938" y="784532"/>
                  <a:pt x="1568955" y="820801"/>
                  <a:pt x="1581510" y="836146"/>
                </a:cubicBezTo>
                <a:cubicBezTo>
                  <a:pt x="1604527" y="862650"/>
                  <a:pt x="1605922" y="863348"/>
                  <a:pt x="1649864" y="863348"/>
                </a:cubicBezTo>
                <a:lnTo>
                  <a:pt x="1694503" y="863348"/>
                </a:lnTo>
                <a:lnTo>
                  <a:pt x="1681250" y="836843"/>
                </a:lnTo>
                <a:cubicBezTo>
                  <a:pt x="1673578" y="822196"/>
                  <a:pt x="1662418" y="805456"/>
                  <a:pt x="1655443" y="799876"/>
                </a:cubicBezTo>
                <a:cubicBezTo>
                  <a:pt x="1640099" y="787322"/>
                  <a:pt x="1548030" y="647127"/>
                  <a:pt x="1548030" y="635967"/>
                </a:cubicBezTo>
                <a:cubicBezTo>
                  <a:pt x="1548030" y="631782"/>
                  <a:pt x="1543148" y="618530"/>
                  <a:pt x="1537568" y="608068"/>
                </a:cubicBezTo>
                <a:cubicBezTo>
                  <a:pt x="1531988" y="596908"/>
                  <a:pt x="1527106" y="580866"/>
                  <a:pt x="1527106" y="572496"/>
                </a:cubicBezTo>
                <a:cubicBezTo>
                  <a:pt x="1527106" y="511117"/>
                  <a:pt x="1616384" y="578773"/>
                  <a:pt x="1724495" y="721758"/>
                </a:cubicBezTo>
                <a:cubicBezTo>
                  <a:pt x="1753789" y="760817"/>
                  <a:pt x="1778201" y="794297"/>
                  <a:pt x="1778201" y="796389"/>
                </a:cubicBezTo>
                <a:cubicBezTo>
                  <a:pt x="1778201" y="797784"/>
                  <a:pt x="1787966" y="810339"/>
                  <a:pt x="1800521" y="824289"/>
                </a:cubicBezTo>
                <a:cubicBezTo>
                  <a:pt x="1821445" y="848003"/>
                  <a:pt x="1824933" y="849398"/>
                  <a:pt x="1865387" y="849398"/>
                </a:cubicBezTo>
                <a:cubicBezTo>
                  <a:pt x="1889101" y="849398"/>
                  <a:pt x="1910723" y="847306"/>
                  <a:pt x="1912816" y="845213"/>
                </a:cubicBezTo>
                <a:cubicBezTo>
                  <a:pt x="1918396" y="838936"/>
                  <a:pt x="1908631" y="820801"/>
                  <a:pt x="1873059" y="773372"/>
                </a:cubicBezTo>
                <a:cubicBezTo>
                  <a:pt x="1856320" y="751750"/>
                  <a:pt x="1837487" y="723153"/>
                  <a:pt x="1829815" y="709901"/>
                </a:cubicBezTo>
                <a:cubicBezTo>
                  <a:pt x="1822840" y="696649"/>
                  <a:pt x="1808193" y="673631"/>
                  <a:pt x="1797731" y="658287"/>
                </a:cubicBezTo>
                <a:cubicBezTo>
                  <a:pt x="1786571" y="643640"/>
                  <a:pt x="1778201" y="626900"/>
                  <a:pt x="1778201" y="621320"/>
                </a:cubicBezTo>
                <a:cubicBezTo>
                  <a:pt x="1778201" y="616438"/>
                  <a:pt x="1773319" y="604580"/>
                  <a:pt x="1767739" y="595513"/>
                </a:cubicBezTo>
                <a:cubicBezTo>
                  <a:pt x="1761461" y="585748"/>
                  <a:pt x="1756579" y="560639"/>
                  <a:pt x="1755881" y="532739"/>
                </a:cubicBezTo>
                <a:cubicBezTo>
                  <a:pt x="1754486" y="489495"/>
                  <a:pt x="1755881" y="485310"/>
                  <a:pt x="1774016" y="469268"/>
                </a:cubicBezTo>
                <a:cubicBezTo>
                  <a:pt x="1797731" y="448343"/>
                  <a:pt x="1807495" y="447646"/>
                  <a:pt x="1836092" y="463688"/>
                </a:cubicBezTo>
                <a:cubicBezTo>
                  <a:pt x="1878639" y="487403"/>
                  <a:pt x="1918396" y="522974"/>
                  <a:pt x="1946993" y="564126"/>
                </a:cubicBezTo>
                <a:cubicBezTo>
                  <a:pt x="1977682" y="607370"/>
                  <a:pt x="1982565" y="609463"/>
                  <a:pt x="2024414" y="597605"/>
                </a:cubicBezTo>
                <a:cubicBezTo>
                  <a:pt x="2066960" y="585748"/>
                  <a:pt x="2059986" y="567614"/>
                  <a:pt x="1988842" y="499260"/>
                </a:cubicBezTo>
                <a:cubicBezTo>
                  <a:pt x="1900959" y="415562"/>
                  <a:pt x="1834000" y="392544"/>
                  <a:pt x="1769134" y="423234"/>
                </a:cubicBezTo>
                <a:cubicBezTo>
                  <a:pt x="1720310" y="446251"/>
                  <a:pt x="1702175" y="503445"/>
                  <a:pt x="1714032" y="591328"/>
                </a:cubicBezTo>
                <a:cubicBezTo>
                  <a:pt x="1718217" y="616438"/>
                  <a:pt x="1719612" y="638060"/>
                  <a:pt x="1718217" y="639455"/>
                </a:cubicBezTo>
                <a:cubicBezTo>
                  <a:pt x="1716822" y="640850"/>
                  <a:pt x="1688225" y="614345"/>
                  <a:pt x="1654746" y="580168"/>
                </a:cubicBezTo>
                <a:cubicBezTo>
                  <a:pt x="1608712" y="533437"/>
                  <a:pt x="1584997" y="515302"/>
                  <a:pt x="1559190" y="506235"/>
                </a:cubicBezTo>
                <a:cubicBezTo>
                  <a:pt x="1527803" y="494377"/>
                  <a:pt x="1524316" y="494377"/>
                  <a:pt x="1506181" y="505537"/>
                </a:cubicBezTo>
                <a:cubicBezTo>
                  <a:pt x="1481072" y="520184"/>
                  <a:pt x="1467820" y="564126"/>
                  <a:pt x="1474097" y="608765"/>
                </a:cubicBezTo>
                <a:lnTo>
                  <a:pt x="1478979" y="640152"/>
                </a:lnTo>
                <a:lnTo>
                  <a:pt x="1455265" y="640152"/>
                </a:lnTo>
                <a:cubicBezTo>
                  <a:pt x="1434340" y="640152"/>
                  <a:pt x="1425970" y="634572"/>
                  <a:pt x="1392491" y="594815"/>
                </a:cubicBezTo>
                <a:cubicBezTo>
                  <a:pt x="1330415" y="522277"/>
                  <a:pt x="1298330" y="499957"/>
                  <a:pt x="1240439" y="486705"/>
                </a:cubicBezTo>
                <a:cubicBezTo>
                  <a:pt x="1188825" y="475545"/>
                  <a:pt x="1158833" y="485310"/>
                  <a:pt x="1128841" y="522277"/>
                </a:cubicBezTo>
                <a:cubicBezTo>
                  <a:pt x="1108614" y="548084"/>
                  <a:pt x="1107219" y="552966"/>
                  <a:pt x="1107219" y="608068"/>
                </a:cubicBezTo>
                <a:cubicBezTo>
                  <a:pt x="1107917" y="658287"/>
                  <a:pt x="1110706" y="672236"/>
                  <a:pt x="1128841" y="711296"/>
                </a:cubicBezTo>
                <a:cubicBezTo>
                  <a:pt x="1151161" y="758725"/>
                  <a:pt x="1215329" y="835448"/>
                  <a:pt x="1246716" y="852188"/>
                </a:cubicBezTo>
                <a:cubicBezTo>
                  <a:pt x="1291355" y="875903"/>
                  <a:pt x="1315767" y="886365"/>
                  <a:pt x="1342272" y="891945"/>
                </a:cubicBezTo>
                <a:cubicBezTo>
                  <a:pt x="1349247" y="893340"/>
                  <a:pt x="1359753" y="894168"/>
                  <a:pt x="1371763" y="894517"/>
                </a:cubicBezTo>
                <a:close/>
                <a:moveTo>
                  <a:pt x="938271" y="925375"/>
                </a:moveTo>
                <a:cubicBezTo>
                  <a:pt x="948472" y="926246"/>
                  <a:pt x="955795" y="925375"/>
                  <a:pt x="955795" y="922236"/>
                </a:cubicBezTo>
                <a:cubicBezTo>
                  <a:pt x="955795" y="920143"/>
                  <a:pt x="943240" y="891546"/>
                  <a:pt x="927198" y="858067"/>
                </a:cubicBezTo>
                <a:cubicBezTo>
                  <a:pt x="911853" y="824588"/>
                  <a:pt x="894416" y="788318"/>
                  <a:pt x="889534" y="776461"/>
                </a:cubicBezTo>
                <a:cubicBezTo>
                  <a:pt x="884651" y="765301"/>
                  <a:pt x="876281" y="744377"/>
                  <a:pt x="870004" y="731124"/>
                </a:cubicBezTo>
                <a:cubicBezTo>
                  <a:pt x="838617" y="660678"/>
                  <a:pt x="827457" y="574190"/>
                  <a:pt x="849079" y="574190"/>
                </a:cubicBezTo>
                <a:cubicBezTo>
                  <a:pt x="853962" y="574190"/>
                  <a:pt x="871399" y="591627"/>
                  <a:pt x="889534" y="612552"/>
                </a:cubicBezTo>
                <a:cubicBezTo>
                  <a:pt x="906971" y="633476"/>
                  <a:pt x="925105" y="655796"/>
                  <a:pt x="930685" y="661376"/>
                </a:cubicBezTo>
                <a:cubicBezTo>
                  <a:pt x="935568" y="666956"/>
                  <a:pt x="955097" y="692065"/>
                  <a:pt x="973929" y="717175"/>
                </a:cubicBezTo>
                <a:cubicBezTo>
                  <a:pt x="1019266" y="777856"/>
                  <a:pt x="1016476" y="773671"/>
                  <a:pt x="1034611" y="797386"/>
                </a:cubicBezTo>
                <a:cubicBezTo>
                  <a:pt x="1044376" y="809243"/>
                  <a:pt x="1063208" y="836445"/>
                  <a:pt x="1077157" y="858067"/>
                </a:cubicBezTo>
                <a:cubicBezTo>
                  <a:pt x="1091107" y="880387"/>
                  <a:pt x="1108544" y="901311"/>
                  <a:pt x="1115519" y="905496"/>
                </a:cubicBezTo>
                <a:cubicBezTo>
                  <a:pt x="1130166" y="913168"/>
                  <a:pt x="1174108" y="915261"/>
                  <a:pt x="1180385" y="908286"/>
                </a:cubicBezTo>
                <a:cubicBezTo>
                  <a:pt x="1184570" y="904799"/>
                  <a:pt x="1173411" y="878992"/>
                  <a:pt x="1133654" y="800873"/>
                </a:cubicBezTo>
                <a:cubicBezTo>
                  <a:pt x="1067393" y="671141"/>
                  <a:pt x="1037401" y="615342"/>
                  <a:pt x="1031821" y="609762"/>
                </a:cubicBezTo>
                <a:cubicBezTo>
                  <a:pt x="1028333" y="605577"/>
                  <a:pt x="1025543" y="597905"/>
                  <a:pt x="1025543" y="592325"/>
                </a:cubicBezTo>
                <a:cubicBezTo>
                  <a:pt x="1025543" y="586745"/>
                  <a:pt x="1021358" y="576980"/>
                  <a:pt x="1015779" y="571400"/>
                </a:cubicBezTo>
                <a:cubicBezTo>
                  <a:pt x="1010896" y="565123"/>
                  <a:pt x="996249" y="541408"/>
                  <a:pt x="983694" y="518391"/>
                </a:cubicBezTo>
                <a:cubicBezTo>
                  <a:pt x="971139" y="495374"/>
                  <a:pt x="951610" y="462592"/>
                  <a:pt x="940450" y="445155"/>
                </a:cubicBezTo>
                <a:cubicBezTo>
                  <a:pt x="916736" y="410281"/>
                  <a:pt x="919525" y="396331"/>
                  <a:pt x="953005" y="387961"/>
                </a:cubicBezTo>
                <a:cubicBezTo>
                  <a:pt x="964165" y="385869"/>
                  <a:pt x="1018569" y="367037"/>
                  <a:pt x="1074367" y="347507"/>
                </a:cubicBezTo>
                <a:cubicBezTo>
                  <a:pt x="1130166" y="327977"/>
                  <a:pt x="1183175" y="309843"/>
                  <a:pt x="1192940" y="307750"/>
                </a:cubicBezTo>
                <a:cubicBezTo>
                  <a:pt x="1202705" y="305658"/>
                  <a:pt x="1213865" y="301473"/>
                  <a:pt x="1217352" y="297985"/>
                </a:cubicBezTo>
                <a:cubicBezTo>
                  <a:pt x="1221537" y="295195"/>
                  <a:pt x="1237579" y="289616"/>
                  <a:pt x="1252227" y="285431"/>
                </a:cubicBezTo>
                <a:cubicBezTo>
                  <a:pt x="1276639" y="279851"/>
                  <a:pt x="1303143" y="271481"/>
                  <a:pt x="1412648" y="235212"/>
                </a:cubicBezTo>
                <a:cubicBezTo>
                  <a:pt x="1453103" y="221959"/>
                  <a:pt x="1536801" y="201035"/>
                  <a:pt x="1551448" y="201035"/>
                </a:cubicBezTo>
                <a:cubicBezTo>
                  <a:pt x="1559818" y="201035"/>
                  <a:pt x="1580045" y="195455"/>
                  <a:pt x="1597482" y="189178"/>
                </a:cubicBezTo>
                <a:cubicBezTo>
                  <a:pt x="1644911" y="171740"/>
                  <a:pt x="1898099" y="171043"/>
                  <a:pt x="1930183" y="189178"/>
                </a:cubicBezTo>
                <a:cubicBezTo>
                  <a:pt x="1942738" y="195455"/>
                  <a:pt x="1958083" y="201035"/>
                  <a:pt x="1964360" y="201035"/>
                </a:cubicBezTo>
                <a:cubicBezTo>
                  <a:pt x="1970638" y="201035"/>
                  <a:pt x="1991562" y="210800"/>
                  <a:pt x="2010394" y="221959"/>
                </a:cubicBezTo>
                <a:cubicBezTo>
                  <a:pt x="2075261" y="262414"/>
                  <a:pt x="2086420" y="239397"/>
                  <a:pt x="2025041" y="191968"/>
                </a:cubicBezTo>
                <a:cubicBezTo>
                  <a:pt x="1943436" y="129891"/>
                  <a:pt x="1839510" y="96412"/>
                  <a:pt x="1729307" y="96412"/>
                </a:cubicBezTo>
                <a:cubicBezTo>
                  <a:pt x="1666533" y="96412"/>
                  <a:pt x="1561213" y="111757"/>
                  <a:pt x="1527734" y="125706"/>
                </a:cubicBezTo>
                <a:cubicBezTo>
                  <a:pt x="1517969" y="129891"/>
                  <a:pt x="1499137" y="135471"/>
                  <a:pt x="1485884" y="138959"/>
                </a:cubicBezTo>
                <a:cubicBezTo>
                  <a:pt x="1443338" y="148723"/>
                  <a:pt x="1399396" y="160581"/>
                  <a:pt x="1384749" y="166858"/>
                </a:cubicBezTo>
                <a:cubicBezTo>
                  <a:pt x="1356849" y="178715"/>
                  <a:pt x="1283613" y="201035"/>
                  <a:pt x="1273849" y="201035"/>
                </a:cubicBezTo>
                <a:cubicBezTo>
                  <a:pt x="1268269" y="201035"/>
                  <a:pt x="1255016" y="205917"/>
                  <a:pt x="1243857" y="211497"/>
                </a:cubicBezTo>
                <a:cubicBezTo>
                  <a:pt x="1233394" y="217077"/>
                  <a:pt x="1205495" y="226842"/>
                  <a:pt x="1182478" y="233119"/>
                </a:cubicBezTo>
                <a:cubicBezTo>
                  <a:pt x="1159461" y="239397"/>
                  <a:pt x="1134351" y="247069"/>
                  <a:pt x="1126679" y="250556"/>
                </a:cubicBezTo>
                <a:cubicBezTo>
                  <a:pt x="1112032" y="256834"/>
                  <a:pt x="1045770" y="277758"/>
                  <a:pt x="983694" y="295893"/>
                </a:cubicBezTo>
                <a:cubicBezTo>
                  <a:pt x="962770" y="302170"/>
                  <a:pt x="934870" y="311935"/>
                  <a:pt x="922315" y="316818"/>
                </a:cubicBezTo>
                <a:cubicBezTo>
                  <a:pt x="887441" y="331465"/>
                  <a:pt x="869306" y="328675"/>
                  <a:pt x="852567" y="305658"/>
                </a:cubicBezTo>
                <a:cubicBezTo>
                  <a:pt x="844197" y="294498"/>
                  <a:pt x="837222" y="283338"/>
                  <a:pt x="837222" y="281246"/>
                </a:cubicBezTo>
                <a:cubicBezTo>
                  <a:pt x="837222" y="274271"/>
                  <a:pt x="789793" y="214287"/>
                  <a:pt x="741666" y="160581"/>
                </a:cubicBezTo>
                <a:cubicBezTo>
                  <a:pt x="673313" y="84555"/>
                  <a:pt x="566597" y="19688"/>
                  <a:pt x="491966" y="9924"/>
                </a:cubicBezTo>
                <a:cubicBezTo>
                  <a:pt x="476622" y="7831"/>
                  <a:pt x="451512" y="4344"/>
                  <a:pt x="436865" y="1554"/>
                </a:cubicBezTo>
                <a:cubicBezTo>
                  <a:pt x="397108" y="-5421"/>
                  <a:pt x="316200" y="12016"/>
                  <a:pt x="278535" y="35033"/>
                </a:cubicBezTo>
                <a:cubicBezTo>
                  <a:pt x="261098" y="45495"/>
                  <a:pt x="244359" y="54563"/>
                  <a:pt x="241569" y="54563"/>
                </a:cubicBezTo>
                <a:cubicBezTo>
                  <a:pt x="238779" y="54563"/>
                  <a:pt x="229014" y="62933"/>
                  <a:pt x="219249" y="74092"/>
                </a:cubicBezTo>
                <a:cubicBezTo>
                  <a:pt x="150198" y="149421"/>
                  <a:pt x="111139" y="260321"/>
                  <a:pt x="122996" y="347507"/>
                </a:cubicBezTo>
                <a:cubicBezTo>
                  <a:pt x="127181" y="379591"/>
                  <a:pt x="132761" y="388659"/>
                  <a:pt x="166938" y="424230"/>
                </a:cubicBezTo>
                <a:cubicBezTo>
                  <a:pt x="215064" y="473055"/>
                  <a:pt x="265283" y="491887"/>
                  <a:pt x="362931" y="498164"/>
                </a:cubicBezTo>
                <a:cubicBezTo>
                  <a:pt x="462672" y="504441"/>
                  <a:pt x="627976" y="484214"/>
                  <a:pt x="739574" y="451432"/>
                </a:cubicBezTo>
                <a:cubicBezTo>
                  <a:pt x="768171" y="443063"/>
                  <a:pt x="805835" y="436088"/>
                  <a:pt x="821877" y="435390"/>
                </a:cubicBezTo>
                <a:cubicBezTo>
                  <a:pt x="850474" y="434693"/>
                  <a:pt x="853264" y="436088"/>
                  <a:pt x="867911" y="462592"/>
                </a:cubicBezTo>
                <a:cubicBezTo>
                  <a:pt x="876281" y="477937"/>
                  <a:pt x="895811" y="510719"/>
                  <a:pt x="912551" y="535828"/>
                </a:cubicBezTo>
                <a:cubicBezTo>
                  <a:pt x="940450" y="579770"/>
                  <a:pt x="948122" y="598602"/>
                  <a:pt x="936265" y="598602"/>
                </a:cubicBezTo>
                <a:cubicBezTo>
                  <a:pt x="932778" y="598602"/>
                  <a:pt x="923013" y="590930"/>
                  <a:pt x="913946" y="581165"/>
                </a:cubicBezTo>
                <a:cubicBezTo>
                  <a:pt x="886744" y="552568"/>
                  <a:pt x="826062" y="514904"/>
                  <a:pt x="806533" y="514904"/>
                </a:cubicBezTo>
                <a:cubicBezTo>
                  <a:pt x="793978" y="514904"/>
                  <a:pt x="783516" y="522576"/>
                  <a:pt x="770961" y="540711"/>
                </a:cubicBezTo>
                <a:cubicBezTo>
                  <a:pt x="750734" y="571400"/>
                  <a:pt x="749339" y="586745"/>
                  <a:pt x="764683" y="639754"/>
                </a:cubicBezTo>
                <a:cubicBezTo>
                  <a:pt x="787701" y="719965"/>
                  <a:pt x="802348" y="766696"/>
                  <a:pt x="808625" y="778554"/>
                </a:cubicBezTo>
                <a:cubicBezTo>
                  <a:pt x="812113" y="784831"/>
                  <a:pt x="821877" y="804361"/>
                  <a:pt x="830247" y="821798"/>
                </a:cubicBezTo>
                <a:cubicBezTo>
                  <a:pt x="863029" y="889454"/>
                  <a:pt x="876979" y="908286"/>
                  <a:pt x="903483" y="918051"/>
                </a:cubicBezTo>
                <a:cubicBezTo>
                  <a:pt x="914992" y="921887"/>
                  <a:pt x="928070" y="924503"/>
                  <a:pt x="938271" y="925375"/>
                </a:cubicBezTo>
                <a:close/>
                <a:moveTo>
                  <a:pt x="1269905" y="1328822"/>
                </a:moveTo>
                <a:cubicBezTo>
                  <a:pt x="1257612" y="1332091"/>
                  <a:pt x="1230017" y="1324375"/>
                  <a:pt x="1205954" y="1309205"/>
                </a:cubicBezTo>
                <a:cubicBezTo>
                  <a:pt x="1145273" y="1270843"/>
                  <a:pt x="1088079" y="1189935"/>
                  <a:pt x="1088079" y="1142506"/>
                </a:cubicBezTo>
                <a:cubicBezTo>
                  <a:pt x="1088079" y="1106237"/>
                  <a:pt x="1110398" y="1113909"/>
                  <a:pt x="1164802" y="1169010"/>
                </a:cubicBezTo>
                <a:cubicBezTo>
                  <a:pt x="1192004" y="1196212"/>
                  <a:pt x="1213626" y="1221322"/>
                  <a:pt x="1213626" y="1225507"/>
                </a:cubicBezTo>
                <a:cubicBezTo>
                  <a:pt x="1213626" y="1229692"/>
                  <a:pt x="1227576" y="1251314"/>
                  <a:pt x="1245013" y="1273633"/>
                </a:cubicBezTo>
                <a:cubicBezTo>
                  <a:pt x="1262450" y="1295953"/>
                  <a:pt x="1276400" y="1317575"/>
                  <a:pt x="1276400" y="1321760"/>
                </a:cubicBezTo>
                <a:cubicBezTo>
                  <a:pt x="1276400" y="1325422"/>
                  <a:pt x="1274003" y="1327732"/>
                  <a:pt x="1269905" y="1328822"/>
                </a:cubicBezTo>
                <a:close/>
                <a:moveTo>
                  <a:pt x="2154710" y="1356460"/>
                </a:moveTo>
                <a:cubicBezTo>
                  <a:pt x="2144945" y="1355937"/>
                  <a:pt x="2132565" y="1351403"/>
                  <a:pt x="2114779" y="1342684"/>
                </a:cubicBezTo>
                <a:cubicBezTo>
                  <a:pt x="2086879" y="1328735"/>
                  <a:pt x="1994811" y="1242944"/>
                  <a:pt x="1994811" y="1230389"/>
                </a:cubicBezTo>
                <a:cubicBezTo>
                  <a:pt x="1994811" y="1215044"/>
                  <a:pt x="2080602" y="1235272"/>
                  <a:pt x="2107106" y="1257591"/>
                </a:cubicBezTo>
                <a:cubicBezTo>
                  <a:pt x="2112686" y="1262474"/>
                  <a:pt x="2121056" y="1266658"/>
                  <a:pt x="2125241" y="1266658"/>
                </a:cubicBezTo>
                <a:cubicBezTo>
                  <a:pt x="2137796" y="1266658"/>
                  <a:pt x="2169183" y="1294558"/>
                  <a:pt x="2179645" y="1315482"/>
                </a:cubicBezTo>
                <a:cubicBezTo>
                  <a:pt x="2188712" y="1333617"/>
                  <a:pt x="2188712" y="1336407"/>
                  <a:pt x="2178947" y="1346172"/>
                </a:cubicBezTo>
                <a:cubicBezTo>
                  <a:pt x="2171624" y="1353496"/>
                  <a:pt x="2164475" y="1356983"/>
                  <a:pt x="2154710" y="1356460"/>
                </a:cubicBezTo>
                <a:close/>
                <a:moveTo>
                  <a:pt x="1633938" y="2144391"/>
                </a:moveTo>
                <a:cubicBezTo>
                  <a:pt x="1747421" y="2144097"/>
                  <a:pt x="1856883" y="2103294"/>
                  <a:pt x="1924365" y="2031103"/>
                </a:cubicBezTo>
                <a:cubicBezTo>
                  <a:pt x="1955752" y="1997624"/>
                  <a:pt x="1985046" y="1936245"/>
                  <a:pt x="1998996" y="1874169"/>
                </a:cubicBezTo>
                <a:cubicBezTo>
                  <a:pt x="2008761" y="1829530"/>
                  <a:pt x="2008761" y="1821858"/>
                  <a:pt x="1998996" y="1784891"/>
                </a:cubicBezTo>
                <a:cubicBezTo>
                  <a:pt x="1981559" y="1722814"/>
                  <a:pt x="1966912" y="1692125"/>
                  <a:pt x="1934130" y="1648881"/>
                </a:cubicBezTo>
                <a:cubicBezTo>
                  <a:pt x="1905533" y="1611217"/>
                  <a:pt x="1849734" y="1559603"/>
                  <a:pt x="1837877" y="1559603"/>
                </a:cubicBezTo>
                <a:cubicBezTo>
                  <a:pt x="1834389" y="1559603"/>
                  <a:pt x="1826717" y="1555418"/>
                  <a:pt x="1821137" y="1550535"/>
                </a:cubicBezTo>
                <a:cubicBezTo>
                  <a:pt x="1814860" y="1545653"/>
                  <a:pt x="1794632" y="1536586"/>
                  <a:pt x="1775103" y="1530308"/>
                </a:cubicBezTo>
                <a:cubicBezTo>
                  <a:pt x="1649555" y="1489157"/>
                  <a:pt x="1482856" y="1526821"/>
                  <a:pt x="1394973" y="1615402"/>
                </a:cubicBezTo>
                <a:cubicBezTo>
                  <a:pt x="1362888" y="1648183"/>
                  <a:pt x="1339174" y="1680268"/>
                  <a:pt x="1339174" y="1690730"/>
                </a:cubicBezTo>
                <a:cubicBezTo>
                  <a:pt x="1339174" y="1701890"/>
                  <a:pt x="1380325" y="1733974"/>
                  <a:pt x="1394973" y="1733974"/>
                </a:cubicBezTo>
                <a:cubicBezTo>
                  <a:pt x="1398460" y="1733974"/>
                  <a:pt x="1411712" y="1719327"/>
                  <a:pt x="1424267" y="1701890"/>
                </a:cubicBezTo>
                <a:cubicBezTo>
                  <a:pt x="1461931" y="1648881"/>
                  <a:pt x="1514243" y="1602149"/>
                  <a:pt x="1562369" y="1579132"/>
                </a:cubicBezTo>
                <a:cubicBezTo>
                  <a:pt x="1604219" y="1558208"/>
                  <a:pt x="1612588" y="1556813"/>
                  <a:pt x="1680942" y="1556813"/>
                </a:cubicBezTo>
                <a:cubicBezTo>
                  <a:pt x="1741623" y="1557510"/>
                  <a:pt x="1759758" y="1559603"/>
                  <a:pt x="1787658" y="1572855"/>
                </a:cubicBezTo>
                <a:cubicBezTo>
                  <a:pt x="1805792" y="1581225"/>
                  <a:pt x="1820439" y="1590292"/>
                  <a:pt x="1820439" y="1593780"/>
                </a:cubicBezTo>
                <a:cubicBezTo>
                  <a:pt x="1820439" y="1596569"/>
                  <a:pt x="1828112" y="1602847"/>
                  <a:pt x="1837179" y="1608427"/>
                </a:cubicBezTo>
                <a:cubicBezTo>
                  <a:pt x="1856709" y="1618192"/>
                  <a:pt x="1895070" y="1669108"/>
                  <a:pt x="1911810" y="1706772"/>
                </a:cubicBezTo>
                <a:cubicBezTo>
                  <a:pt x="1918088" y="1720722"/>
                  <a:pt x="1928550" y="1754201"/>
                  <a:pt x="1934827" y="1782101"/>
                </a:cubicBezTo>
                <a:cubicBezTo>
                  <a:pt x="1945289" y="1828135"/>
                  <a:pt x="1945289" y="1835807"/>
                  <a:pt x="1934827" y="1882539"/>
                </a:cubicBezTo>
                <a:cubicBezTo>
                  <a:pt x="1928550" y="1909741"/>
                  <a:pt x="1915298" y="1946010"/>
                  <a:pt x="1906230" y="1962052"/>
                </a:cubicBezTo>
                <a:cubicBezTo>
                  <a:pt x="1885306" y="1998322"/>
                  <a:pt x="1825322" y="2053423"/>
                  <a:pt x="1800212" y="2059003"/>
                </a:cubicBezTo>
                <a:cubicBezTo>
                  <a:pt x="1790447" y="2061793"/>
                  <a:pt x="1778590" y="2065978"/>
                  <a:pt x="1775103" y="2069465"/>
                </a:cubicBezTo>
                <a:cubicBezTo>
                  <a:pt x="1736044" y="2099457"/>
                  <a:pt x="1598639" y="2112709"/>
                  <a:pt x="1518428" y="2093180"/>
                </a:cubicBezTo>
                <a:cubicBezTo>
                  <a:pt x="1491226" y="2086902"/>
                  <a:pt x="1461234" y="2077138"/>
                  <a:pt x="1452864" y="2071558"/>
                </a:cubicBezTo>
                <a:cubicBezTo>
                  <a:pt x="1444494" y="2065978"/>
                  <a:pt x="1433334" y="2061793"/>
                  <a:pt x="1427755" y="2061793"/>
                </a:cubicBezTo>
                <a:cubicBezTo>
                  <a:pt x="1399855" y="2061793"/>
                  <a:pt x="1283375" y="1983674"/>
                  <a:pt x="1210836" y="1916018"/>
                </a:cubicBezTo>
                <a:cubicBezTo>
                  <a:pt x="1118071" y="1828832"/>
                  <a:pt x="984153" y="1665621"/>
                  <a:pt x="993918" y="1650276"/>
                </a:cubicBezTo>
                <a:cubicBezTo>
                  <a:pt x="1001590" y="1637721"/>
                  <a:pt x="1156432" y="1641209"/>
                  <a:pt x="1194097" y="1655158"/>
                </a:cubicBezTo>
                <a:cubicBezTo>
                  <a:pt x="1212231" y="1661436"/>
                  <a:pt x="1229668" y="1664226"/>
                  <a:pt x="1232458" y="1661436"/>
                </a:cubicBezTo>
                <a:cubicBezTo>
                  <a:pt x="1242223" y="1651671"/>
                  <a:pt x="1185029" y="1609822"/>
                  <a:pt x="1141785" y="1595174"/>
                </a:cubicBezTo>
                <a:cubicBezTo>
                  <a:pt x="1109003" y="1584015"/>
                  <a:pt x="1081104" y="1580527"/>
                  <a:pt x="1022515" y="1580527"/>
                </a:cubicBezTo>
                <a:cubicBezTo>
                  <a:pt x="979968" y="1580527"/>
                  <a:pt x="942304" y="1577737"/>
                  <a:pt x="938119" y="1574947"/>
                </a:cubicBezTo>
                <a:cubicBezTo>
                  <a:pt x="930447" y="1569367"/>
                  <a:pt x="905337" y="1533796"/>
                  <a:pt x="896967" y="1517754"/>
                </a:cubicBezTo>
                <a:cubicBezTo>
                  <a:pt x="894177" y="1512174"/>
                  <a:pt x="888597" y="1501014"/>
                  <a:pt x="883715" y="1493341"/>
                </a:cubicBezTo>
                <a:cubicBezTo>
                  <a:pt x="878833" y="1485669"/>
                  <a:pt x="866975" y="1466837"/>
                  <a:pt x="857908" y="1451492"/>
                </a:cubicBezTo>
                <a:cubicBezTo>
                  <a:pt x="848143" y="1435450"/>
                  <a:pt x="836286" y="1416618"/>
                  <a:pt x="831404" y="1409643"/>
                </a:cubicBezTo>
                <a:cubicBezTo>
                  <a:pt x="827219" y="1401971"/>
                  <a:pt x="820244" y="1388719"/>
                  <a:pt x="816756" y="1380349"/>
                </a:cubicBezTo>
                <a:cubicBezTo>
                  <a:pt x="812571" y="1372676"/>
                  <a:pt x="806294" y="1363609"/>
                  <a:pt x="802807" y="1360819"/>
                </a:cubicBezTo>
                <a:cubicBezTo>
                  <a:pt x="798622" y="1358727"/>
                  <a:pt x="795134" y="1352449"/>
                  <a:pt x="795134" y="1346869"/>
                </a:cubicBezTo>
                <a:cubicBezTo>
                  <a:pt x="795134" y="1341289"/>
                  <a:pt x="786067" y="1323155"/>
                  <a:pt x="774210" y="1306415"/>
                </a:cubicBezTo>
                <a:cubicBezTo>
                  <a:pt x="736545" y="1250616"/>
                  <a:pt x="750495" y="1243641"/>
                  <a:pt x="804202" y="1291070"/>
                </a:cubicBezTo>
                <a:cubicBezTo>
                  <a:pt x="848841" y="1331525"/>
                  <a:pt x="915799" y="1371281"/>
                  <a:pt x="939514" y="1371281"/>
                </a:cubicBezTo>
                <a:cubicBezTo>
                  <a:pt x="984153" y="1371281"/>
                  <a:pt x="996010" y="1328037"/>
                  <a:pt x="963926" y="1283398"/>
                </a:cubicBezTo>
                <a:cubicBezTo>
                  <a:pt x="952766" y="1268751"/>
                  <a:pt x="942304" y="1251314"/>
                  <a:pt x="939514" y="1245734"/>
                </a:cubicBezTo>
                <a:cubicBezTo>
                  <a:pt x="936724" y="1240154"/>
                  <a:pt x="931842" y="1230389"/>
                  <a:pt x="927657" y="1224809"/>
                </a:cubicBezTo>
                <a:cubicBezTo>
                  <a:pt x="903942" y="1188540"/>
                  <a:pt x="878833" y="1138321"/>
                  <a:pt x="878833" y="1127161"/>
                </a:cubicBezTo>
                <a:cubicBezTo>
                  <a:pt x="878833" y="1105539"/>
                  <a:pt x="890690" y="1104842"/>
                  <a:pt x="929052" y="1123674"/>
                </a:cubicBezTo>
                <a:cubicBezTo>
                  <a:pt x="977178" y="1148086"/>
                  <a:pt x="1000893" y="1170405"/>
                  <a:pt x="1026700" y="1219229"/>
                </a:cubicBezTo>
                <a:cubicBezTo>
                  <a:pt x="1062969" y="1286886"/>
                  <a:pt x="1115281" y="1332920"/>
                  <a:pt x="1185727" y="1359424"/>
                </a:cubicBezTo>
                <a:cubicBezTo>
                  <a:pt x="1226878" y="1374769"/>
                  <a:pt x="1275005" y="1374769"/>
                  <a:pt x="1291745" y="1359424"/>
                </a:cubicBezTo>
                <a:cubicBezTo>
                  <a:pt x="1300812" y="1351054"/>
                  <a:pt x="1314762" y="1348264"/>
                  <a:pt x="1334989" y="1349659"/>
                </a:cubicBezTo>
                <a:cubicBezTo>
                  <a:pt x="1355216" y="1350357"/>
                  <a:pt x="1367771" y="1347567"/>
                  <a:pt x="1373351" y="1340592"/>
                </a:cubicBezTo>
                <a:cubicBezTo>
                  <a:pt x="1383115" y="1329432"/>
                  <a:pt x="1378233" y="1323155"/>
                  <a:pt x="1316157" y="1256196"/>
                </a:cubicBezTo>
                <a:cubicBezTo>
                  <a:pt x="1309182" y="1248524"/>
                  <a:pt x="1292442" y="1224112"/>
                  <a:pt x="1279190" y="1202490"/>
                </a:cubicBezTo>
                <a:cubicBezTo>
                  <a:pt x="1253383" y="1160640"/>
                  <a:pt x="1249198" y="1125766"/>
                  <a:pt x="1269425" y="1121581"/>
                </a:cubicBezTo>
                <a:cubicBezTo>
                  <a:pt x="1283375" y="1119489"/>
                  <a:pt x="1321737" y="1155061"/>
                  <a:pt x="1367771" y="1214347"/>
                </a:cubicBezTo>
                <a:cubicBezTo>
                  <a:pt x="1411015" y="1269448"/>
                  <a:pt x="1480066" y="1341289"/>
                  <a:pt x="1507965" y="1359424"/>
                </a:cubicBezTo>
                <a:cubicBezTo>
                  <a:pt x="1535865" y="1376861"/>
                  <a:pt x="1581202" y="1375466"/>
                  <a:pt x="1597941" y="1355937"/>
                </a:cubicBezTo>
                <a:cubicBezTo>
                  <a:pt x="1604916" y="1346869"/>
                  <a:pt x="1610496" y="1332920"/>
                  <a:pt x="1611193" y="1324550"/>
                </a:cubicBezTo>
                <a:cubicBezTo>
                  <a:pt x="1611193" y="1302230"/>
                  <a:pt x="1625841" y="1304323"/>
                  <a:pt x="1650253" y="1330130"/>
                </a:cubicBezTo>
                <a:cubicBezTo>
                  <a:pt x="1710934" y="1394298"/>
                  <a:pt x="1769523" y="1409643"/>
                  <a:pt x="1802305" y="1370584"/>
                </a:cubicBezTo>
                <a:cubicBezTo>
                  <a:pt x="1821137" y="1348264"/>
                  <a:pt x="1825322" y="1324550"/>
                  <a:pt x="1814162" y="1302928"/>
                </a:cubicBezTo>
                <a:cubicBezTo>
                  <a:pt x="1810675" y="1296650"/>
                  <a:pt x="1800910" y="1277121"/>
                  <a:pt x="1792540" y="1259684"/>
                </a:cubicBezTo>
                <a:cubicBezTo>
                  <a:pt x="1784170" y="1242246"/>
                  <a:pt x="1768128" y="1212254"/>
                  <a:pt x="1756968" y="1192027"/>
                </a:cubicBezTo>
                <a:cubicBezTo>
                  <a:pt x="1722791" y="1130649"/>
                  <a:pt x="1734649" y="1105539"/>
                  <a:pt x="1776498" y="1150178"/>
                </a:cubicBezTo>
                <a:cubicBezTo>
                  <a:pt x="1828809" y="1205280"/>
                  <a:pt x="1889491" y="1297348"/>
                  <a:pt x="1939012" y="1394996"/>
                </a:cubicBezTo>
                <a:cubicBezTo>
                  <a:pt x="1986441" y="1488459"/>
                  <a:pt x="2017131" y="1545653"/>
                  <a:pt x="2045030" y="1595872"/>
                </a:cubicBezTo>
                <a:cubicBezTo>
                  <a:pt x="2070837" y="1640511"/>
                  <a:pt x="2108501" y="1685150"/>
                  <a:pt x="2124544" y="1689335"/>
                </a:cubicBezTo>
                <a:cubicBezTo>
                  <a:pt x="2146863" y="1694915"/>
                  <a:pt x="2192897" y="1677478"/>
                  <a:pt x="2195687" y="1662133"/>
                </a:cubicBezTo>
                <a:cubicBezTo>
                  <a:pt x="2197082" y="1655856"/>
                  <a:pt x="2183830" y="1632141"/>
                  <a:pt x="2167090" y="1610519"/>
                </a:cubicBezTo>
                <a:cubicBezTo>
                  <a:pt x="2118964" y="1547745"/>
                  <a:pt x="2052005" y="1444517"/>
                  <a:pt x="2019223" y="1381744"/>
                </a:cubicBezTo>
                <a:cubicBezTo>
                  <a:pt x="2009458" y="1362912"/>
                  <a:pt x="1994811" y="1337802"/>
                  <a:pt x="1987836" y="1325945"/>
                </a:cubicBezTo>
                <a:cubicBezTo>
                  <a:pt x="1980164" y="1314785"/>
                  <a:pt x="1971794" y="1300138"/>
                  <a:pt x="1969702" y="1294558"/>
                </a:cubicBezTo>
                <a:cubicBezTo>
                  <a:pt x="1967609" y="1288978"/>
                  <a:pt x="1964122" y="1281306"/>
                  <a:pt x="1962727" y="1277121"/>
                </a:cubicBezTo>
                <a:cubicBezTo>
                  <a:pt x="1961332" y="1273633"/>
                  <a:pt x="1956449" y="1264566"/>
                  <a:pt x="1951567" y="1258289"/>
                </a:cubicBezTo>
                <a:cubicBezTo>
                  <a:pt x="1945987" y="1250616"/>
                  <a:pt x="1945289" y="1243641"/>
                  <a:pt x="1949474" y="1239456"/>
                </a:cubicBezTo>
                <a:cubicBezTo>
                  <a:pt x="1954357" y="1235272"/>
                  <a:pt x="1973886" y="1253406"/>
                  <a:pt x="2005273" y="1290373"/>
                </a:cubicBezTo>
                <a:cubicBezTo>
                  <a:pt x="2063862" y="1359424"/>
                  <a:pt x="2140586" y="1413131"/>
                  <a:pt x="2180342" y="1413131"/>
                </a:cubicBezTo>
                <a:cubicBezTo>
                  <a:pt x="2207544" y="1413131"/>
                  <a:pt x="2237536" y="1390811"/>
                  <a:pt x="2241721" y="1367794"/>
                </a:cubicBezTo>
                <a:cubicBezTo>
                  <a:pt x="2246604" y="1344079"/>
                  <a:pt x="2238234" y="1309205"/>
                  <a:pt x="2222889" y="1288281"/>
                </a:cubicBezTo>
                <a:cubicBezTo>
                  <a:pt x="2204057" y="1261079"/>
                  <a:pt x="2148956" y="1224809"/>
                  <a:pt x="2103619" y="1210162"/>
                </a:cubicBezTo>
                <a:cubicBezTo>
                  <a:pt x="2078509" y="1201792"/>
                  <a:pt x="2057585" y="1190632"/>
                  <a:pt x="2057585" y="1185750"/>
                </a:cubicBezTo>
                <a:cubicBezTo>
                  <a:pt x="2057585" y="1169010"/>
                  <a:pt x="2102224" y="1092984"/>
                  <a:pt x="2140586" y="1042068"/>
                </a:cubicBezTo>
                <a:cubicBezTo>
                  <a:pt x="2197780" y="968134"/>
                  <a:pt x="2281478" y="910940"/>
                  <a:pt x="2332395" y="910940"/>
                </a:cubicBezTo>
                <a:cubicBezTo>
                  <a:pt x="2358202" y="910940"/>
                  <a:pt x="2411210" y="937445"/>
                  <a:pt x="2437715" y="963252"/>
                </a:cubicBezTo>
                <a:cubicBezTo>
                  <a:pt x="2486539" y="1012076"/>
                  <a:pt x="2501884" y="1083917"/>
                  <a:pt x="2478867" y="1151573"/>
                </a:cubicBezTo>
                <a:cubicBezTo>
                  <a:pt x="2462127" y="1201095"/>
                  <a:pt x="2467009" y="1212254"/>
                  <a:pt x="2507464" y="1225507"/>
                </a:cubicBezTo>
                <a:cubicBezTo>
                  <a:pt x="2539548" y="1235969"/>
                  <a:pt x="2543035" y="1235969"/>
                  <a:pt x="2549313" y="1225507"/>
                </a:cubicBezTo>
                <a:cubicBezTo>
                  <a:pt x="2553498" y="1219229"/>
                  <a:pt x="2556288" y="1176683"/>
                  <a:pt x="2556288" y="1130649"/>
                </a:cubicBezTo>
                <a:cubicBezTo>
                  <a:pt x="2556288" y="1053228"/>
                  <a:pt x="2554893" y="1044160"/>
                  <a:pt x="2536758" y="1010681"/>
                </a:cubicBezTo>
                <a:cubicBezTo>
                  <a:pt x="2477472" y="896991"/>
                  <a:pt x="2370059" y="848864"/>
                  <a:pt x="2249394" y="883041"/>
                </a:cubicBezTo>
                <a:cubicBezTo>
                  <a:pt x="2141981" y="913033"/>
                  <a:pt x="2038055" y="1022538"/>
                  <a:pt x="1994811" y="1150876"/>
                </a:cubicBezTo>
                <a:cubicBezTo>
                  <a:pt x="1981559" y="1189935"/>
                  <a:pt x="1977374" y="1195515"/>
                  <a:pt x="1966912" y="1189935"/>
                </a:cubicBezTo>
                <a:cubicBezTo>
                  <a:pt x="1953659" y="1182960"/>
                  <a:pt x="1934130" y="1148783"/>
                  <a:pt x="1892281" y="1062295"/>
                </a:cubicBezTo>
                <a:cubicBezTo>
                  <a:pt x="1885306" y="1047648"/>
                  <a:pt x="1877633" y="1033698"/>
                  <a:pt x="1874146" y="1031606"/>
                </a:cubicBezTo>
                <a:cubicBezTo>
                  <a:pt x="1871356" y="1030211"/>
                  <a:pt x="1859499" y="1038580"/>
                  <a:pt x="1848339" y="1050438"/>
                </a:cubicBezTo>
                <a:cubicBezTo>
                  <a:pt x="1833692" y="1066480"/>
                  <a:pt x="1827414" y="1079732"/>
                  <a:pt x="1827414" y="1096472"/>
                </a:cubicBezTo>
                <a:cubicBezTo>
                  <a:pt x="1827414" y="1125069"/>
                  <a:pt x="1815557" y="1127161"/>
                  <a:pt x="1791842" y="1102052"/>
                </a:cubicBezTo>
                <a:cubicBezTo>
                  <a:pt x="1748598" y="1055320"/>
                  <a:pt x="1680245" y="1044160"/>
                  <a:pt x="1660018" y="1079732"/>
                </a:cubicBezTo>
                <a:cubicBezTo>
                  <a:pt x="1650950" y="1097169"/>
                  <a:pt x="1650950" y="1103447"/>
                  <a:pt x="1662807" y="1149481"/>
                </a:cubicBezTo>
                <a:cubicBezTo>
                  <a:pt x="1669782" y="1177380"/>
                  <a:pt x="1679547" y="1207372"/>
                  <a:pt x="1685127" y="1215742"/>
                </a:cubicBezTo>
                <a:cubicBezTo>
                  <a:pt x="1690707" y="1224112"/>
                  <a:pt x="1694892" y="1234574"/>
                  <a:pt x="1694892" y="1238061"/>
                </a:cubicBezTo>
                <a:cubicBezTo>
                  <a:pt x="1694892" y="1242246"/>
                  <a:pt x="1704657" y="1261079"/>
                  <a:pt x="1715816" y="1280608"/>
                </a:cubicBezTo>
                <a:cubicBezTo>
                  <a:pt x="1740228" y="1321760"/>
                  <a:pt x="1741623" y="1329432"/>
                  <a:pt x="1724186" y="1329432"/>
                </a:cubicBezTo>
                <a:cubicBezTo>
                  <a:pt x="1699077" y="1329432"/>
                  <a:pt x="1604219" y="1226204"/>
                  <a:pt x="1530983" y="1118791"/>
                </a:cubicBezTo>
                <a:cubicBezTo>
                  <a:pt x="1512848" y="1092287"/>
                  <a:pt x="1496108" y="1071362"/>
                  <a:pt x="1492621" y="1071362"/>
                </a:cubicBezTo>
                <a:cubicBezTo>
                  <a:pt x="1477276" y="1071362"/>
                  <a:pt x="1450772" y="1088799"/>
                  <a:pt x="1446587" y="1100657"/>
                </a:cubicBezTo>
                <a:cubicBezTo>
                  <a:pt x="1444494" y="1107632"/>
                  <a:pt x="1448679" y="1123674"/>
                  <a:pt x="1456351" y="1136228"/>
                </a:cubicBezTo>
                <a:cubicBezTo>
                  <a:pt x="1472394" y="1162035"/>
                  <a:pt x="1491923" y="1196212"/>
                  <a:pt x="1524705" y="1257591"/>
                </a:cubicBezTo>
                <a:cubicBezTo>
                  <a:pt x="1584689" y="1367794"/>
                  <a:pt x="1524705" y="1337105"/>
                  <a:pt x="1423570" y="1205280"/>
                </a:cubicBezTo>
                <a:cubicBezTo>
                  <a:pt x="1343359" y="1101354"/>
                  <a:pt x="1291745" y="1057413"/>
                  <a:pt x="1249198" y="1057413"/>
                </a:cubicBezTo>
                <a:cubicBezTo>
                  <a:pt x="1219904" y="1058110"/>
                  <a:pt x="1195492" y="1075547"/>
                  <a:pt x="1188517" y="1102052"/>
                </a:cubicBezTo>
                <a:cubicBezTo>
                  <a:pt x="1182937" y="1125766"/>
                  <a:pt x="1166895" y="1125069"/>
                  <a:pt x="1140390" y="1099959"/>
                </a:cubicBezTo>
                <a:cubicBezTo>
                  <a:pt x="1129230" y="1089497"/>
                  <a:pt x="1104818" y="1074850"/>
                  <a:pt x="1086684" y="1067875"/>
                </a:cubicBezTo>
                <a:cubicBezTo>
                  <a:pt x="1055297" y="1056018"/>
                  <a:pt x="1052507" y="1056018"/>
                  <a:pt x="1034372" y="1067875"/>
                </a:cubicBezTo>
                <a:cubicBezTo>
                  <a:pt x="1023212" y="1074850"/>
                  <a:pt x="1009960" y="1086707"/>
                  <a:pt x="1003683" y="1094379"/>
                </a:cubicBezTo>
                <a:cubicBezTo>
                  <a:pt x="991825" y="1108329"/>
                  <a:pt x="991825" y="1108329"/>
                  <a:pt x="972296" y="1095774"/>
                </a:cubicBezTo>
                <a:cubicBezTo>
                  <a:pt x="930447" y="1067875"/>
                  <a:pt x="901850" y="1056715"/>
                  <a:pt x="867673" y="1052530"/>
                </a:cubicBezTo>
                <a:cubicBezTo>
                  <a:pt x="834891" y="1049043"/>
                  <a:pt x="830706" y="1050438"/>
                  <a:pt x="813966" y="1068572"/>
                </a:cubicBezTo>
                <a:cubicBezTo>
                  <a:pt x="787462" y="1097169"/>
                  <a:pt x="788857" y="1129951"/>
                  <a:pt x="820244" y="1192027"/>
                </a:cubicBezTo>
                <a:cubicBezTo>
                  <a:pt x="834194" y="1219927"/>
                  <a:pt x="847446" y="1243641"/>
                  <a:pt x="849538" y="1245734"/>
                </a:cubicBezTo>
                <a:cubicBezTo>
                  <a:pt x="852328" y="1247826"/>
                  <a:pt x="858606" y="1256196"/>
                  <a:pt x="863488" y="1265263"/>
                </a:cubicBezTo>
                <a:cubicBezTo>
                  <a:pt x="897665" y="1326642"/>
                  <a:pt x="760957" y="1194817"/>
                  <a:pt x="711436" y="1118791"/>
                </a:cubicBezTo>
                <a:cubicBezTo>
                  <a:pt x="694696" y="1092287"/>
                  <a:pt x="675864" y="1071362"/>
                  <a:pt x="670284" y="1071362"/>
                </a:cubicBezTo>
                <a:cubicBezTo>
                  <a:pt x="664704" y="1071362"/>
                  <a:pt x="652847" y="1078337"/>
                  <a:pt x="643780" y="1086707"/>
                </a:cubicBezTo>
                <a:cubicBezTo>
                  <a:pt x="624948" y="1104144"/>
                  <a:pt x="621460" y="1151573"/>
                  <a:pt x="638200" y="1173195"/>
                </a:cubicBezTo>
                <a:cubicBezTo>
                  <a:pt x="643780" y="1180170"/>
                  <a:pt x="648662" y="1192725"/>
                  <a:pt x="648662" y="1201095"/>
                </a:cubicBezTo>
                <a:cubicBezTo>
                  <a:pt x="648662" y="1208767"/>
                  <a:pt x="651452" y="1217834"/>
                  <a:pt x="655637" y="1222019"/>
                </a:cubicBezTo>
                <a:cubicBezTo>
                  <a:pt x="659124" y="1225507"/>
                  <a:pt x="675864" y="1255499"/>
                  <a:pt x="692604" y="1287583"/>
                </a:cubicBezTo>
                <a:cubicBezTo>
                  <a:pt x="721898" y="1345474"/>
                  <a:pt x="760260" y="1415921"/>
                  <a:pt x="793042" y="1472417"/>
                </a:cubicBezTo>
                <a:cubicBezTo>
                  <a:pt x="801412" y="1487762"/>
                  <a:pt x="811874" y="1506594"/>
                  <a:pt x="816059" y="1514266"/>
                </a:cubicBezTo>
                <a:cubicBezTo>
                  <a:pt x="820244" y="1521938"/>
                  <a:pt x="829311" y="1537981"/>
                  <a:pt x="836286" y="1549140"/>
                </a:cubicBezTo>
                <a:cubicBezTo>
                  <a:pt x="857211" y="1581225"/>
                  <a:pt x="854421" y="1593082"/>
                  <a:pt x="827219" y="1597964"/>
                </a:cubicBezTo>
                <a:cubicBezTo>
                  <a:pt x="784672" y="1606334"/>
                  <a:pt x="772117" y="1600057"/>
                  <a:pt x="744915" y="1559603"/>
                </a:cubicBezTo>
                <a:cubicBezTo>
                  <a:pt x="718411" y="1520543"/>
                  <a:pt x="648662" y="1384534"/>
                  <a:pt x="648662" y="1371979"/>
                </a:cubicBezTo>
                <a:cubicBezTo>
                  <a:pt x="648662" y="1368491"/>
                  <a:pt x="644477" y="1356634"/>
                  <a:pt x="638897" y="1345474"/>
                </a:cubicBezTo>
                <a:cubicBezTo>
                  <a:pt x="627738" y="1321760"/>
                  <a:pt x="618670" y="1301533"/>
                  <a:pt x="574729" y="1196910"/>
                </a:cubicBezTo>
                <a:cubicBezTo>
                  <a:pt x="440114" y="877461"/>
                  <a:pt x="291549" y="719829"/>
                  <a:pt x="125547" y="719132"/>
                </a:cubicBezTo>
                <a:cubicBezTo>
                  <a:pt x="65563" y="719132"/>
                  <a:pt x="43244" y="729594"/>
                  <a:pt x="20924" y="766561"/>
                </a:cubicBezTo>
                <a:cubicBezTo>
                  <a:pt x="-3488" y="806317"/>
                  <a:pt x="-3488" y="828637"/>
                  <a:pt x="21622" y="879553"/>
                </a:cubicBezTo>
                <a:cubicBezTo>
                  <a:pt x="50916" y="940235"/>
                  <a:pt x="64866" y="947210"/>
                  <a:pt x="92765" y="918613"/>
                </a:cubicBezTo>
                <a:lnTo>
                  <a:pt x="114388" y="896991"/>
                </a:lnTo>
                <a:lnTo>
                  <a:pt x="78118" y="863511"/>
                </a:lnTo>
                <a:cubicBezTo>
                  <a:pt x="36967" y="825150"/>
                  <a:pt x="32782" y="806317"/>
                  <a:pt x="57194" y="774233"/>
                </a:cubicBezTo>
                <a:cubicBezTo>
                  <a:pt x="78816" y="746334"/>
                  <a:pt x="83698" y="743544"/>
                  <a:pt x="115085" y="743544"/>
                </a:cubicBezTo>
                <a:cubicBezTo>
                  <a:pt x="169489" y="743544"/>
                  <a:pt x="245515" y="790973"/>
                  <a:pt x="292944" y="855141"/>
                </a:cubicBezTo>
                <a:cubicBezTo>
                  <a:pt x="317356" y="887923"/>
                  <a:pt x="483358" y="1212952"/>
                  <a:pt x="540552" y="1339894"/>
                </a:cubicBezTo>
                <a:cubicBezTo>
                  <a:pt x="587981" y="1445215"/>
                  <a:pt x="609603" y="1482182"/>
                  <a:pt x="662612" y="1548443"/>
                </a:cubicBezTo>
                <a:cubicBezTo>
                  <a:pt x="689814" y="1581922"/>
                  <a:pt x="711436" y="1611914"/>
                  <a:pt x="711436" y="1614704"/>
                </a:cubicBezTo>
                <a:cubicBezTo>
                  <a:pt x="711436" y="1618192"/>
                  <a:pt x="698184" y="1622376"/>
                  <a:pt x="682142" y="1624469"/>
                </a:cubicBezTo>
                <a:cubicBezTo>
                  <a:pt x="665402" y="1626561"/>
                  <a:pt x="620763" y="1631444"/>
                  <a:pt x="582401" y="1635629"/>
                </a:cubicBezTo>
                <a:cubicBezTo>
                  <a:pt x="544039" y="1639814"/>
                  <a:pt x="495215" y="1646788"/>
                  <a:pt x="474291" y="1650973"/>
                </a:cubicBezTo>
                <a:cubicBezTo>
                  <a:pt x="453366" y="1655158"/>
                  <a:pt x="396870" y="1660041"/>
                  <a:pt x="348743" y="1662133"/>
                </a:cubicBezTo>
                <a:cubicBezTo>
                  <a:pt x="275507" y="1664923"/>
                  <a:pt x="253187" y="1663528"/>
                  <a:pt x="207851" y="1651671"/>
                </a:cubicBezTo>
                <a:cubicBezTo>
                  <a:pt x="140195" y="1633536"/>
                  <a:pt x="133220" y="1629351"/>
                  <a:pt x="98345" y="1590292"/>
                </a:cubicBezTo>
                <a:cubicBezTo>
                  <a:pt x="25109" y="1506594"/>
                  <a:pt x="36967" y="1383836"/>
                  <a:pt x="122757" y="1335012"/>
                </a:cubicBezTo>
                <a:cubicBezTo>
                  <a:pt x="147867" y="1321062"/>
                  <a:pt x="172976" y="1314087"/>
                  <a:pt x="204363" y="1310600"/>
                </a:cubicBezTo>
                <a:lnTo>
                  <a:pt x="249700" y="1306415"/>
                </a:lnTo>
                <a:lnTo>
                  <a:pt x="252490" y="1272936"/>
                </a:lnTo>
                <a:cubicBezTo>
                  <a:pt x="253187" y="1254104"/>
                  <a:pt x="253885" y="1235272"/>
                  <a:pt x="252490" y="1231784"/>
                </a:cubicBezTo>
                <a:cubicBezTo>
                  <a:pt x="244120" y="1206675"/>
                  <a:pt x="91370" y="1252011"/>
                  <a:pt x="57891" y="1289675"/>
                </a:cubicBezTo>
                <a:cubicBezTo>
                  <a:pt x="27202" y="1323155"/>
                  <a:pt x="0" y="1396391"/>
                  <a:pt x="0" y="1444517"/>
                </a:cubicBezTo>
                <a:cubicBezTo>
                  <a:pt x="0" y="1474509"/>
                  <a:pt x="17437" y="1534493"/>
                  <a:pt x="37664" y="1570762"/>
                </a:cubicBezTo>
                <a:cubicBezTo>
                  <a:pt x="59286" y="1611914"/>
                  <a:pt x="125547" y="1671898"/>
                  <a:pt x="169489" y="1690730"/>
                </a:cubicBezTo>
                <a:cubicBezTo>
                  <a:pt x="241330" y="1721420"/>
                  <a:pt x="271322" y="1726999"/>
                  <a:pt x="373155" y="1726999"/>
                </a:cubicBezTo>
                <a:cubicBezTo>
                  <a:pt x="435929" y="1726999"/>
                  <a:pt x="491728" y="1723512"/>
                  <a:pt x="518232" y="1717235"/>
                </a:cubicBezTo>
                <a:cubicBezTo>
                  <a:pt x="562871" y="1706772"/>
                  <a:pt x="636805" y="1694915"/>
                  <a:pt x="721898" y="1685150"/>
                </a:cubicBezTo>
                <a:cubicBezTo>
                  <a:pt x="749100" y="1681663"/>
                  <a:pt x="797227" y="1673990"/>
                  <a:pt x="829311" y="1668411"/>
                </a:cubicBezTo>
                <a:cubicBezTo>
                  <a:pt x="862093" y="1662133"/>
                  <a:pt x="893480" y="1658646"/>
                  <a:pt x="900455" y="1660738"/>
                </a:cubicBezTo>
                <a:cubicBezTo>
                  <a:pt x="906732" y="1662831"/>
                  <a:pt x="924867" y="1684453"/>
                  <a:pt x="940909" y="1708167"/>
                </a:cubicBezTo>
                <a:cubicBezTo>
                  <a:pt x="986943" y="1777218"/>
                  <a:pt x="1084591" y="1888816"/>
                  <a:pt x="1138298" y="1932758"/>
                </a:cubicBezTo>
                <a:cubicBezTo>
                  <a:pt x="1278492" y="2049936"/>
                  <a:pt x="1358703" y="2091785"/>
                  <a:pt x="1520520" y="2130844"/>
                </a:cubicBezTo>
                <a:cubicBezTo>
                  <a:pt x="1557836" y="2140086"/>
                  <a:pt x="1596110" y="2144489"/>
                  <a:pt x="1633938" y="2144391"/>
                </a:cubicBezTo>
                <a:close/>
              </a:path>
            </a:pathLst>
          </a:custGeom>
          <a:solidFill>
            <a:srgbClr val="2C1B17"/>
          </a:solidFill>
          <a:ln w="696" cap="flat">
            <a:noFill/>
            <a:prstDash val="solid"/>
            <a:miter/>
          </a:ln>
        </p:spPr>
        <p:txBody>
          <a:bodyPr rtlCol="0" anchor="ctr"/>
          <a:lstStyle/>
          <a:p>
            <a:endParaRPr lang="en-US" dirty="0"/>
          </a:p>
        </p:txBody>
      </p:sp>
    </p:spTree>
    <p:extLst>
      <p:ext uri="{BB962C8B-B14F-4D97-AF65-F5344CB8AC3E}">
        <p14:creationId xmlns:p14="http://schemas.microsoft.com/office/powerpoint/2010/main" val="346420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2065888" y="334954"/>
            <a:ext cx="8946241"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b="0" dirty="0">
                <a:solidFill>
                  <a:schemeClr val="bg1"/>
                </a:solidFill>
                <a:latin typeface="+mj-lt"/>
                <a:ea typeface="Verdana" panose="020B0604030504040204" pitchFamily="34" charset="0"/>
                <a:cs typeface="Courier New" panose="02070309020205020404" pitchFamily="49" charset="0"/>
              </a:rPr>
              <a:t>Who is Rockbuster?</a:t>
            </a:r>
          </a:p>
        </p:txBody>
      </p:sp>
      <p:grpSp>
        <p:nvGrpSpPr>
          <p:cNvPr id="1384" name="Group 1383">
            <a:extLst>
              <a:ext uri="{FF2B5EF4-FFF2-40B4-BE49-F238E27FC236}">
                <a16:creationId xmlns:a16="http://schemas.microsoft.com/office/drawing/2014/main" id="{6CF0E3D3-B230-3169-506A-B7D240BFB965}"/>
              </a:ext>
            </a:extLst>
          </p:cNvPr>
          <p:cNvGrpSpPr/>
          <p:nvPr/>
        </p:nvGrpSpPr>
        <p:grpSpPr>
          <a:xfrm flipH="1">
            <a:off x="1778140" y="1918447"/>
            <a:ext cx="2202042" cy="4939554"/>
            <a:chOff x="389842" y="1382963"/>
            <a:chExt cx="1726115" cy="3871969"/>
          </a:xfrm>
        </p:grpSpPr>
        <p:sp>
          <p:nvSpPr>
            <p:cNvPr id="1385" name="Freeform: Shape 1384">
              <a:extLst>
                <a:ext uri="{FF2B5EF4-FFF2-40B4-BE49-F238E27FC236}">
                  <a16:creationId xmlns:a16="http://schemas.microsoft.com/office/drawing/2014/main" id="{301A2689-2C02-CAF5-C8A2-A9B8B17FAE8D}"/>
                </a:ext>
              </a:extLst>
            </p:cNvPr>
            <p:cNvSpPr/>
            <p:nvPr/>
          </p:nvSpPr>
          <p:spPr>
            <a:xfrm>
              <a:off x="875105" y="1724066"/>
              <a:ext cx="779158" cy="450309"/>
            </a:xfrm>
            <a:custGeom>
              <a:avLst/>
              <a:gdLst>
                <a:gd name="connsiteX0" fmla="*/ 0 w 779158"/>
                <a:gd name="connsiteY0" fmla="*/ 0 h 450309"/>
                <a:gd name="connsiteX1" fmla="*/ 779158 w 779158"/>
                <a:gd name="connsiteY1" fmla="*/ 0 h 450309"/>
                <a:gd name="connsiteX2" fmla="*/ 779158 w 779158"/>
                <a:gd name="connsiteY2" fmla="*/ 450310 h 450309"/>
                <a:gd name="connsiteX3" fmla="*/ 0 w 779158"/>
                <a:gd name="connsiteY3" fmla="*/ 450310 h 450309"/>
              </a:gdLst>
              <a:ahLst/>
              <a:cxnLst>
                <a:cxn ang="0">
                  <a:pos x="connsiteX0" y="connsiteY0"/>
                </a:cxn>
                <a:cxn ang="0">
                  <a:pos x="connsiteX1" y="connsiteY1"/>
                </a:cxn>
                <a:cxn ang="0">
                  <a:pos x="connsiteX2" y="connsiteY2"/>
                </a:cxn>
                <a:cxn ang="0">
                  <a:pos x="connsiteX3" y="connsiteY3"/>
                </a:cxn>
              </a:cxnLst>
              <a:rect l="l" t="t" r="r" b="b"/>
              <a:pathLst>
                <a:path w="779158" h="450309">
                  <a:moveTo>
                    <a:pt x="0" y="0"/>
                  </a:moveTo>
                  <a:lnTo>
                    <a:pt x="779158" y="0"/>
                  </a:lnTo>
                  <a:lnTo>
                    <a:pt x="779158" y="450310"/>
                  </a:lnTo>
                  <a:lnTo>
                    <a:pt x="0" y="450310"/>
                  </a:lnTo>
                  <a:close/>
                </a:path>
              </a:pathLst>
            </a:custGeom>
            <a:solidFill>
              <a:srgbClr val="644C5C"/>
            </a:solidFill>
            <a:ln w="3645" cap="flat">
              <a:noFill/>
              <a:prstDash val="solid"/>
              <a:miter/>
            </a:ln>
          </p:spPr>
          <p:txBody>
            <a:bodyPr rtlCol="0" anchor="ctr"/>
            <a:lstStyle/>
            <a:p>
              <a:endParaRPr lang="en-US"/>
            </a:p>
          </p:txBody>
        </p:sp>
        <p:sp>
          <p:nvSpPr>
            <p:cNvPr id="1386" name="Freeform: Shape 1385">
              <a:extLst>
                <a:ext uri="{FF2B5EF4-FFF2-40B4-BE49-F238E27FC236}">
                  <a16:creationId xmlns:a16="http://schemas.microsoft.com/office/drawing/2014/main" id="{C887D547-3EAA-DB88-6C6D-E00250A68219}"/>
                </a:ext>
              </a:extLst>
            </p:cNvPr>
            <p:cNvSpPr/>
            <p:nvPr/>
          </p:nvSpPr>
          <p:spPr>
            <a:xfrm>
              <a:off x="606231" y="3053105"/>
              <a:ext cx="1411220" cy="2201827"/>
            </a:xfrm>
            <a:custGeom>
              <a:avLst/>
              <a:gdLst>
                <a:gd name="connsiteX0" fmla="*/ 461045 w 1411220"/>
                <a:gd name="connsiteY0" fmla="*/ 0 h 2201827"/>
                <a:gd name="connsiteX1" fmla="*/ 949337 w 1411220"/>
                <a:gd name="connsiteY1" fmla="*/ 0 h 2201827"/>
                <a:gd name="connsiteX2" fmla="*/ 949337 w 1411220"/>
                <a:gd name="connsiteY2" fmla="*/ 121389 h 2201827"/>
                <a:gd name="connsiteX3" fmla="*/ 906592 w 1411220"/>
                <a:gd name="connsiteY3" fmla="*/ 185868 h 2201827"/>
                <a:gd name="connsiteX4" fmla="*/ 890964 w 1411220"/>
                <a:gd name="connsiteY4" fmla="*/ 189025 h 2201827"/>
                <a:gd name="connsiteX5" fmla="*/ 1409935 w 1411220"/>
                <a:gd name="connsiteY5" fmla="*/ 2141471 h 2201827"/>
                <a:gd name="connsiteX6" fmla="*/ 1382863 w 1411220"/>
                <a:gd name="connsiteY6" fmla="*/ 2188136 h 2201827"/>
                <a:gd name="connsiteX7" fmla="*/ 1382826 w 1411220"/>
                <a:gd name="connsiteY7" fmla="*/ 2188173 h 2201827"/>
                <a:gd name="connsiteX8" fmla="*/ 1336161 w 1411220"/>
                <a:gd name="connsiteY8" fmla="*/ 2161100 h 2201827"/>
                <a:gd name="connsiteX9" fmla="*/ 812641 w 1411220"/>
                <a:gd name="connsiteY9" fmla="*/ 191369 h 2201827"/>
                <a:gd name="connsiteX10" fmla="*/ 743375 w 1411220"/>
                <a:gd name="connsiteY10" fmla="*/ 191369 h 2201827"/>
                <a:gd name="connsiteX11" fmla="*/ 743375 w 1411220"/>
                <a:gd name="connsiteY11" fmla="*/ 2120966 h 2201827"/>
                <a:gd name="connsiteX12" fmla="*/ 705210 w 1411220"/>
                <a:gd name="connsiteY12" fmla="*/ 2159131 h 2201827"/>
                <a:gd name="connsiteX13" fmla="*/ 705210 w 1411220"/>
                <a:gd name="connsiteY13" fmla="*/ 2159167 h 2201827"/>
                <a:gd name="connsiteX14" fmla="*/ 667046 w 1411220"/>
                <a:gd name="connsiteY14" fmla="*/ 2121003 h 2201827"/>
                <a:gd name="connsiteX15" fmla="*/ 667046 w 1411220"/>
                <a:gd name="connsiteY15" fmla="*/ 191369 h 2201827"/>
                <a:gd name="connsiteX16" fmla="*/ 601831 w 1411220"/>
                <a:gd name="connsiteY16" fmla="*/ 191369 h 2201827"/>
                <a:gd name="connsiteX17" fmla="*/ 75023 w 1411220"/>
                <a:gd name="connsiteY17" fmla="*/ 2173469 h 2201827"/>
                <a:gd name="connsiteX18" fmla="*/ 28358 w 1411220"/>
                <a:gd name="connsiteY18" fmla="*/ 2200542 h 2201827"/>
                <a:gd name="connsiteX19" fmla="*/ 1285 w 1411220"/>
                <a:gd name="connsiteY19" fmla="*/ 2153876 h 2201827"/>
                <a:gd name="connsiteX20" fmla="*/ 523693 w 1411220"/>
                <a:gd name="connsiteY20" fmla="*/ 188331 h 2201827"/>
                <a:gd name="connsiteX21" fmla="*/ 481545 w 1411220"/>
                <a:gd name="connsiteY21" fmla="*/ 170868 h 2201827"/>
                <a:gd name="connsiteX22" fmla="*/ 461045 w 1411220"/>
                <a:gd name="connsiteY22" fmla="*/ 121389 h 220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11220" h="2201827">
                  <a:moveTo>
                    <a:pt x="461045" y="0"/>
                  </a:moveTo>
                  <a:lnTo>
                    <a:pt x="949337" y="0"/>
                  </a:lnTo>
                  <a:lnTo>
                    <a:pt x="949337" y="121389"/>
                  </a:lnTo>
                  <a:cubicBezTo>
                    <a:pt x="949337" y="150368"/>
                    <a:pt x="931707" y="175242"/>
                    <a:pt x="906592" y="185868"/>
                  </a:cubicBezTo>
                  <a:lnTo>
                    <a:pt x="890964" y="189025"/>
                  </a:lnTo>
                  <a:lnTo>
                    <a:pt x="1409935" y="2141471"/>
                  </a:lnTo>
                  <a:cubicBezTo>
                    <a:pt x="1415335" y="2161830"/>
                    <a:pt x="1403222" y="2182737"/>
                    <a:pt x="1382863" y="2188136"/>
                  </a:cubicBezTo>
                  <a:lnTo>
                    <a:pt x="1382826" y="2188173"/>
                  </a:lnTo>
                  <a:cubicBezTo>
                    <a:pt x="1362467" y="2193573"/>
                    <a:pt x="1341561" y="2181460"/>
                    <a:pt x="1336161" y="2161100"/>
                  </a:cubicBezTo>
                  <a:lnTo>
                    <a:pt x="812641" y="191369"/>
                  </a:lnTo>
                  <a:lnTo>
                    <a:pt x="743375" y="191369"/>
                  </a:lnTo>
                  <a:lnTo>
                    <a:pt x="743375" y="2120966"/>
                  </a:lnTo>
                  <a:cubicBezTo>
                    <a:pt x="743375" y="2142055"/>
                    <a:pt x="726263" y="2159131"/>
                    <a:pt x="705210" y="2159131"/>
                  </a:cubicBezTo>
                  <a:lnTo>
                    <a:pt x="705210" y="2159167"/>
                  </a:lnTo>
                  <a:cubicBezTo>
                    <a:pt x="684121" y="2159167"/>
                    <a:pt x="667046" y="2142055"/>
                    <a:pt x="667046" y="2121003"/>
                  </a:cubicBezTo>
                  <a:lnTo>
                    <a:pt x="667046" y="191369"/>
                  </a:lnTo>
                  <a:lnTo>
                    <a:pt x="601831" y="191369"/>
                  </a:lnTo>
                  <a:lnTo>
                    <a:pt x="75023" y="2173469"/>
                  </a:lnTo>
                  <a:cubicBezTo>
                    <a:pt x="69623" y="2193829"/>
                    <a:pt x="48717" y="2205942"/>
                    <a:pt x="28358" y="2200542"/>
                  </a:cubicBezTo>
                  <a:cubicBezTo>
                    <a:pt x="7998" y="2195142"/>
                    <a:pt x="-4115" y="2174236"/>
                    <a:pt x="1285" y="2153876"/>
                  </a:cubicBezTo>
                  <a:lnTo>
                    <a:pt x="523693" y="188331"/>
                  </a:lnTo>
                  <a:lnTo>
                    <a:pt x="481545" y="170868"/>
                  </a:lnTo>
                  <a:cubicBezTo>
                    <a:pt x="468880" y="158203"/>
                    <a:pt x="461045" y="140708"/>
                    <a:pt x="461045" y="121389"/>
                  </a:cubicBezTo>
                  <a:close/>
                </a:path>
              </a:pathLst>
            </a:custGeom>
            <a:solidFill>
              <a:srgbClr val="A9A9A9"/>
            </a:solidFill>
            <a:ln w="3645" cap="flat">
              <a:noFill/>
              <a:prstDash val="solid"/>
              <a:miter/>
            </a:ln>
          </p:spPr>
          <p:txBody>
            <a:bodyPr rtlCol="0" anchor="ctr"/>
            <a:lstStyle/>
            <a:p>
              <a:endParaRPr lang="en-US"/>
            </a:p>
          </p:txBody>
        </p:sp>
        <p:sp>
          <p:nvSpPr>
            <p:cNvPr id="1387" name="Freeform: Shape 1386">
              <a:extLst>
                <a:ext uri="{FF2B5EF4-FFF2-40B4-BE49-F238E27FC236}">
                  <a16:creationId xmlns:a16="http://schemas.microsoft.com/office/drawing/2014/main" id="{1C1553C6-C212-DC9A-5BC3-7E3118B0FFF6}"/>
                </a:ext>
              </a:extLst>
            </p:cNvPr>
            <p:cNvSpPr/>
            <p:nvPr/>
          </p:nvSpPr>
          <p:spPr>
            <a:xfrm>
              <a:off x="845661" y="2938502"/>
              <a:ext cx="959191" cy="345117"/>
            </a:xfrm>
            <a:custGeom>
              <a:avLst/>
              <a:gdLst>
                <a:gd name="connsiteX0" fmla="*/ 0 w 959191"/>
                <a:gd name="connsiteY0" fmla="*/ 0 h 345117"/>
                <a:gd name="connsiteX1" fmla="*/ 36 w 959191"/>
                <a:gd name="connsiteY1" fmla="*/ 0 h 345117"/>
                <a:gd name="connsiteX2" fmla="*/ 931524 w 959191"/>
                <a:gd name="connsiteY2" fmla="*/ 0 h 345117"/>
                <a:gd name="connsiteX3" fmla="*/ 931524 w 959191"/>
                <a:gd name="connsiteY3" fmla="*/ 54802 h 345117"/>
                <a:gd name="connsiteX4" fmla="*/ 852641 w 959191"/>
                <a:gd name="connsiteY4" fmla="*/ 133685 h 345117"/>
                <a:gd name="connsiteX5" fmla="*/ 802079 w 959191"/>
                <a:gd name="connsiteY5" fmla="*/ 133685 h 345117"/>
                <a:gd name="connsiteX6" fmla="*/ 955406 w 959191"/>
                <a:gd name="connsiteY6" fmla="*/ 314801 h 345117"/>
                <a:gd name="connsiteX7" fmla="*/ 953534 w 959191"/>
                <a:gd name="connsiteY7" fmla="*/ 337323 h 345117"/>
                <a:gd name="connsiteX8" fmla="*/ 948800 w 959191"/>
                <a:gd name="connsiteY8" fmla="*/ 341331 h 345117"/>
                <a:gd name="connsiteX9" fmla="*/ 926278 w 959191"/>
                <a:gd name="connsiteY9" fmla="*/ 339460 h 345117"/>
                <a:gd name="connsiteX10" fmla="*/ 752076 w 959191"/>
                <a:gd name="connsiteY10" fmla="*/ 133685 h 345117"/>
                <a:gd name="connsiteX11" fmla="*/ 78883 w 959191"/>
                <a:gd name="connsiteY11" fmla="*/ 133685 h 345117"/>
                <a:gd name="connsiteX12" fmla="*/ 0 w 959191"/>
                <a:gd name="connsiteY12" fmla="*/ 54802 h 34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9191" h="345117">
                  <a:moveTo>
                    <a:pt x="0" y="0"/>
                  </a:moveTo>
                  <a:lnTo>
                    <a:pt x="36" y="0"/>
                  </a:lnTo>
                  <a:lnTo>
                    <a:pt x="931524" y="0"/>
                  </a:lnTo>
                  <a:lnTo>
                    <a:pt x="931524" y="54802"/>
                  </a:lnTo>
                  <a:cubicBezTo>
                    <a:pt x="931524" y="98330"/>
                    <a:pt x="896169" y="133685"/>
                    <a:pt x="852641" y="133685"/>
                  </a:cubicBezTo>
                  <a:lnTo>
                    <a:pt x="802079" y="133685"/>
                  </a:lnTo>
                  <a:lnTo>
                    <a:pt x="955406" y="314801"/>
                  </a:lnTo>
                  <a:cubicBezTo>
                    <a:pt x="961110" y="321540"/>
                    <a:pt x="960273" y="331618"/>
                    <a:pt x="953534" y="337323"/>
                  </a:cubicBezTo>
                  <a:lnTo>
                    <a:pt x="948800" y="341331"/>
                  </a:lnTo>
                  <a:cubicBezTo>
                    <a:pt x="942061" y="347036"/>
                    <a:pt x="931982" y="346199"/>
                    <a:pt x="926278" y="339460"/>
                  </a:cubicBezTo>
                  <a:lnTo>
                    <a:pt x="752076" y="133685"/>
                  </a:lnTo>
                  <a:lnTo>
                    <a:pt x="78883" y="133685"/>
                  </a:lnTo>
                  <a:cubicBezTo>
                    <a:pt x="35355" y="133685"/>
                    <a:pt x="0" y="98330"/>
                    <a:pt x="0" y="54802"/>
                  </a:cubicBezTo>
                  <a:close/>
                </a:path>
              </a:pathLst>
            </a:custGeom>
            <a:solidFill>
              <a:srgbClr val="644C5C"/>
            </a:solidFill>
            <a:ln w="3645" cap="flat">
              <a:noFill/>
              <a:prstDash val="solid"/>
              <a:miter/>
            </a:ln>
          </p:spPr>
          <p:txBody>
            <a:bodyPr rtlCol="0" anchor="ctr"/>
            <a:lstStyle/>
            <a:p>
              <a:endParaRPr lang="en-US"/>
            </a:p>
          </p:txBody>
        </p:sp>
        <p:sp>
          <p:nvSpPr>
            <p:cNvPr id="1388" name="Freeform: Shape 1387">
              <a:extLst>
                <a:ext uri="{FF2B5EF4-FFF2-40B4-BE49-F238E27FC236}">
                  <a16:creationId xmlns:a16="http://schemas.microsoft.com/office/drawing/2014/main" id="{88D1D6CB-9123-6573-231B-7723DE834C8E}"/>
                </a:ext>
              </a:extLst>
            </p:cNvPr>
            <p:cNvSpPr/>
            <p:nvPr/>
          </p:nvSpPr>
          <p:spPr>
            <a:xfrm>
              <a:off x="416549" y="2301639"/>
              <a:ext cx="428491" cy="513065"/>
            </a:xfrm>
            <a:custGeom>
              <a:avLst/>
              <a:gdLst>
                <a:gd name="connsiteX0" fmla="*/ 428491 w 428491"/>
                <a:gd name="connsiteY0" fmla="*/ 137443 h 513065"/>
                <a:gd name="connsiteX1" fmla="*/ 428491 w 428491"/>
                <a:gd name="connsiteY1" fmla="*/ 373981 h 513065"/>
                <a:gd name="connsiteX2" fmla="*/ 123323 w 428491"/>
                <a:gd name="connsiteY2" fmla="*/ 373981 h 513065"/>
                <a:gd name="connsiteX3" fmla="*/ 0 w 428491"/>
                <a:gd name="connsiteY3" fmla="*/ 513066 h 513065"/>
                <a:gd name="connsiteX4" fmla="*/ 0 w 428491"/>
                <a:gd name="connsiteY4" fmla="*/ 0 h 513065"/>
                <a:gd name="connsiteX5" fmla="*/ 123323 w 428491"/>
                <a:gd name="connsiteY5" fmla="*/ 137443 h 513065"/>
                <a:gd name="connsiteX6" fmla="*/ 428491 w 428491"/>
                <a:gd name="connsiteY6" fmla="*/ 137443 h 51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491" h="513065">
                  <a:moveTo>
                    <a:pt x="428491" y="137443"/>
                  </a:moveTo>
                  <a:lnTo>
                    <a:pt x="428491" y="373981"/>
                  </a:lnTo>
                  <a:lnTo>
                    <a:pt x="123323" y="373981"/>
                  </a:lnTo>
                  <a:lnTo>
                    <a:pt x="0" y="513066"/>
                  </a:lnTo>
                  <a:lnTo>
                    <a:pt x="0" y="0"/>
                  </a:lnTo>
                  <a:lnTo>
                    <a:pt x="123323" y="137443"/>
                  </a:lnTo>
                  <a:lnTo>
                    <a:pt x="428491" y="137443"/>
                  </a:lnTo>
                  <a:close/>
                </a:path>
              </a:pathLst>
            </a:custGeom>
            <a:solidFill>
              <a:srgbClr val="644C5C"/>
            </a:solidFill>
            <a:ln w="3645" cap="flat">
              <a:noFill/>
              <a:prstDash val="solid"/>
              <a:miter/>
            </a:ln>
          </p:spPr>
          <p:txBody>
            <a:bodyPr rtlCol="0" anchor="ctr"/>
            <a:lstStyle/>
            <a:p>
              <a:endParaRPr lang="en-US"/>
            </a:p>
          </p:txBody>
        </p:sp>
        <p:sp>
          <p:nvSpPr>
            <p:cNvPr id="1389" name="Freeform: Shape 1388">
              <a:extLst>
                <a:ext uri="{FF2B5EF4-FFF2-40B4-BE49-F238E27FC236}">
                  <a16:creationId xmlns:a16="http://schemas.microsoft.com/office/drawing/2014/main" id="{BB4DDF89-3B81-E933-438F-C9E74F77F59E}"/>
                </a:ext>
              </a:extLst>
            </p:cNvPr>
            <p:cNvSpPr/>
            <p:nvPr/>
          </p:nvSpPr>
          <p:spPr>
            <a:xfrm>
              <a:off x="619995" y="2116437"/>
              <a:ext cx="1327542" cy="881866"/>
            </a:xfrm>
            <a:custGeom>
              <a:avLst/>
              <a:gdLst>
                <a:gd name="connsiteX0" fmla="*/ 1327506 w 1327542"/>
                <a:gd name="connsiteY0" fmla="*/ 110844 h 881866"/>
                <a:gd name="connsiteX1" fmla="*/ 1327506 w 1327542"/>
                <a:gd name="connsiteY1" fmla="*/ 771022 h 881866"/>
                <a:gd name="connsiteX2" fmla="*/ 1216662 w 1327542"/>
                <a:gd name="connsiteY2" fmla="*/ 881866 h 881866"/>
                <a:gd name="connsiteX3" fmla="*/ 110844 w 1327542"/>
                <a:gd name="connsiteY3" fmla="*/ 881866 h 881866"/>
                <a:gd name="connsiteX4" fmla="*/ 0 w 1327542"/>
                <a:gd name="connsiteY4" fmla="*/ 771022 h 881866"/>
                <a:gd name="connsiteX5" fmla="*/ 0 w 1327542"/>
                <a:gd name="connsiteY5" fmla="*/ 110844 h 881866"/>
                <a:gd name="connsiteX6" fmla="*/ 110844 w 1327542"/>
                <a:gd name="connsiteY6" fmla="*/ 0 h 881866"/>
                <a:gd name="connsiteX7" fmla="*/ 1216662 w 1327542"/>
                <a:gd name="connsiteY7" fmla="*/ 0 h 881866"/>
                <a:gd name="connsiteX8" fmla="*/ 1270405 w 1327542"/>
                <a:gd name="connsiteY8" fmla="*/ 13865 h 881866"/>
                <a:gd name="connsiteX9" fmla="*/ 1327543 w 1327542"/>
                <a:gd name="connsiteY9" fmla="*/ 110844 h 8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7542" h="881866">
                  <a:moveTo>
                    <a:pt x="1327506" y="110844"/>
                  </a:moveTo>
                  <a:lnTo>
                    <a:pt x="1327506" y="771022"/>
                  </a:lnTo>
                  <a:cubicBezTo>
                    <a:pt x="1327506" y="832209"/>
                    <a:pt x="1277885" y="881866"/>
                    <a:pt x="1216662" y="881866"/>
                  </a:cubicBezTo>
                  <a:lnTo>
                    <a:pt x="110844" y="881866"/>
                  </a:lnTo>
                  <a:cubicBezTo>
                    <a:pt x="49657" y="881866"/>
                    <a:pt x="0" y="832209"/>
                    <a:pt x="0" y="771022"/>
                  </a:cubicBezTo>
                  <a:lnTo>
                    <a:pt x="0" y="110844"/>
                  </a:lnTo>
                  <a:cubicBezTo>
                    <a:pt x="0" y="49657"/>
                    <a:pt x="49657" y="0"/>
                    <a:pt x="110844" y="0"/>
                  </a:cubicBezTo>
                  <a:lnTo>
                    <a:pt x="1216662" y="0"/>
                  </a:lnTo>
                  <a:cubicBezTo>
                    <a:pt x="1236182" y="0"/>
                    <a:pt x="1254461" y="5035"/>
                    <a:pt x="1270405" y="13865"/>
                  </a:cubicBezTo>
                  <a:cubicBezTo>
                    <a:pt x="1304483" y="32801"/>
                    <a:pt x="1327543" y="69141"/>
                    <a:pt x="1327543" y="110844"/>
                  </a:cubicBezTo>
                  <a:close/>
                </a:path>
              </a:pathLst>
            </a:custGeom>
            <a:solidFill>
              <a:srgbClr val="A9A9A9"/>
            </a:solidFill>
            <a:ln w="3645"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7EAC0FEA-06EB-AC38-611A-548D655B7EF4}"/>
                </a:ext>
              </a:extLst>
            </p:cNvPr>
            <p:cNvSpPr/>
            <p:nvPr/>
          </p:nvSpPr>
          <p:spPr>
            <a:xfrm>
              <a:off x="620032" y="2116437"/>
              <a:ext cx="814549" cy="881866"/>
            </a:xfrm>
            <a:custGeom>
              <a:avLst/>
              <a:gdLst>
                <a:gd name="connsiteX0" fmla="*/ 814550 w 814549"/>
                <a:gd name="connsiteY0" fmla="*/ 0 h 881866"/>
                <a:gd name="connsiteX1" fmla="*/ 253869 w 814549"/>
                <a:gd name="connsiteY1" fmla="*/ 881866 h 881866"/>
                <a:gd name="connsiteX2" fmla="*/ 110844 w 814549"/>
                <a:gd name="connsiteY2" fmla="*/ 881866 h 881866"/>
                <a:gd name="connsiteX3" fmla="*/ 0 w 814549"/>
                <a:gd name="connsiteY3" fmla="*/ 771022 h 881866"/>
                <a:gd name="connsiteX4" fmla="*/ 0 w 814549"/>
                <a:gd name="connsiteY4" fmla="*/ 631280 h 881866"/>
                <a:gd name="connsiteX5" fmla="*/ 401419 w 814549"/>
                <a:gd name="connsiteY5" fmla="*/ 0 h 881866"/>
                <a:gd name="connsiteX6" fmla="*/ 814550 w 814549"/>
                <a:gd name="connsiteY6" fmla="*/ 0 h 8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549" h="881866">
                  <a:moveTo>
                    <a:pt x="814550" y="0"/>
                  </a:moveTo>
                  <a:lnTo>
                    <a:pt x="253869" y="881866"/>
                  </a:lnTo>
                  <a:lnTo>
                    <a:pt x="110844" y="881866"/>
                  </a:lnTo>
                  <a:cubicBezTo>
                    <a:pt x="49657" y="881866"/>
                    <a:pt x="0" y="832209"/>
                    <a:pt x="0" y="771022"/>
                  </a:cubicBezTo>
                  <a:lnTo>
                    <a:pt x="0" y="631280"/>
                  </a:lnTo>
                  <a:lnTo>
                    <a:pt x="401419" y="0"/>
                  </a:lnTo>
                  <a:lnTo>
                    <a:pt x="814550" y="0"/>
                  </a:lnTo>
                  <a:close/>
                </a:path>
              </a:pathLst>
            </a:custGeom>
            <a:solidFill>
              <a:srgbClr val="9CA5A9">
                <a:alpha val="20000"/>
              </a:srgbClr>
            </a:solidFill>
            <a:ln w="3645"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24754EDF-8C27-BCDD-4434-DCA719C0AEFE}"/>
                </a:ext>
              </a:extLst>
            </p:cNvPr>
            <p:cNvSpPr/>
            <p:nvPr/>
          </p:nvSpPr>
          <p:spPr>
            <a:xfrm>
              <a:off x="1077310" y="2116400"/>
              <a:ext cx="813090" cy="881866"/>
            </a:xfrm>
            <a:custGeom>
              <a:avLst/>
              <a:gdLst>
                <a:gd name="connsiteX0" fmla="*/ 813054 w 813090"/>
                <a:gd name="connsiteY0" fmla="*/ 13865 h 881866"/>
                <a:gd name="connsiteX1" fmla="*/ 261130 w 813090"/>
                <a:gd name="connsiteY1" fmla="*/ 881866 h 881866"/>
                <a:gd name="connsiteX2" fmla="*/ 0 w 813090"/>
                <a:gd name="connsiteY2" fmla="*/ 881866 h 881866"/>
                <a:gd name="connsiteX3" fmla="*/ 560717 w 813090"/>
                <a:gd name="connsiteY3" fmla="*/ 0 h 881866"/>
                <a:gd name="connsiteX4" fmla="*/ 759346 w 813090"/>
                <a:gd name="connsiteY4" fmla="*/ 0 h 881866"/>
                <a:gd name="connsiteX5" fmla="*/ 813090 w 813090"/>
                <a:gd name="connsiteY5" fmla="*/ 13865 h 8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90" h="881866">
                  <a:moveTo>
                    <a:pt x="813054" y="13865"/>
                  </a:moveTo>
                  <a:lnTo>
                    <a:pt x="261130" y="881866"/>
                  </a:lnTo>
                  <a:lnTo>
                    <a:pt x="0" y="881866"/>
                  </a:lnTo>
                  <a:lnTo>
                    <a:pt x="560717" y="0"/>
                  </a:lnTo>
                  <a:lnTo>
                    <a:pt x="759346" y="0"/>
                  </a:lnTo>
                  <a:cubicBezTo>
                    <a:pt x="778866" y="0"/>
                    <a:pt x="797146" y="5035"/>
                    <a:pt x="813090" y="13865"/>
                  </a:cubicBezTo>
                  <a:close/>
                </a:path>
              </a:pathLst>
            </a:custGeom>
            <a:solidFill>
              <a:srgbClr val="9CA5A9">
                <a:alpha val="20000"/>
              </a:srgbClr>
            </a:solidFill>
            <a:ln w="3645"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3E665A22-3140-1AF3-5C4F-A797B7BDB09E}"/>
                </a:ext>
              </a:extLst>
            </p:cNvPr>
            <p:cNvSpPr/>
            <p:nvPr/>
          </p:nvSpPr>
          <p:spPr>
            <a:xfrm>
              <a:off x="389842" y="2301639"/>
              <a:ext cx="26707" cy="513065"/>
            </a:xfrm>
            <a:custGeom>
              <a:avLst/>
              <a:gdLst>
                <a:gd name="connsiteX0" fmla="*/ 0 w 26707"/>
                <a:gd name="connsiteY0" fmla="*/ 0 h 513065"/>
                <a:gd name="connsiteX1" fmla="*/ 26708 w 26707"/>
                <a:gd name="connsiteY1" fmla="*/ 0 h 513065"/>
                <a:gd name="connsiteX2" fmla="*/ 26708 w 26707"/>
                <a:gd name="connsiteY2" fmla="*/ 513066 h 513065"/>
                <a:gd name="connsiteX3" fmla="*/ 0 w 26707"/>
                <a:gd name="connsiteY3" fmla="*/ 513066 h 513065"/>
              </a:gdLst>
              <a:ahLst/>
              <a:cxnLst>
                <a:cxn ang="0">
                  <a:pos x="connsiteX0" y="connsiteY0"/>
                </a:cxn>
                <a:cxn ang="0">
                  <a:pos x="connsiteX1" y="connsiteY1"/>
                </a:cxn>
                <a:cxn ang="0">
                  <a:pos x="connsiteX2" y="connsiteY2"/>
                </a:cxn>
                <a:cxn ang="0">
                  <a:pos x="connsiteX3" y="connsiteY3"/>
                </a:cxn>
              </a:cxnLst>
              <a:rect l="l" t="t" r="r" b="b"/>
              <a:pathLst>
                <a:path w="26707" h="513065">
                  <a:moveTo>
                    <a:pt x="0" y="0"/>
                  </a:moveTo>
                  <a:lnTo>
                    <a:pt x="26708" y="0"/>
                  </a:lnTo>
                  <a:lnTo>
                    <a:pt x="26708" y="513066"/>
                  </a:lnTo>
                  <a:lnTo>
                    <a:pt x="0" y="513066"/>
                  </a:lnTo>
                  <a:close/>
                </a:path>
              </a:pathLst>
            </a:custGeom>
            <a:solidFill>
              <a:srgbClr val="8F989A"/>
            </a:solidFill>
            <a:ln w="3645"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BFB18BF3-BCFB-C087-CA45-FDBB2F5DA6EC}"/>
                </a:ext>
              </a:extLst>
            </p:cNvPr>
            <p:cNvSpPr/>
            <p:nvPr/>
          </p:nvSpPr>
          <p:spPr>
            <a:xfrm>
              <a:off x="742065" y="2814801"/>
              <a:ext cx="102963" cy="102963"/>
            </a:xfrm>
            <a:custGeom>
              <a:avLst/>
              <a:gdLst>
                <a:gd name="connsiteX0" fmla="*/ 102963 w 102963"/>
                <a:gd name="connsiteY0" fmla="*/ 51482 h 102963"/>
                <a:gd name="connsiteX1" fmla="*/ 51482 w 102963"/>
                <a:gd name="connsiteY1" fmla="*/ 102963 h 102963"/>
                <a:gd name="connsiteX2" fmla="*/ 0 w 102963"/>
                <a:gd name="connsiteY2" fmla="*/ 51482 h 102963"/>
                <a:gd name="connsiteX3" fmla="*/ 51482 w 102963"/>
                <a:gd name="connsiteY3" fmla="*/ 0 h 102963"/>
                <a:gd name="connsiteX4" fmla="*/ 102963 w 102963"/>
                <a:gd name="connsiteY4" fmla="*/ 51482 h 1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63" h="102963">
                  <a:moveTo>
                    <a:pt x="102963" y="51482"/>
                  </a:moveTo>
                  <a:cubicBezTo>
                    <a:pt x="102963" y="79914"/>
                    <a:pt x="79914" y="102963"/>
                    <a:pt x="51482" y="102963"/>
                  </a:cubicBezTo>
                  <a:cubicBezTo>
                    <a:pt x="23049" y="102963"/>
                    <a:pt x="0" y="79914"/>
                    <a:pt x="0" y="51482"/>
                  </a:cubicBezTo>
                  <a:cubicBezTo>
                    <a:pt x="0" y="23049"/>
                    <a:pt x="23049" y="0"/>
                    <a:pt x="51482" y="0"/>
                  </a:cubicBezTo>
                  <a:cubicBezTo>
                    <a:pt x="79914" y="0"/>
                    <a:pt x="102963" y="23049"/>
                    <a:pt x="102963" y="51482"/>
                  </a:cubicBezTo>
                  <a:close/>
                </a:path>
              </a:pathLst>
            </a:custGeom>
            <a:solidFill>
              <a:srgbClr val="EE6B75"/>
            </a:solidFill>
            <a:ln w="3645"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54620E12-D7DD-25B0-F491-BB1F65B3FCE1}"/>
                </a:ext>
              </a:extLst>
            </p:cNvPr>
            <p:cNvSpPr/>
            <p:nvPr/>
          </p:nvSpPr>
          <p:spPr>
            <a:xfrm>
              <a:off x="877696" y="2816821"/>
              <a:ext cx="283751" cy="98731"/>
            </a:xfrm>
            <a:custGeom>
              <a:avLst/>
              <a:gdLst>
                <a:gd name="connsiteX0" fmla="*/ 234386 w 283751"/>
                <a:gd name="connsiteY0" fmla="*/ 98731 h 98731"/>
                <a:gd name="connsiteX1" fmla="*/ 49366 w 283751"/>
                <a:gd name="connsiteY1" fmla="*/ 98731 h 98731"/>
                <a:gd name="connsiteX2" fmla="*/ 0 w 283751"/>
                <a:gd name="connsiteY2" fmla="*/ 49366 h 98731"/>
                <a:gd name="connsiteX3" fmla="*/ 49366 w 283751"/>
                <a:gd name="connsiteY3" fmla="*/ 0 h 98731"/>
                <a:gd name="connsiteX4" fmla="*/ 234386 w 283751"/>
                <a:gd name="connsiteY4" fmla="*/ 0 h 98731"/>
                <a:gd name="connsiteX5" fmla="*/ 283751 w 283751"/>
                <a:gd name="connsiteY5" fmla="*/ 49366 h 98731"/>
                <a:gd name="connsiteX6" fmla="*/ 234386 w 283751"/>
                <a:gd name="connsiteY6" fmla="*/ 98731 h 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751" h="98731">
                  <a:moveTo>
                    <a:pt x="234386" y="98731"/>
                  </a:moveTo>
                  <a:lnTo>
                    <a:pt x="49366" y="98731"/>
                  </a:lnTo>
                  <a:cubicBezTo>
                    <a:pt x="22110" y="98731"/>
                    <a:pt x="0" y="76621"/>
                    <a:pt x="0" y="49366"/>
                  </a:cubicBezTo>
                  <a:cubicBezTo>
                    <a:pt x="0" y="22110"/>
                    <a:pt x="22110" y="0"/>
                    <a:pt x="49366" y="0"/>
                  </a:cubicBezTo>
                  <a:lnTo>
                    <a:pt x="234386" y="0"/>
                  </a:lnTo>
                  <a:cubicBezTo>
                    <a:pt x="261641" y="0"/>
                    <a:pt x="283751" y="22110"/>
                    <a:pt x="283751" y="49366"/>
                  </a:cubicBezTo>
                  <a:cubicBezTo>
                    <a:pt x="283751" y="76621"/>
                    <a:pt x="261641" y="98731"/>
                    <a:pt x="234386" y="98731"/>
                  </a:cubicBezTo>
                  <a:close/>
                </a:path>
              </a:pathLst>
            </a:custGeom>
            <a:solidFill>
              <a:srgbClr val="FFAA01"/>
            </a:solidFill>
            <a:ln w="3645"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0EE9AECE-7661-CB55-D39B-978AAE98CB27}"/>
                </a:ext>
              </a:extLst>
            </p:cNvPr>
            <p:cNvSpPr/>
            <p:nvPr/>
          </p:nvSpPr>
          <p:spPr>
            <a:xfrm>
              <a:off x="1182025" y="2204331"/>
              <a:ext cx="906604" cy="193303"/>
            </a:xfrm>
            <a:custGeom>
              <a:avLst/>
              <a:gdLst>
                <a:gd name="connsiteX0" fmla="*/ 846840 w 906604"/>
                <a:gd name="connsiteY0" fmla="*/ 137334 h 193303"/>
                <a:gd name="connsiteX1" fmla="*/ 846876 w 906604"/>
                <a:gd name="connsiteY1" fmla="*/ 137334 h 193303"/>
                <a:gd name="connsiteX2" fmla="*/ 846840 w 906604"/>
                <a:gd name="connsiteY2" fmla="*/ 137370 h 193303"/>
                <a:gd name="connsiteX3" fmla="*/ 39405 w 906604"/>
                <a:gd name="connsiteY3" fmla="*/ 58524 h 193303"/>
                <a:gd name="connsiteX4" fmla="*/ 846840 w 906604"/>
                <a:gd name="connsiteY4" fmla="*/ 58524 h 193303"/>
                <a:gd name="connsiteX5" fmla="*/ 846840 w 906604"/>
                <a:gd name="connsiteY5" fmla="*/ 137334 h 193303"/>
                <a:gd name="connsiteX6" fmla="*/ 39405 w 906604"/>
                <a:gd name="connsiteY6" fmla="*/ 137334 h 193303"/>
                <a:gd name="connsiteX7" fmla="*/ 0 w 906604"/>
                <a:gd name="connsiteY7" fmla="*/ 97929 h 193303"/>
                <a:gd name="connsiteX8" fmla="*/ 39405 w 906604"/>
                <a:gd name="connsiteY8" fmla="*/ 58524 h 193303"/>
                <a:gd name="connsiteX9" fmla="*/ 906604 w 906604"/>
                <a:gd name="connsiteY9" fmla="*/ 0 h 193303"/>
                <a:gd name="connsiteX10" fmla="*/ 906604 w 906604"/>
                <a:gd name="connsiteY10" fmla="*/ 193303 h 193303"/>
                <a:gd name="connsiteX11" fmla="*/ 846876 w 906604"/>
                <a:gd name="connsiteY11" fmla="*/ 137333 h 193303"/>
                <a:gd name="connsiteX12" fmla="*/ 846876 w 906604"/>
                <a:gd name="connsiteY12" fmla="*/ 58523 h 19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6604" h="193303">
                  <a:moveTo>
                    <a:pt x="846840" y="137334"/>
                  </a:moveTo>
                  <a:lnTo>
                    <a:pt x="846876" y="137334"/>
                  </a:lnTo>
                  <a:lnTo>
                    <a:pt x="846840" y="137370"/>
                  </a:lnTo>
                  <a:close/>
                  <a:moveTo>
                    <a:pt x="39405" y="58524"/>
                  </a:moveTo>
                  <a:lnTo>
                    <a:pt x="846840" y="58524"/>
                  </a:lnTo>
                  <a:lnTo>
                    <a:pt x="846840" y="137334"/>
                  </a:lnTo>
                  <a:lnTo>
                    <a:pt x="39405" y="137334"/>
                  </a:lnTo>
                  <a:cubicBezTo>
                    <a:pt x="17623" y="137334"/>
                    <a:pt x="0" y="119674"/>
                    <a:pt x="0" y="97929"/>
                  </a:cubicBezTo>
                  <a:cubicBezTo>
                    <a:pt x="0" y="76147"/>
                    <a:pt x="17659" y="58524"/>
                    <a:pt x="39405" y="58524"/>
                  </a:cubicBezTo>
                  <a:close/>
                  <a:moveTo>
                    <a:pt x="906604" y="0"/>
                  </a:moveTo>
                  <a:lnTo>
                    <a:pt x="906604" y="193303"/>
                  </a:lnTo>
                  <a:lnTo>
                    <a:pt x="846876" y="137333"/>
                  </a:lnTo>
                  <a:lnTo>
                    <a:pt x="846876" y="58523"/>
                  </a:lnTo>
                  <a:close/>
                </a:path>
              </a:pathLst>
            </a:custGeom>
            <a:solidFill>
              <a:srgbClr val="644C5C"/>
            </a:solidFill>
            <a:ln w="3645"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BBAC313C-5B79-A366-8168-8D06670D388C}"/>
                </a:ext>
              </a:extLst>
            </p:cNvPr>
            <p:cNvSpPr/>
            <p:nvPr/>
          </p:nvSpPr>
          <p:spPr>
            <a:xfrm>
              <a:off x="2088629" y="2204349"/>
              <a:ext cx="27328" cy="193266"/>
            </a:xfrm>
            <a:custGeom>
              <a:avLst/>
              <a:gdLst>
                <a:gd name="connsiteX0" fmla="*/ 0 w 27328"/>
                <a:gd name="connsiteY0" fmla="*/ 0 h 193266"/>
                <a:gd name="connsiteX1" fmla="*/ 27328 w 27328"/>
                <a:gd name="connsiteY1" fmla="*/ 0 h 193266"/>
                <a:gd name="connsiteX2" fmla="*/ 27328 w 27328"/>
                <a:gd name="connsiteY2" fmla="*/ 193266 h 193266"/>
                <a:gd name="connsiteX3" fmla="*/ 0 w 27328"/>
                <a:gd name="connsiteY3" fmla="*/ 193266 h 193266"/>
              </a:gdLst>
              <a:ahLst/>
              <a:cxnLst>
                <a:cxn ang="0">
                  <a:pos x="connsiteX0" y="connsiteY0"/>
                </a:cxn>
                <a:cxn ang="0">
                  <a:pos x="connsiteX1" y="connsiteY1"/>
                </a:cxn>
                <a:cxn ang="0">
                  <a:pos x="connsiteX2" y="connsiteY2"/>
                </a:cxn>
                <a:cxn ang="0">
                  <a:pos x="connsiteX3" y="connsiteY3"/>
                </a:cxn>
              </a:cxnLst>
              <a:rect l="l" t="t" r="r" b="b"/>
              <a:pathLst>
                <a:path w="27328" h="193266">
                  <a:moveTo>
                    <a:pt x="0" y="0"/>
                  </a:moveTo>
                  <a:lnTo>
                    <a:pt x="27328" y="0"/>
                  </a:lnTo>
                  <a:lnTo>
                    <a:pt x="27328" y="193266"/>
                  </a:lnTo>
                  <a:lnTo>
                    <a:pt x="0" y="193266"/>
                  </a:lnTo>
                  <a:close/>
                </a:path>
              </a:pathLst>
            </a:custGeom>
            <a:solidFill>
              <a:srgbClr val="8F989A"/>
            </a:solidFill>
            <a:ln w="3645"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91532A36-6889-0725-B527-468498DB44F6}"/>
                </a:ext>
              </a:extLst>
            </p:cNvPr>
            <p:cNvSpPr/>
            <p:nvPr/>
          </p:nvSpPr>
          <p:spPr>
            <a:xfrm>
              <a:off x="589359" y="1439510"/>
              <a:ext cx="622013" cy="622013"/>
            </a:xfrm>
            <a:custGeom>
              <a:avLst/>
              <a:gdLst>
                <a:gd name="connsiteX0" fmla="*/ 622013 w 622013"/>
                <a:gd name="connsiteY0" fmla="*/ 311007 h 622013"/>
                <a:gd name="connsiteX1" fmla="*/ 311007 w 622013"/>
                <a:gd name="connsiteY1" fmla="*/ 622013 h 622013"/>
                <a:gd name="connsiteX2" fmla="*/ 0 w 622013"/>
                <a:gd name="connsiteY2" fmla="*/ 311007 h 622013"/>
                <a:gd name="connsiteX3" fmla="*/ 311007 w 622013"/>
                <a:gd name="connsiteY3" fmla="*/ 0 h 622013"/>
                <a:gd name="connsiteX4" fmla="*/ 622013 w 622013"/>
                <a:gd name="connsiteY4" fmla="*/ 311007 h 62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013" h="622013">
                  <a:moveTo>
                    <a:pt x="622013" y="311007"/>
                  </a:moveTo>
                  <a:cubicBezTo>
                    <a:pt x="622013" y="482771"/>
                    <a:pt x="482771" y="622013"/>
                    <a:pt x="311007" y="622013"/>
                  </a:cubicBezTo>
                  <a:cubicBezTo>
                    <a:pt x="139242" y="622013"/>
                    <a:pt x="0" y="482771"/>
                    <a:pt x="0" y="311007"/>
                  </a:cubicBezTo>
                  <a:cubicBezTo>
                    <a:pt x="0" y="139242"/>
                    <a:pt x="139242" y="0"/>
                    <a:pt x="311007" y="0"/>
                  </a:cubicBezTo>
                  <a:cubicBezTo>
                    <a:pt x="482771" y="0"/>
                    <a:pt x="622013" y="139242"/>
                    <a:pt x="622013" y="311007"/>
                  </a:cubicBezTo>
                  <a:close/>
                </a:path>
              </a:pathLst>
            </a:custGeom>
            <a:solidFill>
              <a:srgbClr val="644C5C"/>
            </a:solidFill>
            <a:ln w="3645"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BFDF18B4-6492-76EA-DBBD-8916B1A0ED55}"/>
                </a:ext>
              </a:extLst>
            </p:cNvPr>
            <p:cNvSpPr/>
            <p:nvPr/>
          </p:nvSpPr>
          <p:spPr>
            <a:xfrm>
              <a:off x="701663" y="1551814"/>
              <a:ext cx="397405" cy="397405"/>
            </a:xfrm>
            <a:custGeom>
              <a:avLst/>
              <a:gdLst>
                <a:gd name="connsiteX0" fmla="*/ 397405 w 397405"/>
                <a:gd name="connsiteY0" fmla="*/ 198703 h 397405"/>
                <a:gd name="connsiteX1" fmla="*/ 198703 w 397405"/>
                <a:gd name="connsiteY1" fmla="*/ 397405 h 397405"/>
                <a:gd name="connsiteX2" fmla="*/ 0 w 397405"/>
                <a:gd name="connsiteY2" fmla="*/ 198703 h 397405"/>
                <a:gd name="connsiteX3" fmla="*/ 198703 w 397405"/>
                <a:gd name="connsiteY3" fmla="*/ 0 h 397405"/>
                <a:gd name="connsiteX4" fmla="*/ 397405 w 397405"/>
                <a:gd name="connsiteY4" fmla="*/ 198703 h 397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405" h="397405">
                  <a:moveTo>
                    <a:pt x="397405" y="198703"/>
                  </a:moveTo>
                  <a:cubicBezTo>
                    <a:pt x="397405" y="308443"/>
                    <a:pt x="308443" y="397405"/>
                    <a:pt x="198703" y="397405"/>
                  </a:cubicBezTo>
                  <a:cubicBezTo>
                    <a:pt x="88962" y="397405"/>
                    <a:pt x="0" y="308443"/>
                    <a:pt x="0" y="198703"/>
                  </a:cubicBezTo>
                  <a:cubicBezTo>
                    <a:pt x="0" y="88962"/>
                    <a:pt x="88962" y="0"/>
                    <a:pt x="198703" y="0"/>
                  </a:cubicBezTo>
                  <a:cubicBezTo>
                    <a:pt x="308443" y="0"/>
                    <a:pt x="397405" y="88962"/>
                    <a:pt x="397405" y="198703"/>
                  </a:cubicBezTo>
                  <a:close/>
                </a:path>
              </a:pathLst>
            </a:custGeom>
            <a:solidFill>
              <a:srgbClr val="584251"/>
            </a:solidFill>
            <a:ln w="3645" cap="flat">
              <a:noFill/>
              <a:prstDash val="solid"/>
              <a:miter/>
            </a:ln>
          </p:spPr>
          <p:txBody>
            <a:bodyPr rtlCol="0" anchor="ctr"/>
            <a:lstStyle/>
            <a:p>
              <a:endParaRPr lang="en-US"/>
            </a:p>
          </p:txBody>
        </p:sp>
        <p:sp>
          <p:nvSpPr>
            <p:cNvPr id="1399" name="Freeform: Shape 1398">
              <a:extLst>
                <a:ext uri="{FF2B5EF4-FFF2-40B4-BE49-F238E27FC236}">
                  <a16:creationId xmlns:a16="http://schemas.microsoft.com/office/drawing/2014/main" id="{5B61D1B5-3928-CD26-DE31-B2623E0AB7D8}"/>
                </a:ext>
              </a:extLst>
            </p:cNvPr>
            <p:cNvSpPr/>
            <p:nvPr/>
          </p:nvSpPr>
          <p:spPr>
            <a:xfrm>
              <a:off x="532855" y="1383012"/>
              <a:ext cx="735021" cy="735009"/>
            </a:xfrm>
            <a:custGeom>
              <a:avLst/>
              <a:gdLst>
                <a:gd name="connsiteX0" fmla="*/ 731848 w 735021"/>
                <a:gd name="connsiteY0" fmla="*/ 415342 h 735009"/>
                <a:gd name="connsiteX1" fmla="*/ 730060 w 735021"/>
                <a:gd name="connsiteY1" fmla="*/ 307015 h 735009"/>
                <a:gd name="connsiteX2" fmla="*/ 685620 w 735021"/>
                <a:gd name="connsiteY2" fmla="*/ 183547 h 735009"/>
                <a:gd name="connsiteX3" fmla="*/ 656504 w 735021"/>
                <a:gd name="connsiteY3" fmla="*/ 140530 h 735009"/>
                <a:gd name="connsiteX4" fmla="*/ 498812 w 735021"/>
                <a:gd name="connsiteY4" fmla="*/ 24249 h 735009"/>
                <a:gd name="connsiteX5" fmla="*/ 428357 w 735021"/>
                <a:gd name="connsiteY5" fmla="*/ 5130 h 735009"/>
                <a:gd name="connsiteX6" fmla="*/ 5120 w 735021"/>
                <a:gd name="connsiteY6" fmla="*/ 306687 h 735009"/>
                <a:gd name="connsiteX7" fmla="*/ 778 w 735021"/>
                <a:gd name="connsiteY7" fmla="*/ 344049 h 735009"/>
                <a:gd name="connsiteX8" fmla="*/ 778 w 735021"/>
                <a:gd name="connsiteY8" fmla="*/ 344049 h 735009"/>
                <a:gd name="connsiteX9" fmla="*/ 40876 w 735021"/>
                <a:gd name="connsiteY9" fmla="*/ 535856 h 735009"/>
                <a:gd name="connsiteX10" fmla="*/ 67876 w 735021"/>
                <a:gd name="connsiteY10" fmla="*/ 580222 h 735009"/>
                <a:gd name="connsiteX11" fmla="*/ 161681 w 735021"/>
                <a:gd name="connsiteY11" fmla="*/ 671985 h 735009"/>
                <a:gd name="connsiteX12" fmla="*/ 259391 w 735021"/>
                <a:gd name="connsiteY12" fmla="*/ 718723 h 735009"/>
                <a:gd name="connsiteX13" fmla="*/ 259391 w 735021"/>
                <a:gd name="connsiteY13" fmla="*/ 718723 h 735009"/>
                <a:gd name="connsiteX14" fmla="*/ 306677 w 735021"/>
                <a:gd name="connsiteY14" fmla="*/ 729888 h 735009"/>
                <a:gd name="connsiteX15" fmla="*/ 391872 w 735021"/>
                <a:gd name="connsiteY15" fmla="*/ 734230 h 735009"/>
                <a:gd name="connsiteX16" fmla="*/ 690838 w 735021"/>
                <a:gd name="connsiteY16" fmla="*/ 542241 h 735009"/>
                <a:gd name="connsiteX17" fmla="*/ 690838 w 735021"/>
                <a:gd name="connsiteY17" fmla="*/ 542241 h 735009"/>
                <a:gd name="connsiteX18" fmla="*/ 729841 w 735021"/>
                <a:gd name="connsiteY18" fmla="*/ 428331 h 735009"/>
                <a:gd name="connsiteX19" fmla="*/ 731775 w 735021"/>
                <a:gd name="connsiteY19" fmla="*/ 415342 h 735009"/>
                <a:gd name="connsiteX20" fmla="*/ 417302 w 735021"/>
                <a:gd name="connsiteY20" fmla="*/ 70915 h 735009"/>
                <a:gd name="connsiteX21" fmla="*/ 424016 w 735021"/>
                <a:gd name="connsiteY21" fmla="*/ 72265 h 735009"/>
                <a:gd name="connsiteX22" fmla="*/ 498775 w 735021"/>
                <a:gd name="connsiteY22" fmla="*/ 185225 h 735009"/>
                <a:gd name="connsiteX23" fmla="*/ 384465 w 735021"/>
                <a:gd name="connsiteY23" fmla="*/ 266698 h 735009"/>
                <a:gd name="connsiteX24" fmla="*/ 302992 w 735021"/>
                <a:gd name="connsiteY24" fmla="*/ 152388 h 735009"/>
                <a:gd name="connsiteX25" fmla="*/ 303466 w 735021"/>
                <a:gd name="connsiteY25" fmla="*/ 149688 h 735009"/>
                <a:gd name="connsiteX26" fmla="*/ 417302 w 735021"/>
                <a:gd name="connsiteY26" fmla="*/ 70915 h 735009"/>
                <a:gd name="connsiteX27" fmla="*/ 100823 w 735021"/>
                <a:gd name="connsiteY27" fmla="*/ 228498 h 735009"/>
                <a:gd name="connsiteX28" fmla="*/ 234726 w 735021"/>
                <a:gd name="connsiteY28" fmla="*/ 186356 h 735009"/>
                <a:gd name="connsiteX29" fmla="*/ 240892 w 735021"/>
                <a:gd name="connsiteY29" fmla="*/ 189859 h 735009"/>
                <a:gd name="connsiteX30" fmla="*/ 276868 w 735021"/>
                <a:gd name="connsiteY30" fmla="*/ 320260 h 735009"/>
                <a:gd name="connsiteX31" fmla="*/ 142964 w 735021"/>
                <a:gd name="connsiteY31" fmla="*/ 362401 h 735009"/>
                <a:gd name="connsiteX32" fmla="*/ 90315 w 735021"/>
                <a:gd name="connsiteY32" fmla="*/ 286547 h 735009"/>
                <a:gd name="connsiteX33" fmla="*/ 100823 w 735021"/>
                <a:gd name="connsiteY33" fmla="*/ 228461 h 735009"/>
                <a:gd name="connsiteX34" fmla="*/ 293286 w 735021"/>
                <a:gd name="connsiteY34" fmla="*/ 579493 h 735009"/>
                <a:gd name="connsiteX35" fmla="*/ 152888 w 735021"/>
                <a:gd name="connsiteY35" fmla="*/ 578179 h 735009"/>
                <a:gd name="connsiteX36" fmla="*/ 129720 w 735021"/>
                <a:gd name="connsiteY36" fmla="*/ 540526 h 735009"/>
                <a:gd name="connsiteX37" fmla="*/ 128880 w 735021"/>
                <a:gd name="connsiteY37" fmla="*/ 479339 h 735009"/>
                <a:gd name="connsiteX38" fmla="*/ 154202 w 735021"/>
                <a:gd name="connsiteY38" fmla="*/ 437818 h 735009"/>
                <a:gd name="connsiteX39" fmla="*/ 236551 w 735021"/>
                <a:gd name="connsiteY39" fmla="*/ 410198 h 735009"/>
                <a:gd name="connsiteX40" fmla="*/ 291827 w 735021"/>
                <a:gd name="connsiteY40" fmla="*/ 436395 h 735009"/>
                <a:gd name="connsiteX41" fmla="*/ 294563 w 735021"/>
                <a:gd name="connsiteY41" fmla="*/ 439095 h 735009"/>
                <a:gd name="connsiteX42" fmla="*/ 293250 w 735021"/>
                <a:gd name="connsiteY42" fmla="*/ 579493 h 735009"/>
                <a:gd name="connsiteX43" fmla="*/ 501585 w 735021"/>
                <a:gd name="connsiteY43" fmla="*/ 636703 h 735009"/>
                <a:gd name="connsiteX44" fmla="*/ 399643 w 735021"/>
                <a:gd name="connsiteY44" fmla="*/ 628639 h 735009"/>
                <a:gd name="connsiteX45" fmla="*/ 368447 w 735021"/>
                <a:gd name="connsiteY45" fmla="*/ 592080 h 735009"/>
                <a:gd name="connsiteX46" fmla="*/ 358049 w 735021"/>
                <a:gd name="connsiteY46" fmla="*/ 545853 h 735009"/>
                <a:gd name="connsiteX47" fmla="*/ 413070 w 735021"/>
                <a:gd name="connsiteY47" fmla="*/ 458980 h 735009"/>
                <a:gd name="connsiteX48" fmla="*/ 496805 w 735021"/>
                <a:gd name="connsiteY48" fmla="*/ 456754 h 735009"/>
                <a:gd name="connsiteX49" fmla="*/ 546207 w 735021"/>
                <a:gd name="connsiteY49" fmla="*/ 503565 h 735009"/>
                <a:gd name="connsiteX50" fmla="*/ 554818 w 735021"/>
                <a:gd name="connsiteY50" fmla="*/ 528996 h 735009"/>
                <a:gd name="connsiteX51" fmla="*/ 501585 w 735021"/>
                <a:gd name="connsiteY51" fmla="*/ 636703 h 735009"/>
                <a:gd name="connsiteX52" fmla="*/ 581453 w 735021"/>
                <a:gd name="connsiteY52" fmla="*/ 435993 h 735009"/>
                <a:gd name="connsiteX53" fmla="*/ 535407 w 735021"/>
                <a:gd name="connsiteY53" fmla="*/ 431980 h 735009"/>
                <a:gd name="connsiteX54" fmla="*/ 468638 w 735021"/>
                <a:gd name="connsiteY54" fmla="*/ 352404 h 735009"/>
                <a:gd name="connsiteX55" fmla="*/ 468638 w 735021"/>
                <a:gd name="connsiteY55" fmla="*/ 322850 h 735009"/>
                <a:gd name="connsiteX56" fmla="*/ 552191 w 735021"/>
                <a:gd name="connsiteY56" fmla="*/ 239589 h 735009"/>
                <a:gd name="connsiteX57" fmla="*/ 594113 w 735021"/>
                <a:gd name="connsiteY57" fmla="*/ 242289 h 735009"/>
                <a:gd name="connsiteX58" fmla="*/ 665042 w 735021"/>
                <a:gd name="connsiteY58" fmla="*/ 323142 h 735009"/>
                <a:gd name="connsiteX59" fmla="*/ 665589 w 735021"/>
                <a:gd name="connsiteY59" fmla="*/ 348354 h 735009"/>
                <a:gd name="connsiteX60" fmla="*/ 665589 w 735021"/>
                <a:gd name="connsiteY60" fmla="*/ 348354 h 735009"/>
                <a:gd name="connsiteX61" fmla="*/ 581489 w 735021"/>
                <a:gd name="connsiteY61" fmla="*/ 435957 h 73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35021" h="735009">
                  <a:moveTo>
                    <a:pt x="731848" y="415342"/>
                  </a:moveTo>
                  <a:cubicBezTo>
                    <a:pt x="736701" y="378455"/>
                    <a:pt x="735898" y="342042"/>
                    <a:pt x="730060" y="307015"/>
                  </a:cubicBezTo>
                  <a:cubicBezTo>
                    <a:pt x="722726" y="263050"/>
                    <a:pt x="707475" y="221346"/>
                    <a:pt x="685620" y="183547"/>
                  </a:cubicBezTo>
                  <a:cubicBezTo>
                    <a:pt x="676936" y="168515"/>
                    <a:pt x="667195" y="154176"/>
                    <a:pt x="656504" y="140530"/>
                  </a:cubicBezTo>
                  <a:cubicBezTo>
                    <a:pt x="616187" y="89194"/>
                    <a:pt x="562188" y="48403"/>
                    <a:pt x="498812" y="24249"/>
                  </a:cubicBezTo>
                  <a:cubicBezTo>
                    <a:pt x="476446" y="15711"/>
                    <a:pt x="452876" y="9253"/>
                    <a:pt x="428357" y="5130"/>
                  </a:cubicBezTo>
                  <a:cubicBezTo>
                    <a:pt x="228195" y="-28473"/>
                    <a:pt x="38724" y="106525"/>
                    <a:pt x="5120" y="306687"/>
                  </a:cubicBezTo>
                  <a:cubicBezTo>
                    <a:pt x="3004" y="319202"/>
                    <a:pt x="1581" y="331643"/>
                    <a:pt x="778" y="344049"/>
                  </a:cubicBezTo>
                  <a:lnTo>
                    <a:pt x="778" y="344049"/>
                  </a:lnTo>
                  <a:cubicBezTo>
                    <a:pt x="-3673" y="412314"/>
                    <a:pt x="11140" y="478208"/>
                    <a:pt x="40876" y="535856"/>
                  </a:cubicBezTo>
                  <a:cubicBezTo>
                    <a:pt x="48830" y="551289"/>
                    <a:pt x="57879" y="566102"/>
                    <a:pt x="67876" y="580222"/>
                  </a:cubicBezTo>
                  <a:cubicBezTo>
                    <a:pt x="93234" y="615906"/>
                    <a:pt x="124940" y="647101"/>
                    <a:pt x="161681" y="671985"/>
                  </a:cubicBezTo>
                  <a:cubicBezTo>
                    <a:pt x="191235" y="691979"/>
                    <a:pt x="223999" y="707887"/>
                    <a:pt x="259391" y="718723"/>
                  </a:cubicBezTo>
                  <a:lnTo>
                    <a:pt x="259391" y="718723"/>
                  </a:lnTo>
                  <a:cubicBezTo>
                    <a:pt x="274679" y="723430"/>
                    <a:pt x="290477" y="727151"/>
                    <a:pt x="306677" y="729888"/>
                  </a:cubicBezTo>
                  <a:cubicBezTo>
                    <a:pt x="335428" y="734704"/>
                    <a:pt x="363996" y="736054"/>
                    <a:pt x="391872" y="734230"/>
                  </a:cubicBezTo>
                  <a:cubicBezTo>
                    <a:pt x="518295" y="725911"/>
                    <a:pt x="631329" y="652392"/>
                    <a:pt x="690838" y="542241"/>
                  </a:cubicBezTo>
                  <a:lnTo>
                    <a:pt x="690838" y="542241"/>
                  </a:lnTo>
                  <a:cubicBezTo>
                    <a:pt x="709555" y="507579"/>
                    <a:pt x="722982" y="469342"/>
                    <a:pt x="729841" y="428331"/>
                  </a:cubicBezTo>
                  <a:cubicBezTo>
                    <a:pt x="730571" y="423989"/>
                    <a:pt x="731228" y="419648"/>
                    <a:pt x="731775" y="415342"/>
                  </a:cubicBezTo>
                  <a:close/>
                  <a:moveTo>
                    <a:pt x="417302" y="70915"/>
                  </a:moveTo>
                  <a:cubicBezTo>
                    <a:pt x="419564" y="71280"/>
                    <a:pt x="421826" y="71754"/>
                    <a:pt x="424016" y="72265"/>
                  </a:cubicBezTo>
                  <a:cubicBezTo>
                    <a:pt x="474366" y="84305"/>
                    <a:pt x="507459" y="133452"/>
                    <a:pt x="498775" y="185225"/>
                  </a:cubicBezTo>
                  <a:cubicBezTo>
                    <a:pt x="489690" y="239261"/>
                    <a:pt x="438537" y="275747"/>
                    <a:pt x="384465" y="266698"/>
                  </a:cubicBezTo>
                  <a:cubicBezTo>
                    <a:pt x="330393" y="257650"/>
                    <a:pt x="293907" y="206424"/>
                    <a:pt x="302992" y="152388"/>
                  </a:cubicBezTo>
                  <a:cubicBezTo>
                    <a:pt x="303138" y="151512"/>
                    <a:pt x="303320" y="150600"/>
                    <a:pt x="303466" y="149688"/>
                  </a:cubicBezTo>
                  <a:cubicBezTo>
                    <a:pt x="313755" y="97112"/>
                    <a:pt x="364142" y="61976"/>
                    <a:pt x="417302" y="70915"/>
                  </a:cubicBezTo>
                  <a:close/>
                  <a:moveTo>
                    <a:pt x="100823" y="228498"/>
                  </a:moveTo>
                  <a:cubicBezTo>
                    <a:pt x="126144" y="179898"/>
                    <a:pt x="186127" y="161035"/>
                    <a:pt x="234726" y="186356"/>
                  </a:cubicBezTo>
                  <a:cubicBezTo>
                    <a:pt x="236843" y="187451"/>
                    <a:pt x="238922" y="188655"/>
                    <a:pt x="240892" y="189859"/>
                  </a:cubicBezTo>
                  <a:cubicBezTo>
                    <a:pt x="284895" y="216895"/>
                    <a:pt x="301094" y="273740"/>
                    <a:pt x="276868" y="320260"/>
                  </a:cubicBezTo>
                  <a:cubicBezTo>
                    <a:pt x="251510" y="368859"/>
                    <a:pt x="191563" y="387722"/>
                    <a:pt x="142964" y="362401"/>
                  </a:cubicBezTo>
                  <a:cubicBezTo>
                    <a:pt x="112900" y="346712"/>
                    <a:pt x="94219" y="317815"/>
                    <a:pt x="90315" y="286547"/>
                  </a:cubicBezTo>
                  <a:cubicBezTo>
                    <a:pt x="87907" y="267246"/>
                    <a:pt x="91154" y="247032"/>
                    <a:pt x="100823" y="228461"/>
                  </a:cubicBezTo>
                  <a:close/>
                  <a:moveTo>
                    <a:pt x="293286" y="579493"/>
                  </a:moveTo>
                  <a:cubicBezTo>
                    <a:pt x="254173" y="617912"/>
                    <a:pt x="191308" y="617329"/>
                    <a:pt x="152888" y="578179"/>
                  </a:cubicBezTo>
                  <a:cubicBezTo>
                    <a:pt x="142052" y="567160"/>
                    <a:pt x="134353" y="554244"/>
                    <a:pt x="129720" y="540526"/>
                  </a:cubicBezTo>
                  <a:cubicBezTo>
                    <a:pt x="123006" y="520714"/>
                    <a:pt x="122751" y="499260"/>
                    <a:pt x="128880" y="479339"/>
                  </a:cubicBezTo>
                  <a:cubicBezTo>
                    <a:pt x="133587" y="464088"/>
                    <a:pt x="142015" y="449749"/>
                    <a:pt x="154202" y="437818"/>
                  </a:cubicBezTo>
                  <a:cubicBezTo>
                    <a:pt x="176823" y="415634"/>
                    <a:pt x="207362" y="406440"/>
                    <a:pt x="236551" y="410198"/>
                  </a:cubicBezTo>
                  <a:cubicBezTo>
                    <a:pt x="256654" y="412788"/>
                    <a:pt x="276101" y="421545"/>
                    <a:pt x="291827" y="436395"/>
                  </a:cubicBezTo>
                  <a:cubicBezTo>
                    <a:pt x="292776" y="437270"/>
                    <a:pt x="293651" y="438146"/>
                    <a:pt x="294563" y="439095"/>
                  </a:cubicBezTo>
                  <a:cubicBezTo>
                    <a:pt x="332947" y="478208"/>
                    <a:pt x="332399" y="541073"/>
                    <a:pt x="293250" y="579493"/>
                  </a:cubicBezTo>
                  <a:close/>
                  <a:moveTo>
                    <a:pt x="501585" y="636703"/>
                  </a:moveTo>
                  <a:cubicBezTo>
                    <a:pt x="467616" y="653632"/>
                    <a:pt x="428540" y="649254"/>
                    <a:pt x="399643" y="628639"/>
                  </a:cubicBezTo>
                  <a:cubicBezTo>
                    <a:pt x="386800" y="619518"/>
                    <a:pt x="375964" y="607186"/>
                    <a:pt x="368447" y="592080"/>
                  </a:cubicBezTo>
                  <a:cubicBezTo>
                    <a:pt x="361041" y="577194"/>
                    <a:pt x="357721" y="561396"/>
                    <a:pt x="358049" y="545853"/>
                  </a:cubicBezTo>
                  <a:cubicBezTo>
                    <a:pt x="358815" y="510133"/>
                    <a:pt x="378846" y="476018"/>
                    <a:pt x="413070" y="458980"/>
                  </a:cubicBezTo>
                  <a:cubicBezTo>
                    <a:pt x="440361" y="445407"/>
                    <a:pt x="470864" y="445553"/>
                    <a:pt x="496805" y="456754"/>
                  </a:cubicBezTo>
                  <a:cubicBezTo>
                    <a:pt x="517529" y="465729"/>
                    <a:pt x="535334" y="481783"/>
                    <a:pt x="546207" y="503565"/>
                  </a:cubicBezTo>
                  <a:cubicBezTo>
                    <a:pt x="550330" y="511811"/>
                    <a:pt x="553140" y="520349"/>
                    <a:pt x="554818" y="528996"/>
                  </a:cubicBezTo>
                  <a:cubicBezTo>
                    <a:pt x="563100" y="571685"/>
                    <a:pt x="542413" y="616344"/>
                    <a:pt x="501585" y="636703"/>
                  </a:cubicBezTo>
                  <a:close/>
                  <a:moveTo>
                    <a:pt x="581453" y="435993"/>
                  </a:moveTo>
                  <a:cubicBezTo>
                    <a:pt x="565435" y="438365"/>
                    <a:pt x="549783" y="436796"/>
                    <a:pt x="535407" y="431980"/>
                  </a:cubicBezTo>
                  <a:cubicBezTo>
                    <a:pt x="501110" y="420487"/>
                    <a:pt x="474330" y="390641"/>
                    <a:pt x="468638" y="352404"/>
                  </a:cubicBezTo>
                  <a:cubicBezTo>
                    <a:pt x="467142" y="342334"/>
                    <a:pt x="467215" y="332410"/>
                    <a:pt x="468638" y="322850"/>
                  </a:cubicBezTo>
                  <a:cubicBezTo>
                    <a:pt x="475023" y="280891"/>
                    <a:pt x="508006" y="246157"/>
                    <a:pt x="552191" y="239589"/>
                  </a:cubicBezTo>
                  <a:cubicBezTo>
                    <a:pt x="566676" y="237437"/>
                    <a:pt x="580869" y="238531"/>
                    <a:pt x="594113" y="242289"/>
                  </a:cubicBezTo>
                  <a:cubicBezTo>
                    <a:pt x="630380" y="252688"/>
                    <a:pt x="659095" y="283409"/>
                    <a:pt x="665042" y="323142"/>
                  </a:cubicBezTo>
                  <a:cubicBezTo>
                    <a:pt x="666319" y="331680"/>
                    <a:pt x="666465" y="340145"/>
                    <a:pt x="665589" y="348354"/>
                  </a:cubicBezTo>
                  <a:lnTo>
                    <a:pt x="665589" y="348354"/>
                  </a:lnTo>
                  <a:cubicBezTo>
                    <a:pt x="660883" y="392247"/>
                    <a:pt x="627170" y="429134"/>
                    <a:pt x="581489" y="435957"/>
                  </a:cubicBezTo>
                  <a:close/>
                </a:path>
              </a:pathLst>
            </a:custGeom>
            <a:solidFill>
              <a:srgbClr val="8F989A"/>
            </a:solidFill>
            <a:ln w="3645" cap="flat">
              <a:noFill/>
              <a:prstDash val="solid"/>
              <a:miter/>
            </a:ln>
          </p:spPr>
          <p:txBody>
            <a:bodyPr rtlCol="0" anchor="ctr"/>
            <a:lstStyle/>
            <a:p>
              <a:endParaRPr lang="en-US"/>
            </a:p>
          </p:txBody>
        </p:sp>
        <p:sp>
          <p:nvSpPr>
            <p:cNvPr id="1400" name="Freeform: Shape 1399">
              <a:extLst>
                <a:ext uri="{FF2B5EF4-FFF2-40B4-BE49-F238E27FC236}">
                  <a16:creationId xmlns:a16="http://schemas.microsoft.com/office/drawing/2014/main" id="{B1B0F6D6-D7B0-FDE4-E554-B4A4EB45C827}"/>
                </a:ext>
              </a:extLst>
            </p:cNvPr>
            <p:cNvSpPr/>
            <p:nvPr/>
          </p:nvSpPr>
          <p:spPr>
            <a:xfrm>
              <a:off x="600730" y="1705860"/>
              <a:ext cx="467567" cy="349097"/>
            </a:xfrm>
            <a:custGeom>
              <a:avLst/>
              <a:gdLst>
                <a:gd name="connsiteX0" fmla="*/ 467495 w 467567"/>
                <a:gd name="connsiteY0" fmla="*/ 109130 h 349097"/>
                <a:gd name="connsiteX1" fmla="*/ 428929 w 467567"/>
                <a:gd name="connsiteY1" fmla="*/ 133904 h 349097"/>
                <a:gd name="connsiteX2" fmla="*/ 345194 w 467567"/>
                <a:gd name="connsiteY2" fmla="*/ 136129 h 349097"/>
                <a:gd name="connsiteX3" fmla="*/ 290173 w 467567"/>
                <a:gd name="connsiteY3" fmla="*/ 223002 h 349097"/>
                <a:gd name="connsiteX4" fmla="*/ 93805 w 467567"/>
                <a:gd name="connsiteY4" fmla="*/ 349098 h 349097"/>
                <a:gd name="connsiteX5" fmla="*/ 0 w 467567"/>
                <a:gd name="connsiteY5" fmla="*/ 257336 h 349097"/>
                <a:gd name="connsiteX6" fmla="*/ 61844 w 467567"/>
                <a:gd name="connsiteY6" fmla="*/ 217639 h 349097"/>
                <a:gd name="connsiteX7" fmla="*/ 85012 w 467567"/>
                <a:gd name="connsiteY7" fmla="*/ 255292 h 349097"/>
                <a:gd name="connsiteX8" fmla="*/ 225410 w 467567"/>
                <a:gd name="connsiteY8" fmla="*/ 256606 h 349097"/>
                <a:gd name="connsiteX9" fmla="*/ 226724 w 467567"/>
                <a:gd name="connsiteY9" fmla="*/ 116208 h 349097"/>
                <a:gd name="connsiteX10" fmla="*/ 223987 w 467567"/>
                <a:gd name="connsiteY10" fmla="*/ 113508 h 349097"/>
                <a:gd name="connsiteX11" fmla="*/ 400799 w 467567"/>
                <a:gd name="connsiteY11" fmla="*/ 0 h 349097"/>
                <a:gd name="connsiteX12" fmla="*/ 400799 w 467567"/>
                <a:gd name="connsiteY12" fmla="*/ 29554 h 349097"/>
                <a:gd name="connsiteX13" fmla="*/ 467568 w 467567"/>
                <a:gd name="connsiteY13" fmla="*/ 109130 h 34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7567" h="349097">
                  <a:moveTo>
                    <a:pt x="467495" y="109130"/>
                  </a:moveTo>
                  <a:lnTo>
                    <a:pt x="428929" y="133904"/>
                  </a:lnTo>
                  <a:cubicBezTo>
                    <a:pt x="402988" y="122666"/>
                    <a:pt x="372485" y="122556"/>
                    <a:pt x="345194" y="136129"/>
                  </a:cubicBezTo>
                  <a:cubicBezTo>
                    <a:pt x="310970" y="153168"/>
                    <a:pt x="290939" y="187282"/>
                    <a:pt x="290173" y="223002"/>
                  </a:cubicBezTo>
                  <a:lnTo>
                    <a:pt x="93805" y="349098"/>
                  </a:lnTo>
                  <a:cubicBezTo>
                    <a:pt x="57064" y="324251"/>
                    <a:pt x="25358" y="293055"/>
                    <a:pt x="0" y="257336"/>
                  </a:cubicBezTo>
                  <a:lnTo>
                    <a:pt x="61844" y="217639"/>
                  </a:lnTo>
                  <a:cubicBezTo>
                    <a:pt x="66477" y="231358"/>
                    <a:pt x="74212" y="244274"/>
                    <a:pt x="85012" y="255292"/>
                  </a:cubicBezTo>
                  <a:cubicBezTo>
                    <a:pt x="123432" y="294405"/>
                    <a:pt x="186261" y="294989"/>
                    <a:pt x="225410" y="256606"/>
                  </a:cubicBezTo>
                  <a:cubicBezTo>
                    <a:pt x="264523" y="218186"/>
                    <a:pt x="265107" y="155357"/>
                    <a:pt x="226724" y="116208"/>
                  </a:cubicBezTo>
                  <a:cubicBezTo>
                    <a:pt x="225812" y="115296"/>
                    <a:pt x="224900" y="114384"/>
                    <a:pt x="223987" y="113508"/>
                  </a:cubicBezTo>
                  <a:lnTo>
                    <a:pt x="400799" y="0"/>
                  </a:lnTo>
                  <a:cubicBezTo>
                    <a:pt x="399339" y="9559"/>
                    <a:pt x="399266" y="19483"/>
                    <a:pt x="400799" y="29554"/>
                  </a:cubicBezTo>
                  <a:cubicBezTo>
                    <a:pt x="406490" y="67754"/>
                    <a:pt x="433271" y="97636"/>
                    <a:pt x="467568" y="109130"/>
                  </a:cubicBezTo>
                  <a:close/>
                </a:path>
              </a:pathLst>
            </a:custGeom>
            <a:solidFill>
              <a:srgbClr val="9CA5A9"/>
            </a:solidFill>
            <a:ln w="3645"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48533168-8BFA-47B9-A203-CA4E53A4F028}"/>
                </a:ext>
              </a:extLst>
            </p:cNvPr>
            <p:cNvSpPr/>
            <p:nvPr/>
          </p:nvSpPr>
          <p:spPr>
            <a:xfrm>
              <a:off x="864219" y="1714371"/>
              <a:ext cx="72292" cy="72290"/>
            </a:xfrm>
            <a:custGeom>
              <a:avLst/>
              <a:gdLst>
                <a:gd name="connsiteX0" fmla="*/ 71793 w 72292"/>
                <a:gd name="connsiteY0" fmla="*/ 42129 h 72290"/>
                <a:gd name="connsiteX1" fmla="*/ 30163 w 72292"/>
                <a:gd name="connsiteY1" fmla="*/ 71792 h 72290"/>
                <a:gd name="connsiteX2" fmla="*/ 500 w 72292"/>
                <a:gd name="connsiteY2" fmla="*/ 30162 h 72290"/>
                <a:gd name="connsiteX3" fmla="*/ 42130 w 72292"/>
                <a:gd name="connsiteY3" fmla="*/ 499 h 72290"/>
                <a:gd name="connsiteX4" fmla="*/ 71793 w 72292"/>
                <a:gd name="connsiteY4" fmla="*/ 42129 h 7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92" h="72290">
                  <a:moveTo>
                    <a:pt x="71793" y="42129"/>
                  </a:moveTo>
                  <a:cubicBezTo>
                    <a:pt x="68473" y="61795"/>
                    <a:pt x="49865" y="75076"/>
                    <a:pt x="30163" y="71792"/>
                  </a:cubicBezTo>
                  <a:cubicBezTo>
                    <a:pt x="10460" y="68508"/>
                    <a:pt x="-2784" y="49864"/>
                    <a:pt x="500" y="30162"/>
                  </a:cubicBezTo>
                  <a:cubicBezTo>
                    <a:pt x="3820" y="10496"/>
                    <a:pt x="22428" y="-2785"/>
                    <a:pt x="42130" y="499"/>
                  </a:cubicBezTo>
                  <a:cubicBezTo>
                    <a:pt x="61833" y="3782"/>
                    <a:pt x="75077" y="22427"/>
                    <a:pt x="71793" y="42129"/>
                  </a:cubicBezTo>
                  <a:close/>
                </a:path>
              </a:pathLst>
            </a:custGeom>
            <a:solidFill>
              <a:srgbClr val="584251"/>
            </a:solidFill>
            <a:ln w="3645" cap="flat">
              <a:noFill/>
              <a:prstDash val="solid"/>
              <a:miter/>
            </a:ln>
          </p:spPr>
          <p:txBody>
            <a:bodyPr rtlCol="0" anchor="ctr"/>
            <a:lstStyle/>
            <a:p>
              <a:endParaRPr lang="en-US"/>
            </a:p>
          </p:txBody>
        </p:sp>
        <p:sp>
          <p:nvSpPr>
            <p:cNvPr id="1402" name="Freeform: Shape 1401">
              <a:extLst>
                <a:ext uri="{FF2B5EF4-FFF2-40B4-BE49-F238E27FC236}">
                  <a16:creationId xmlns:a16="http://schemas.microsoft.com/office/drawing/2014/main" id="{3F551DF9-5AE8-43F6-5AB0-1E9C0C826A22}"/>
                </a:ext>
              </a:extLst>
            </p:cNvPr>
            <p:cNvSpPr/>
            <p:nvPr/>
          </p:nvSpPr>
          <p:spPr>
            <a:xfrm>
              <a:off x="555197" y="1405366"/>
              <a:ext cx="690337" cy="690301"/>
            </a:xfrm>
            <a:custGeom>
              <a:avLst/>
              <a:gdLst>
                <a:gd name="connsiteX0" fmla="*/ 288032 w 690337"/>
                <a:gd name="connsiteY0" fmla="*/ 685510 h 690301"/>
                <a:gd name="connsiteX1" fmla="*/ 4791 w 690337"/>
                <a:gd name="connsiteY1" fmla="*/ 288032 h 690301"/>
                <a:gd name="connsiteX2" fmla="*/ 402306 w 690337"/>
                <a:gd name="connsiteY2" fmla="*/ 4791 h 690301"/>
                <a:gd name="connsiteX3" fmla="*/ 685547 w 690337"/>
                <a:gd name="connsiteY3" fmla="*/ 402269 h 690301"/>
                <a:gd name="connsiteX4" fmla="*/ 288068 w 690337"/>
                <a:gd name="connsiteY4" fmla="*/ 685510 h 690301"/>
                <a:gd name="connsiteX5" fmla="*/ 398767 w 690337"/>
                <a:gd name="connsiteY5" fmla="*/ 25771 h 690301"/>
                <a:gd name="connsiteX6" fmla="*/ 25771 w 690337"/>
                <a:gd name="connsiteY6" fmla="*/ 291571 h 690301"/>
                <a:gd name="connsiteX7" fmla="*/ 291571 w 690337"/>
                <a:gd name="connsiteY7" fmla="*/ 664567 h 690301"/>
                <a:gd name="connsiteX8" fmla="*/ 664567 w 690337"/>
                <a:gd name="connsiteY8" fmla="*/ 398767 h 690301"/>
                <a:gd name="connsiteX9" fmla="*/ 398767 w 690337"/>
                <a:gd name="connsiteY9" fmla="*/ 25771 h 69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337" h="690301">
                  <a:moveTo>
                    <a:pt x="288032" y="685510"/>
                  </a:moveTo>
                  <a:cubicBezTo>
                    <a:pt x="100348" y="654023"/>
                    <a:pt x="-26696" y="475716"/>
                    <a:pt x="4791" y="288032"/>
                  </a:cubicBezTo>
                  <a:cubicBezTo>
                    <a:pt x="36315" y="100348"/>
                    <a:pt x="214622" y="-26696"/>
                    <a:pt x="402306" y="4791"/>
                  </a:cubicBezTo>
                  <a:cubicBezTo>
                    <a:pt x="589990" y="36278"/>
                    <a:pt x="717034" y="214585"/>
                    <a:pt x="685547" y="402269"/>
                  </a:cubicBezTo>
                  <a:cubicBezTo>
                    <a:pt x="654059" y="589953"/>
                    <a:pt x="475752" y="716997"/>
                    <a:pt x="288068" y="685510"/>
                  </a:cubicBezTo>
                  <a:close/>
                  <a:moveTo>
                    <a:pt x="398767" y="25771"/>
                  </a:moveTo>
                  <a:cubicBezTo>
                    <a:pt x="222649" y="-3783"/>
                    <a:pt x="55324" y="115453"/>
                    <a:pt x="25771" y="291571"/>
                  </a:cubicBezTo>
                  <a:cubicBezTo>
                    <a:pt x="-3783" y="467689"/>
                    <a:pt x="115453" y="635013"/>
                    <a:pt x="291571" y="664567"/>
                  </a:cubicBezTo>
                  <a:cubicBezTo>
                    <a:pt x="467689" y="694121"/>
                    <a:pt x="635013" y="574884"/>
                    <a:pt x="664567" y="398767"/>
                  </a:cubicBezTo>
                  <a:cubicBezTo>
                    <a:pt x="694121" y="222649"/>
                    <a:pt x="574885" y="55324"/>
                    <a:pt x="398767" y="25771"/>
                  </a:cubicBezTo>
                  <a:close/>
                </a:path>
              </a:pathLst>
            </a:custGeom>
            <a:solidFill>
              <a:srgbClr val="644C5C"/>
            </a:solidFill>
            <a:ln w="3645" cap="flat">
              <a:noFill/>
              <a:prstDash val="solid"/>
              <a:miter/>
            </a:ln>
          </p:spPr>
          <p:txBody>
            <a:bodyPr rtlCol="0" anchor="ctr"/>
            <a:lstStyle/>
            <a:p>
              <a:endParaRPr lang="en-US"/>
            </a:p>
          </p:txBody>
        </p:sp>
        <p:sp>
          <p:nvSpPr>
            <p:cNvPr id="1403" name="Freeform: Shape 1402">
              <a:extLst>
                <a:ext uri="{FF2B5EF4-FFF2-40B4-BE49-F238E27FC236}">
                  <a16:creationId xmlns:a16="http://schemas.microsoft.com/office/drawing/2014/main" id="{E451BADE-41AC-C5CD-5D54-41B5C3C91120}"/>
                </a:ext>
              </a:extLst>
            </p:cNvPr>
            <p:cNvSpPr/>
            <p:nvPr/>
          </p:nvSpPr>
          <p:spPr>
            <a:xfrm>
              <a:off x="814894" y="1664821"/>
              <a:ext cx="170942" cy="171391"/>
            </a:xfrm>
            <a:custGeom>
              <a:avLst/>
              <a:gdLst>
                <a:gd name="connsiteX0" fmla="*/ 119931 w 170942"/>
                <a:gd name="connsiteY0" fmla="*/ 142495 h 171391"/>
                <a:gd name="connsiteX1" fmla="*/ 128492 w 170942"/>
                <a:gd name="connsiteY1" fmla="*/ 149952 h 171391"/>
                <a:gd name="connsiteX2" fmla="*/ 121815 w 170942"/>
                <a:gd name="connsiteY2" fmla="*/ 169837 h 171391"/>
                <a:gd name="connsiteX3" fmla="*/ 101930 w 170942"/>
                <a:gd name="connsiteY3" fmla="*/ 163160 h 171391"/>
                <a:gd name="connsiteX4" fmla="*/ 108607 w 170942"/>
                <a:gd name="connsiteY4" fmla="*/ 143275 h 171391"/>
                <a:gd name="connsiteX5" fmla="*/ 119931 w 170942"/>
                <a:gd name="connsiteY5" fmla="*/ 142495 h 171391"/>
                <a:gd name="connsiteX6" fmla="*/ 27982 w 170942"/>
                <a:gd name="connsiteY6" fmla="*/ 127061 h 171391"/>
                <a:gd name="connsiteX7" fmla="*/ 38444 w 170942"/>
                <a:gd name="connsiteY7" fmla="*/ 131490 h 171391"/>
                <a:gd name="connsiteX8" fmla="*/ 38262 w 170942"/>
                <a:gd name="connsiteY8" fmla="*/ 152469 h 171391"/>
                <a:gd name="connsiteX9" fmla="*/ 17283 w 170942"/>
                <a:gd name="connsiteY9" fmla="*/ 152287 h 171391"/>
                <a:gd name="connsiteX10" fmla="*/ 17465 w 170942"/>
                <a:gd name="connsiteY10" fmla="*/ 131308 h 171391"/>
                <a:gd name="connsiteX11" fmla="*/ 27982 w 170942"/>
                <a:gd name="connsiteY11" fmla="*/ 127061 h 171391"/>
                <a:gd name="connsiteX12" fmla="*/ 153923 w 170942"/>
                <a:gd name="connsiteY12" fmla="*/ 63371 h 171391"/>
                <a:gd name="connsiteX13" fmla="*/ 170779 w 170942"/>
                <a:gd name="connsiteY13" fmla="*/ 75850 h 171391"/>
                <a:gd name="connsiteX14" fmla="*/ 158301 w 170942"/>
                <a:gd name="connsiteY14" fmla="*/ 92706 h 171391"/>
                <a:gd name="connsiteX15" fmla="*/ 141444 w 170942"/>
                <a:gd name="connsiteY15" fmla="*/ 80228 h 171391"/>
                <a:gd name="connsiteX16" fmla="*/ 153923 w 170942"/>
                <a:gd name="connsiteY16" fmla="*/ 63371 h 171391"/>
                <a:gd name="connsiteX17" fmla="*/ 10350 w 170942"/>
                <a:gd name="connsiteY17" fmla="*/ 40175 h 171391"/>
                <a:gd name="connsiteX18" fmla="*/ 21660 w 170942"/>
                <a:gd name="connsiteY18" fmla="*/ 41151 h 171391"/>
                <a:gd name="connsiteX19" fmla="*/ 27973 w 170942"/>
                <a:gd name="connsiteY19" fmla="*/ 61145 h 171391"/>
                <a:gd name="connsiteX20" fmla="*/ 7978 w 170942"/>
                <a:gd name="connsiteY20" fmla="*/ 67458 h 171391"/>
                <a:gd name="connsiteX21" fmla="*/ 1666 w 170942"/>
                <a:gd name="connsiteY21" fmla="*/ 47463 h 171391"/>
                <a:gd name="connsiteX22" fmla="*/ 10350 w 170942"/>
                <a:gd name="connsiteY22" fmla="*/ 40175 h 171391"/>
                <a:gd name="connsiteX23" fmla="*/ 96566 w 170942"/>
                <a:gd name="connsiteY23" fmla="*/ 214 h 171391"/>
                <a:gd name="connsiteX24" fmla="*/ 108716 w 170942"/>
                <a:gd name="connsiteY24" fmla="*/ 17289 h 171391"/>
                <a:gd name="connsiteX25" fmla="*/ 91641 w 170942"/>
                <a:gd name="connsiteY25" fmla="*/ 29439 h 171391"/>
                <a:gd name="connsiteX26" fmla="*/ 79491 w 170942"/>
                <a:gd name="connsiteY26" fmla="*/ 12364 h 171391"/>
                <a:gd name="connsiteX27" fmla="*/ 96566 w 170942"/>
                <a:gd name="connsiteY27" fmla="*/ 214 h 171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0942" h="171391">
                  <a:moveTo>
                    <a:pt x="119931" y="142495"/>
                  </a:moveTo>
                  <a:cubicBezTo>
                    <a:pt x="123530" y="143704"/>
                    <a:pt x="126668" y="146285"/>
                    <a:pt x="128492" y="149952"/>
                  </a:cubicBezTo>
                  <a:cubicBezTo>
                    <a:pt x="132140" y="157286"/>
                    <a:pt x="129148" y="166188"/>
                    <a:pt x="121815" y="169837"/>
                  </a:cubicBezTo>
                  <a:cubicBezTo>
                    <a:pt x="114481" y="173485"/>
                    <a:pt x="105579" y="170494"/>
                    <a:pt x="101930" y="163160"/>
                  </a:cubicBezTo>
                  <a:cubicBezTo>
                    <a:pt x="98281" y="155826"/>
                    <a:pt x="101273" y="146924"/>
                    <a:pt x="108607" y="143275"/>
                  </a:cubicBezTo>
                  <a:cubicBezTo>
                    <a:pt x="112274" y="141450"/>
                    <a:pt x="116333" y="141286"/>
                    <a:pt x="119931" y="142495"/>
                  </a:cubicBezTo>
                  <a:close/>
                  <a:moveTo>
                    <a:pt x="27982" y="127061"/>
                  </a:moveTo>
                  <a:cubicBezTo>
                    <a:pt x="31777" y="127093"/>
                    <a:pt x="35562" y="128571"/>
                    <a:pt x="38444" y="131490"/>
                  </a:cubicBezTo>
                  <a:cubicBezTo>
                    <a:pt x="44173" y="137328"/>
                    <a:pt x="44100" y="146705"/>
                    <a:pt x="38262" y="152469"/>
                  </a:cubicBezTo>
                  <a:cubicBezTo>
                    <a:pt x="32424" y="158198"/>
                    <a:pt x="23047" y="158125"/>
                    <a:pt x="17283" y="152287"/>
                  </a:cubicBezTo>
                  <a:cubicBezTo>
                    <a:pt x="11554" y="146449"/>
                    <a:pt x="11627" y="137072"/>
                    <a:pt x="17465" y="131308"/>
                  </a:cubicBezTo>
                  <a:cubicBezTo>
                    <a:pt x="20384" y="128443"/>
                    <a:pt x="24188" y="127029"/>
                    <a:pt x="27982" y="127061"/>
                  </a:cubicBezTo>
                  <a:close/>
                  <a:moveTo>
                    <a:pt x="153923" y="63371"/>
                  </a:moveTo>
                  <a:cubicBezTo>
                    <a:pt x="162022" y="62167"/>
                    <a:pt x="169575" y="67750"/>
                    <a:pt x="170779" y="75850"/>
                  </a:cubicBezTo>
                  <a:cubicBezTo>
                    <a:pt x="171983" y="83949"/>
                    <a:pt x="166401" y="91502"/>
                    <a:pt x="158301" y="92706"/>
                  </a:cubicBezTo>
                  <a:cubicBezTo>
                    <a:pt x="150201" y="93910"/>
                    <a:pt x="142648" y="88328"/>
                    <a:pt x="141444" y="80228"/>
                  </a:cubicBezTo>
                  <a:cubicBezTo>
                    <a:pt x="140240" y="72128"/>
                    <a:pt x="145823" y="64575"/>
                    <a:pt x="153923" y="63371"/>
                  </a:cubicBezTo>
                  <a:close/>
                  <a:moveTo>
                    <a:pt x="10350" y="40175"/>
                  </a:moveTo>
                  <a:cubicBezTo>
                    <a:pt x="13971" y="39035"/>
                    <a:pt x="18030" y="39272"/>
                    <a:pt x="21660" y="41151"/>
                  </a:cubicBezTo>
                  <a:cubicBezTo>
                    <a:pt x="28921" y="44946"/>
                    <a:pt x="31731" y="53885"/>
                    <a:pt x="27973" y="61145"/>
                  </a:cubicBezTo>
                  <a:cubicBezTo>
                    <a:pt x="24215" y="68406"/>
                    <a:pt x="15239" y="71216"/>
                    <a:pt x="7978" y="67458"/>
                  </a:cubicBezTo>
                  <a:cubicBezTo>
                    <a:pt x="718" y="63700"/>
                    <a:pt x="-2092" y="54724"/>
                    <a:pt x="1666" y="47463"/>
                  </a:cubicBezTo>
                  <a:cubicBezTo>
                    <a:pt x="3545" y="43833"/>
                    <a:pt x="6728" y="41315"/>
                    <a:pt x="10350" y="40175"/>
                  </a:cubicBezTo>
                  <a:close/>
                  <a:moveTo>
                    <a:pt x="96566" y="214"/>
                  </a:moveTo>
                  <a:cubicBezTo>
                    <a:pt x="104630" y="1564"/>
                    <a:pt x="110103" y="9226"/>
                    <a:pt x="108716" y="17289"/>
                  </a:cubicBezTo>
                  <a:cubicBezTo>
                    <a:pt x="107366" y="25353"/>
                    <a:pt x="99704" y="30826"/>
                    <a:pt x="91641" y="29439"/>
                  </a:cubicBezTo>
                  <a:cubicBezTo>
                    <a:pt x="83577" y="28089"/>
                    <a:pt x="78104" y="20427"/>
                    <a:pt x="79491" y="12364"/>
                  </a:cubicBezTo>
                  <a:cubicBezTo>
                    <a:pt x="80841" y="4300"/>
                    <a:pt x="88503" y="-1173"/>
                    <a:pt x="96566" y="214"/>
                  </a:cubicBezTo>
                  <a:close/>
                </a:path>
              </a:pathLst>
            </a:custGeom>
            <a:solidFill>
              <a:srgbClr val="584251"/>
            </a:solidFill>
            <a:ln w="3645" cap="flat">
              <a:noFill/>
              <a:prstDash val="solid"/>
              <a:miter/>
            </a:ln>
          </p:spPr>
          <p:txBody>
            <a:bodyPr rtlCol="0" anchor="ctr"/>
            <a:lstStyle/>
            <a:p>
              <a:endParaRPr lang="en-US"/>
            </a:p>
          </p:txBody>
        </p:sp>
        <p:sp>
          <p:nvSpPr>
            <p:cNvPr id="1404" name="Freeform: Shape 1403">
              <a:extLst>
                <a:ext uri="{FF2B5EF4-FFF2-40B4-BE49-F238E27FC236}">
                  <a16:creationId xmlns:a16="http://schemas.microsoft.com/office/drawing/2014/main" id="{AE3DDE02-7C7D-F312-9AF1-6B3EDC45289D}"/>
                </a:ext>
              </a:extLst>
            </p:cNvPr>
            <p:cNvSpPr/>
            <p:nvPr/>
          </p:nvSpPr>
          <p:spPr>
            <a:xfrm>
              <a:off x="1323179" y="1438342"/>
              <a:ext cx="624348" cy="624348"/>
            </a:xfrm>
            <a:custGeom>
              <a:avLst/>
              <a:gdLst>
                <a:gd name="connsiteX0" fmla="*/ 624348 w 624348"/>
                <a:gd name="connsiteY0" fmla="*/ 312174 h 624348"/>
                <a:gd name="connsiteX1" fmla="*/ 312174 w 624348"/>
                <a:gd name="connsiteY1" fmla="*/ 624348 h 624348"/>
                <a:gd name="connsiteX2" fmla="*/ 0 w 624348"/>
                <a:gd name="connsiteY2" fmla="*/ 312174 h 624348"/>
                <a:gd name="connsiteX3" fmla="*/ 312174 w 624348"/>
                <a:gd name="connsiteY3" fmla="*/ 0 h 624348"/>
                <a:gd name="connsiteX4" fmla="*/ 624348 w 624348"/>
                <a:gd name="connsiteY4" fmla="*/ 312174 h 624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348" h="624348">
                  <a:moveTo>
                    <a:pt x="624348" y="312174"/>
                  </a:moveTo>
                  <a:cubicBezTo>
                    <a:pt x="624348" y="484583"/>
                    <a:pt x="484583" y="624348"/>
                    <a:pt x="312174" y="624348"/>
                  </a:cubicBezTo>
                  <a:cubicBezTo>
                    <a:pt x="139765" y="624348"/>
                    <a:pt x="0" y="484583"/>
                    <a:pt x="0" y="312174"/>
                  </a:cubicBezTo>
                  <a:cubicBezTo>
                    <a:pt x="0" y="139765"/>
                    <a:pt x="139765" y="0"/>
                    <a:pt x="312174" y="0"/>
                  </a:cubicBezTo>
                  <a:cubicBezTo>
                    <a:pt x="484583" y="0"/>
                    <a:pt x="624348" y="139765"/>
                    <a:pt x="624348" y="312174"/>
                  </a:cubicBezTo>
                  <a:close/>
                </a:path>
              </a:pathLst>
            </a:custGeom>
            <a:solidFill>
              <a:srgbClr val="644C5C"/>
            </a:solidFill>
            <a:ln w="3645" cap="flat">
              <a:noFill/>
              <a:prstDash val="solid"/>
              <a:miter/>
            </a:ln>
          </p:spPr>
          <p:txBody>
            <a:bodyPr rtlCol="0" anchor="ctr"/>
            <a:lstStyle/>
            <a:p>
              <a:endParaRPr lang="en-US"/>
            </a:p>
          </p:txBody>
        </p:sp>
        <p:sp>
          <p:nvSpPr>
            <p:cNvPr id="1405" name="Freeform: Shape 1404">
              <a:extLst>
                <a:ext uri="{FF2B5EF4-FFF2-40B4-BE49-F238E27FC236}">
                  <a16:creationId xmlns:a16="http://schemas.microsoft.com/office/drawing/2014/main" id="{9BD4750F-747D-45E5-10C3-45CAE90C66E7}"/>
                </a:ext>
              </a:extLst>
            </p:cNvPr>
            <p:cNvSpPr/>
            <p:nvPr/>
          </p:nvSpPr>
          <p:spPr>
            <a:xfrm>
              <a:off x="1426435" y="1541598"/>
              <a:ext cx="417837" cy="417837"/>
            </a:xfrm>
            <a:custGeom>
              <a:avLst/>
              <a:gdLst>
                <a:gd name="connsiteX0" fmla="*/ 417838 w 417837"/>
                <a:gd name="connsiteY0" fmla="*/ 208919 h 417837"/>
                <a:gd name="connsiteX1" fmla="*/ 208919 w 417837"/>
                <a:gd name="connsiteY1" fmla="*/ 417838 h 417837"/>
                <a:gd name="connsiteX2" fmla="*/ 0 w 417837"/>
                <a:gd name="connsiteY2" fmla="*/ 208919 h 417837"/>
                <a:gd name="connsiteX3" fmla="*/ 208919 w 417837"/>
                <a:gd name="connsiteY3" fmla="*/ 0 h 417837"/>
                <a:gd name="connsiteX4" fmla="*/ 417838 w 417837"/>
                <a:gd name="connsiteY4" fmla="*/ 208919 h 417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37" h="417837">
                  <a:moveTo>
                    <a:pt x="417838" y="208919"/>
                  </a:moveTo>
                  <a:cubicBezTo>
                    <a:pt x="417838" y="324301"/>
                    <a:pt x="324301" y="417838"/>
                    <a:pt x="208919" y="417838"/>
                  </a:cubicBezTo>
                  <a:cubicBezTo>
                    <a:pt x="93536" y="417838"/>
                    <a:pt x="0" y="324301"/>
                    <a:pt x="0" y="208919"/>
                  </a:cubicBezTo>
                  <a:cubicBezTo>
                    <a:pt x="0" y="93536"/>
                    <a:pt x="93536" y="0"/>
                    <a:pt x="208919" y="0"/>
                  </a:cubicBezTo>
                  <a:cubicBezTo>
                    <a:pt x="324301" y="0"/>
                    <a:pt x="417838" y="93536"/>
                    <a:pt x="417838" y="208919"/>
                  </a:cubicBezTo>
                  <a:close/>
                </a:path>
              </a:pathLst>
            </a:custGeom>
            <a:solidFill>
              <a:srgbClr val="584251"/>
            </a:solidFill>
            <a:ln w="3645" cap="flat">
              <a:noFill/>
              <a:prstDash val="solid"/>
              <a:miter/>
            </a:ln>
          </p:spPr>
          <p:txBody>
            <a:bodyPr rtlCol="0" anchor="ctr"/>
            <a:lstStyle/>
            <a:p>
              <a:endParaRPr lang="en-US"/>
            </a:p>
          </p:txBody>
        </p:sp>
        <p:sp>
          <p:nvSpPr>
            <p:cNvPr id="1406" name="Freeform: Shape 1405">
              <a:extLst>
                <a:ext uri="{FF2B5EF4-FFF2-40B4-BE49-F238E27FC236}">
                  <a16:creationId xmlns:a16="http://schemas.microsoft.com/office/drawing/2014/main" id="{B0DC1275-322B-0F58-878B-8156A565FDEF}"/>
                </a:ext>
              </a:extLst>
            </p:cNvPr>
            <p:cNvSpPr/>
            <p:nvPr/>
          </p:nvSpPr>
          <p:spPr>
            <a:xfrm>
              <a:off x="1267826" y="1382963"/>
              <a:ext cx="735055" cy="735107"/>
            </a:xfrm>
            <a:custGeom>
              <a:avLst/>
              <a:gdLst>
                <a:gd name="connsiteX0" fmla="*/ 715468 w 735055"/>
                <a:gd name="connsiteY0" fmla="*/ 485587 h 735107"/>
                <a:gd name="connsiteX1" fmla="*/ 734878 w 735055"/>
                <a:gd name="connsiteY1" fmla="*/ 379012 h 735107"/>
                <a:gd name="connsiteX2" fmla="*/ 715431 w 735055"/>
                <a:gd name="connsiteY2" fmla="*/ 249268 h 735107"/>
                <a:gd name="connsiteX3" fmla="*/ 695291 w 735055"/>
                <a:gd name="connsiteY3" fmla="*/ 201398 h 735107"/>
                <a:gd name="connsiteX4" fmla="*/ 563358 w 735055"/>
                <a:gd name="connsiteY4" fmla="*/ 56549 h 735107"/>
                <a:gd name="connsiteX5" fmla="*/ 497975 w 735055"/>
                <a:gd name="connsiteY5" fmla="*/ 24040 h 735107"/>
                <a:gd name="connsiteX6" fmla="*/ 24022 w 735055"/>
                <a:gd name="connsiteY6" fmla="*/ 237118 h 735107"/>
                <a:gd name="connsiteX7" fmla="*/ 12456 w 735055"/>
                <a:gd name="connsiteY7" fmla="*/ 272911 h 735107"/>
                <a:gd name="connsiteX8" fmla="*/ 12456 w 735055"/>
                <a:gd name="connsiteY8" fmla="*/ 272911 h 735107"/>
                <a:gd name="connsiteX9" fmla="*/ 14317 w 735055"/>
                <a:gd name="connsiteY9" fmla="*/ 468840 h 735107"/>
                <a:gd name="connsiteX10" fmla="*/ 32122 w 735055"/>
                <a:gd name="connsiteY10" fmla="*/ 517659 h 735107"/>
                <a:gd name="connsiteX11" fmla="*/ 106188 w 735055"/>
                <a:gd name="connsiteY11" fmla="*/ 625949 h 735107"/>
                <a:gd name="connsiteX12" fmla="*/ 192879 w 735055"/>
                <a:gd name="connsiteY12" fmla="*/ 690894 h 735107"/>
                <a:gd name="connsiteX13" fmla="*/ 192879 w 735055"/>
                <a:gd name="connsiteY13" fmla="*/ 690894 h 735107"/>
                <a:gd name="connsiteX14" fmla="*/ 237063 w 735055"/>
                <a:gd name="connsiteY14" fmla="*/ 711071 h 735107"/>
                <a:gd name="connsiteX15" fmla="*/ 319777 w 735055"/>
                <a:gd name="connsiteY15" fmla="*/ 731977 h 735107"/>
                <a:gd name="connsiteX16" fmla="*/ 650523 w 735055"/>
                <a:gd name="connsiteY16" fmla="*/ 602087 h 735107"/>
                <a:gd name="connsiteX17" fmla="*/ 650523 w 735055"/>
                <a:gd name="connsiteY17" fmla="*/ 602087 h 735107"/>
                <a:gd name="connsiteX18" fmla="*/ 711016 w 735055"/>
                <a:gd name="connsiteY18" fmla="*/ 497993 h 735107"/>
                <a:gd name="connsiteX19" fmla="*/ 715468 w 735055"/>
                <a:gd name="connsiteY19" fmla="*/ 485624 h 735107"/>
                <a:gd name="connsiteX20" fmla="*/ 474259 w 735055"/>
                <a:gd name="connsiteY20" fmla="*/ 86358 h 735107"/>
                <a:gd name="connsiteX21" fmla="*/ 480571 w 735055"/>
                <a:gd name="connsiteY21" fmla="*/ 88985 h 735107"/>
                <a:gd name="connsiteX22" fmla="*/ 531797 w 735055"/>
                <a:gd name="connsiteY22" fmla="*/ 214387 h 735107"/>
                <a:gd name="connsiteX23" fmla="*/ 403768 w 735055"/>
                <a:gd name="connsiteY23" fmla="*/ 271926 h 735107"/>
                <a:gd name="connsiteX24" fmla="*/ 346193 w 735055"/>
                <a:gd name="connsiteY24" fmla="*/ 143896 h 735107"/>
                <a:gd name="connsiteX25" fmla="*/ 347178 w 735055"/>
                <a:gd name="connsiteY25" fmla="*/ 141342 h 735107"/>
                <a:gd name="connsiteX26" fmla="*/ 474222 w 735055"/>
                <a:gd name="connsiteY26" fmla="*/ 86321 h 735107"/>
                <a:gd name="connsiteX27" fmla="*/ 133078 w 735055"/>
                <a:gd name="connsiteY27" fmla="*/ 179069 h 735107"/>
                <a:gd name="connsiteX28" fmla="*/ 272637 w 735055"/>
                <a:gd name="connsiteY28" fmla="*/ 163891 h 735107"/>
                <a:gd name="connsiteX29" fmla="*/ 278001 w 735055"/>
                <a:gd name="connsiteY29" fmla="*/ 168561 h 735107"/>
                <a:gd name="connsiteX30" fmla="*/ 287779 w 735055"/>
                <a:gd name="connsiteY30" fmla="*/ 303486 h 735107"/>
                <a:gd name="connsiteX31" fmla="*/ 148220 w 735055"/>
                <a:gd name="connsiteY31" fmla="*/ 318664 h 735107"/>
                <a:gd name="connsiteX32" fmla="*/ 111406 w 735055"/>
                <a:gd name="connsiteY32" fmla="*/ 233980 h 735107"/>
                <a:gd name="connsiteX33" fmla="*/ 133042 w 735055"/>
                <a:gd name="connsiteY33" fmla="*/ 179069 h 735107"/>
                <a:gd name="connsiteX34" fmla="*/ 253263 w 735055"/>
                <a:gd name="connsiteY34" fmla="*/ 560895 h 735107"/>
                <a:gd name="connsiteX35" fmla="*/ 115857 w 735055"/>
                <a:gd name="connsiteY35" fmla="*/ 532180 h 735107"/>
                <a:gd name="connsiteX36" fmla="*/ 100496 w 735055"/>
                <a:gd name="connsiteY36" fmla="*/ 490695 h 735107"/>
                <a:gd name="connsiteX37" fmla="*/ 111625 w 735055"/>
                <a:gd name="connsiteY37" fmla="*/ 430530 h 735107"/>
                <a:gd name="connsiteX38" fmla="*/ 144572 w 735055"/>
                <a:gd name="connsiteY38" fmla="*/ 394737 h 735107"/>
                <a:gd name="connsiteX39" fmla="*/ 230715 w 735055"/>
                <a:gd name="connsiteY39" fmla="*/ 383755 h 735107"/>
                <a:gd name="connsiteX40" fmla="*/ 279825 w 735055"/>
                <a:gd name="connsiteY40" fmla="*/ 420278 h 735107"/>
                <a:gd name="connsiteX41" fmla="*/ 281978 w 735055"/>
                <a:gd name="connsiteY41" fmla="*/ 423452 h 735107"/>
                <a:gd name="connsiteX42" fmla="*/ 253263 w 735055"/>
                <a:gd name="connsiteY42" fmla="*/ 560858 h 735107"/>
                <a:gd name="connsiteX43" fmla="*/ 446347 w 735055"/>
                <a:gd name="connsiteY43" fmla="*/ 657728 h 735107"/>
                <a:gd name="connsiteX44" fmla="*/ 347944 w 735055"/>
                <a:gd name="connsiteY44" fmla="*/ 629926 h 735107"/>
                <a:gd name="connsiteX45" fmla="*/ 324520 w 735055"/>
                <a:gd name="connsiteY45" fmla="*/ 588004 h 735107"/>
                <a:gd name="connsiteX46" fmla="*/ 323353 w 735055"/>
                <a:gd name="connsiteY46" fmla="*/ 540645 h 735107"/>
                <a:gd name="connsiteX47" fmla="*/ 394282 w 735055"/>
                <a:gd name="connsiteY47" fmla="*/ 466177 h 735107"/>
                <a:gd name="connsiteX48" fmla="*/ 476813 w 735055"/>
                <a:gd name="connsiteY48" fmla="*/ 480370 h 735107"/>
                <a:gd name="connsiteX49" fmla="*/ 516108 w 735055"/>
                <a:gd name="connsiteY49" fmla="*/ 535938 h 735107"/>
                <a:gd name="connsiteX50" fmla="*/ 519611 w 735055"/>
                <a:gd name="connsiteY50" fmla="*/ 562536 h 735107"/>
                <a:gd name="connsiteX51" fmla="*/ 446347 w 735055"/>
                <a:gd name="connsiteY51" fmla="*/ 657765 h 735107"/>
                <a:gd name="connsiteX52" fmla="*/ 563868 w 735055"/>
                <a:gd name="connsiteY52" fmla="*/ 476502 h 735107"/>
                <a:gd name="connsiteX53" fmla="*/ 519501 w 735055"/>
                <a:gd name="connsiteY53" fmla="*/ 463586 h 735107"/>
                <a:gd name="connsiteX54" fmla="*/ 469552 w 735055"/>
                <a:gd name="connsiteY54" fmla="*/ 372517 h 735107"/>
                <a:gd name="connsiteX55" fmla="*/ 475353 w 735055"/>
                <a:gd name="connsiteY55" fmla="*/ 343548 h 735107"/>
                <a:gd name="connsiteX56" fmla="*/ 573537 w 735055"/>
                <a:gd name="connsiteY56" fmla="*/ 278201 h 735107"/>
                <a:gd name="connsiteX57" fmla="*/ 614110 w 735055"/>
                <a:gd name="connsiteY57" fmla="*/ 289038 h 735107"/>
                <a:gd name="connsiteX58" fmla="*/ 667853 w 735055"/>
                <a:gd name="connsiteY58" fmla="*/ 382186 h 735107"/>
                <a:gd name="connsiteX59" fmla="*/ 663439 w 735055"/>
                <a:gd name="connsiteY59" fmla="*/ 407033 h 735107"/>
                <a:gd name="connsiteX60" fmla="*/ 663439 w 735055"/>
                <a:gd name="connsiteY60" fmla="*/ 407033 h 735107"/>
                <a:gd name="connsiteX61" fmla="*/ 563868 w 735055"/>
                <a:gd name="connsiteY61" fmla="*/ 476502 h 73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35055" h="735107">
                  <a:moveTo>
                    <a:pt x="715468" y="485587"/>
                  </a:moveTo>
                  <a:cubicBezTo>
                    <a:pt x="727435" y="450342"/>
                    <a:pt x="733747" y="414476"/>
                    <a:pt x="734878" y="379012"/>
                  </a:cubicBezTo>
                  <a:cubicBezTo>
                    <a:pt x="736265" y="334463"/>
                    <a:pt x="729478" y="290570"/>
                    <a:pt x="715431" y="249268"/>
                  </a:cubicBezTo>
                  <a:cubicBezTo>
                    <a:pt x="709849" y="232849"/>
                    <a:pt x="703099" y="216868"/>
                    <a:pt x="695291" y="201398"/>
                  </a:cubicBezTo>
                  <a:cubicBezTo>
                    <a:pt x="665774" y="143167"/>
                    <a:pt x="620787" y="92633"/>
                    <a:pt x="563358" y="56549"/>
                  </a:cubicBezTo>
                  <a:cubicBezTo>
                    <a:pt x="543071" y="43815"/>
                    <a:pt x="521253" y="32869"/>
                    <a:pt x="497975" y="24040"/>
                  </a:cubicBezTo>
                  <a:cubicBezTo>
                    <a:pt x="308248" y="-48020"/>
                    <a:pt x="96045" y="47391"/>
                    <a:pt x="24022" y="237118"/>
                  </a:cubicBezTo>
                  <a:cubicBezTo>
                    <a:pt x="19534" y="248976"/>
                    <a:pt x="15666" y="260907"/>
                    <a:pt x="12456" y="272911"/>
                  </a:cubicBezTo>
                  <a:lnTo>
                    <a:pt x="12456" y="272911"/>
                  </a:lnTo>
                  <a:cubicBezTo>
                    <a:pt x="-5240" y="338987"/>
                    <a:pt x="-3598" y="406522"/>
                    <a:pt x="14317" y="468840"/>
                  </a:cubicBezTo>
                  <a:cubicBezTo>
                    <a:pt x="19096" y="485514"/>
                    <a:pt x="25080" y="501824"/>
                    <a:pt x="32122" y="517659"/>
                  </a:cubicBezTo>
                  <a:cubicBezTo>
                    <a:pt x="50036" y="557611"/>
                    <a:pt x="75029" y="594425"/>
                    <a:pt x="106188" y="625949"/>
                  </a:cubicBezTo>
                  <a:cubicBezTo>
                    <a:pt x="131254" y="651343"/>
                    <a:pt x="160297" y="673344"/>
                    <a:pt x="192879" y="690894"/>
                  </a:cubicBezTo>
                  <a:lnTo>
                    <a:pt x="192879" y="690894"/>
                  </a:lnTo>
                  <a:cubicBezTo>
                    <a:pt x="206962" y="698483"/>
                    <a:pt x="221703" y="705233"/>
                    <a:pt x="237063" y="711071"/>
                  </a:cubicBezTo>
                  <a:cubicBezTo>
                    <a:pt x="264318" y="721433"/>
                    <a:pt x="292084" y="728329"/>
                    <a:pt x="319777" y="731977"/>
                  </a:cubicBezTo>
                  <a:cubicBezTo>
                    <a:pt x="445398" y="748542"/>
                    <a:pt x="570618" y="698520"/>
                    <a:pt x="650523" y="602087"/>
                  </a:cubicBezTo>
                  <a:lnTo>
                    <a:pt x="650523" y="602087"/>
                  </a:lnTo>
                  <a:cubicBezTo>
                    <a:pt x="675625" y="571767"/>
                    <a:pt x="696276" y="536887"/>
                    <a:pt x="711016" y="497993"/>
                  </a:cubicBezTo>
                  <a:cubicBezTo>
                    <a:pt x="712585" y="493870"/>
                    <a:pt x="714081" y="489747"/>
                    <a:pt x="715468" y="485624"/>
                  </a:cubicBezTo>
                  <a:close/>
                  <a:moveTo>
                    <a:pt x="474259" y="86358"/>
                  </a:moveTo>
                  <a:cubicBezTo>
                    <a:pt x="476411" y="87161"/>
                    <a:pt x="478528" y="88036"/>
                    <a:pt x="480571" y="88985"/>
                  </a:cubicBezTo>
                  <a:cubicBezTo>
                    <a:pt x="527601" y="110621"/>
                    <a:pt x="550442" y="165277"/>
                    <a:pt x="531797" y="214387"/>
                  </a:cubicBezTo>
                  <a:cubicBezTo>
                    <a:pt x="512350" y="265613"/>
                    <a:pt x="455031" y="291409"/>
                    <a:pt x="403768" y="271926"/>
                  </a:cubicBezTo>
                  <a:cubicBezTo>
                    <a:pt x="352505" y="252479"/>
                    <a:pt x="326746" y="195123"/>
                    <a:pt x="346193" y="143896"/>
                  </a:cubicBezTo>
                  <a:cubicBezTo>
                    <a:pt x="346521" y="143057"/>
                    <a:pt x="346850" y="142181"/>
                    <a:pt x="347178" y="141342"/>
                  </a:cubicBezTo>
                  <a:cubicBezTo>
                    <a:pt x="367537" y="91794"/>
                    <a:pt x="423835" y="67166"/>
                    <a:pt x="474222" y="86321"/>
                  </a:cubicBezTo>
                  <a:close/>
                  <a:moveTo>
                    <a:pt x="133078" y="179069"/>
                  </a:moveTo>
                  <a:cubicBezTo>
                    <a:pt x="167412" y="136344"/>
                    <a:pt x="229912" y="129557"/>
                    <a:pt x="272637" y="163891"/>
                  </a:cubicBezTo>
                  <a:cubicBezTo>
                    <a:pt x="274498" y="165387"/>
                    <a:pt x="276286" y="166955"/>
                    <a:pt x="278001" y="168561"/>
                  </a:cubicBezTo>
                  <a:cubicBezTo>
                    <a:pt x="315873" y="203660"/>
                    <a:pt x="320653" y="262585"/>
                    <a:pt x="287779" y="303486"/>
                  </a:cubicBezTo>
                  <a:cubicBezTo>
                    <a:pt x="253409" y="346211"/>
                    <a:pt x="190945" y="352997"/>
                    <a:pt x="148220" y="318664"/>
                  </a:cubicBezTo>
                  <a:cubicBezTo>
                    <a:pt x="121804" y="297429"/>
                    <a:pt x="109107" y="265431"/>
                    <a:pt x="111406" y="233980"/>
                  </a:cubicBezTo>
                  <a:cubicBezTo>
                    <a:pt x="112829" y="214606"/>
                    <a:pt x="119943" y="195414"/>
                    <a:pt x="133042" y="179069"/>
                  </a:cubicBezTo>
                  <a:close/>
                  <a:moveTo>
                    <a:pt x="253263" y="560895"/>
                  </a:moveTo>
                  <a:cubicBezTo>
                    <a:pt x="207400" y="590922"/>
                    <a:pt x="145885" y="578079"/>
                    <a:pt x="115857" y="532180"/>
                  </a:cubicBezTo>
                  <a:cubicBezTo>
                    <a:pt x="107392" y="519264"/>
                    <a:pt x="102357" y="505071"/>
                    <a:pt x="100496" y="490695"/>
                  </a:cubicBezTo>
                  <a:cubicBezTo>
                    <a:pt x="97796" y="469971"/>
                    <a:pt x="101737" y="448846"/>
                    <a:pt x="111625" y="430530"/>
                  </a:cubicBezTo>
                  <a:cubicBezTo>
                    <a:pt x="119214" y="416483"/>
                    <a:pt x="130269" y="404078"/>
                    <a:pt x="144572" y="394737"/>
                  </a:cubicBezTo>
                  <a:cubicBezTo>
                    <a:pt x="171097" y="377407"/>
                    <a:pt x="202840" y="374342"/>
                    <a:pt x="230715" y="383755"/>
                  </a:cubicBezTo>
                  <a:cubicBezTo>
                    <a:pt x="249907" y="390213"/>
                    <a:pt x="267274" y="402618"/>
                    <a:pt x="279825" y="420278"/>
                  </a:cubicBezTo>
                  <a:cubicBezTo>
                    <a:pt x="280555" y="421299"/>
                    <a:pt x="281285" y="422357"/>
                    <a:pt x="281978" y="423452"/>
                  </a:cubicBezTo>
                  <a:cubicBezTo>
                    <a:pt x="312006" y="469315"/>
                    <a:pt x="299163" y="530830"/>
                    <a:pt x="253263" y="560858"/>
                  </a:cubicBezTo>
                  <a:close/>
                  <a:moveTo>
                    <a:pt x="446347" y="657728"/>
                  </a:moveTo>
                  <a:cubicBezTo>
                    <a:pt x="409715" y="667689"/>
                    <a:pt x="372281" y="655758"/>
                    <a:pt x="347944" y="629926"/>
                  </a:cubicBezTo>
                  <a:cubicBezTo>
                    <a:pt x="337145" y="618469"/>
                    <a:pt x="328935" y="604240"/>
                    <a:pt x="324520" y="588004"/>
                  </a:cubicBezTo>
                  <a:cubicBezTo>
                    <a:pt x="320179" y="571986"/>
                    <a:pt x="319996" y="555786"/>
                    <a:pt x="323353" y="540645"/>
                  </a:cubicBezTo>
                  <a:cubicBezTo>
                    <a:pt x="331088" y="505764"/>
                    <a:pt x="357394" y="476211"/>
                    <a:pt x="394282" y="466177"/>
                  </a:cubicBezTo>
                  <a:cubicBezTo>
                    <a:pt x="423689" y="458186"/>
                    <a:pt x="453608" y="464280"/>
                    <a:pt x="476813" y="480370"/>
                  </a:cubicBezTo>
                  <a:cubicBezTo>
                    <a:pt x="495384" y="493213"/>
                    <a:pt x="509723" y="512441"/>
                    <a:pt x="516108" y="535938"/>
                  </a:cubicBezTo>
                  <a:cubicBezTo>
                    <a:pt x="518516" y="544841"/>
                    <a:pt x="519647" y="553743"/>
                    <a:pt x="519611" y="562536"/>
                  </a:cubicBezTo>
                  <a:cubicBezTo>
                    <a:pt x="519392" y="606028"/>
                    <a:pt x="490386" y="645797"/>
                    <a:pt x="446347" y="657765"/>
                  </a:cubicBezTo>
                  <a:close/>
                  <a:moveTo>
                    <a:pt x="563868" y="476502"/>
                  </a:moveTo>
                  <a:cubicBezTo>
                    <a:pt x="547705" y="475700"/>
                    <a:pt x="532636" y="471103"/>
                    <a:pt x="519501" y="463586"/>
                  </a:cubicBezTo>
                  <a:cubicBezTo>
                    <a:pt x="488124" y="445635"/>
                    <a:pt x="467691" y="411120"/>
                    <a:pt x="469552" y="372517"/>
                  </a:cubicBezTo>
                  <a:cubicBezTo>
                    <a:pt x="470026" y="362374"/>
                    <a:pt x="472033" y="352633"/>
                    <a:pt x="475353" y="343548"/>
                  </a:cubicBezTo>
                  <a:cubicBezTo>
                    <a:pt x="489802" y="303632"/>
                    <a:pt x="528951" y="276012"/>
                    <a:pt x="573537" y="278201"/>
                  </a:cubicBezTo>
                  <a:cubicBezTo>
                    <a:pt x="588168" y="278931"/>
                    <a:pt x="601887" y="282762"/>
                    <a:pt x="614110" y="289038"/>
                  </a:cubicBezTo>
                  <a:cubicBezTo>
                    <a:pt x="647640" y="306332"/>
                    <a:pt x="669824" y="342052"/>
                    <a:pt x="667853" y="382186"/>
                  </a:cubicBezTo>
                  <a:cubicBezTo>
                    <a:pt x="667452" y="390833"/>
                    <a:pt x="665920" y="399152"/>
                    <a:pt x="663439" y="407033"/>
                  </a:cubicBezTo>
                  <a:lnTo>
                    <a:pt x="663439" y="407033"/>
                  </a:lnTo>
                  <a:cubicBezTo>
                    <a:pt x="650267" y="449174"/>
                    <a:pt x="609987" y="478765"/>
                    <a:pt x="563868" y="476502"/>
                  </a:cubicBezTo>
                  <a:close/>
                </a:path>
              </a:pathLst>
            </a:custGeom>
            <a:solidFill>
              <a:srgbClr val="8F989A"/>
            </a:solidFill>
            <a:ln w="3645" cap="flat">
              <a:noFill/>
              <a:prstDash val="solid"/>
              <a:miter/>
            </a:ln>
          </p:spPr>
          <p:txBody>
            <a:bodyPr rtlCol="0" anchor="ctr"/>
            <a:lstStyle/>
            <a:p>
              <a:endParaRPr lang="en-US"/>
            </a:p>
          </p:txBody>
        </p:sp>
        <p:sp>
          <p:nvSpPr>
            <p:cNvPr id="1407" name="Freeform: Shape 1406">
              <a:extLst>
                <a:ext uri="{FF2B5EF4-FFF2-40B4-BE49-F238E27FC236}">
                  <a16:creationId xmlns:a16="http://schemas.microsoft.com/office/drawing/2014/main" id="{8C81978D-DFD5-EF7F-AD5E-2D105E2C750A}"/>
                </a:ext>
              </a:extLst>
            </p:cNvPr>
            <p:cNvSpPr/>
            <p:nvPr/>
          </p:nvSpPr>
          <p:spPr>
            <a:xfrm>
              <a:off x="1299911" y="1726547"/>
              <a:ext cx="487416" cy="282328"/>
            </a:xfrm>
            <a:custGeom>
              <a:avLst/>
              <a:gdLst>
                <a:gd name="connsiteX0" fmla="*/ 487416 w 487416"/>
                <a:gd name="connsiteY0" fmla="*/ 120002 h 282328"/>
                <a:gd name="connsiteX1" fmla="*/ 444728 w 487416"/>
                <a:gd name="connsiteY1" fmla="*/ 136749 h 282328"/>
                <a:gd name="connsiteX2" fmla="*/ 362196 w 487416"/>
                <a:gd name="connsiteY2" fmla="*/ 122556 h 282328"/>
                <a:gd name="connsiteX3" fmla="*/ 291268 w 487416"/>
                <a:gd name="connsiteY3" fmla="*/ 197024 h 282328"/>
                <a:gd name="connsiteX4" fmla="*/ 74067 w 487416"/>
                <a:gd name="connsiteY4" fmla="*/ 282328 h 282328"/>
                <a:gd name="connsiteX5" fmla="*/ 0 w 487416"/>
                <a:gd name="connsiteY5" fmla="*/ 174038 h 282328"/>
                <a:gd name="connsiteX6" fmla="*/ 68375 w 487416"/>
                <a:gd name="connsiteY6" fmla="*/ 147184 h 282328"/>
                <a:gd name="connsiteX7" fmla="*/ 83735 w 487416"/>
                <a:gd name="connsiteY7" fmla="*/ 188669 h 282328"/>
                <a:gd name="connsiteX8" fmla="*/ 221142 w 487416"/>
                <a:gd name="connsiteY8" fmla="*/ 217383 h 282328"/>
                <a:gd name="connsiteX9" fmla="*/ 249856 w 487416"/>
                <a:gd name="connsiteY9" fmla="*/ 79977 h 282328"/>
                <a:gd name="connsiteX10" fmla="*/ 247703 w 487416"/>
                <a:gd name="connsiteY10" fmla="*/ 76803 h 282328"/>
                <a:gd name="connsiteX11" fmla="*/ 443268 w 487416"/>
                <a:gd name="connsiteY11" fmla="*/ 0 h 282328"/>
                <a:gd name="connsiteX12" fmla="*/ 437467 w 487416"/>
                <a:gd name="connsiteY12" fmla="*/ 28970 h 282328"/>
                <a:gd name="connsiteX13" fmla="*/ 487416 w 487416"/>
                <a:gd name="connsiteY13" fmla="*/ 120039 h 28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416" h="282328">
                  <a:moveTo>
                    <a:pt x="487416" y="120002"/>
                  </a:moveTo>
                  <a:lnTo>
                    <a:pt x="444728" y="136749"/>
                  </a:lnTo>
                  <a:cubicBezTo>
                    <a:pt x="421486" y="120659"/>
                    <a:pt x="391568" y="114566"/>
                    <a:pt x="362196" y="122556"/>
                  </a:cubicBezTo>
                  <a:cubicBezTo>
                    <a:pt x="325309" y="132590"/>
                    <a:pt x="298966" y="162107"/>
                    <a:pt x="291268" y="197024"/>
                  </a:cubicBezTo>
                  <a:lnTo>
                    <a:pt x="74067" y="282328"/>
                  </a:lnTo>
                  <a:cubicBezTo>
                    <a:pt x="42908" y="250768"/>
                    <a:pt x="17915" y="213990"/>
                    <a:pt x="0" y="174038"/>
                  </a:cubicBezTo>
                  <a:lnTo>
                    <a:pt x="68375" y="147184"/>
                  </a:lnTo>
                  <a:cubicBezTo>
                    <a:pt x="70236" y="161560"/>
                    <a:pt x="75271" y="175716"/>
                    <a:pt x="83735" y="188669"/>
                  </a:cubicBezTo>
                  <a:cubicBezTo>
                    <a:pt x="113763" y="234532"/>
                    <a:pt x="175279" y="247411"/>
                    <a:pt x="221142" y="217383"/>
                  </a:cubicBezTo>
                  <a:cubicBezTo>
                    <a:pt x="267004" y="187355"/>
                    <a:pt x="279848" y="125840"/>
                    <a:pt x="249856" y="79977"/>
                  </a:cubicBezTo>
                  <a:cubicBezTo>
                    <a:pt x="249163" y="78883"/>
                    <a:pt x="248433" y="77861"/>
                    <a:pt x="247703" y="76803"/>
                  </a:cubicBezTo>
                  <a:lnTo>
                    <a:pt x="443268" y="0"/>
                  </a:lnTo>
                  <a:cubicBezTo>
                    <a:pt x="439984" y="9085"/>
                    <a:pt x="437941" y="18827"/>
                    <a:pt x="437467" y="28970"/>
                  </a:cubicBezTo>
                  <a:cubicBezTo>
                    <a:pt x="435606" y="67572"/>
                    <a:pt x="456002" y="102088"/>
                    <a:pt x="487416" y="120039"/>
                  </a:cubicBezTo>
                  <a:close/>
                </a:path>
              </a:pathLst>
            </a:custGeom>
            <a:solidFill>
              <a:srgbClr val="9CA5A9"/>
            </a:solidFill>
            <a:ln w="3645" cap="flat">
              <a:noFill/>
              <a:prstDash val="solid"/>
              <a:miter/>
            </a:ln>
          </p:spPr>
          <p:txBody>
            <a:bodyPr rtlCol="0" anchor="ctr"/>
            <a:lstStyle/>
            <a:p>
              <a:endParaRPr lang="en-US"/>
            </a:p>
          </p:txBody>
        </p:sp>
        <p:sp>
          <p:nvSpPr>
            <p:cNvPr id="1408" name="Freeform: Shape 1407">
              <a:extLst>
                <a:ext uri="{FF2B5EF4-FFF2-40B4-BE49-F238E27FC236}">
                  <a16:creationId xmlns:a16="http://schemas.microsoft.com/office/drawing/2014/main" id="{DCCCD46A-881F-79F4-2BBD-721E381CC4E8}"/>
                </a:ext>
              </a:extLst>
            </p:cNvPr>
            <p:cNvSpPr/>
            <p:nvPr/>
          </p:nvSpPr>
          <p:spPr>
            <a:xfrm>
              <a:off x="1599190" y="1714355"/>
              <a:ext cx="72327" cy="72322"/>
            </a:xfrm>
            <a:custGeom>
              <a:avLst/>
              <a:gdLst>
                <a:gd name="connsiteX0" fmla="*/ 69948 w 72327"/>
                <a:gd name="connsiteY0" fmla="*/ 49005 h 72322"/>
                <a:gd name="connsiteX1" fmla="*/ 23318 w 72327"/>
                <a:gd name="connsiteY1" fmla="*/ 69948 h 72322"/>
                <a:gd name="connsiteX2" fmla="*/ 2375 w 72327"/>
                <a:gd name="connsiteY2" fmla="*/ 23318 h 72322"/>
                <a:gd name="connsiteX3" fmla="*/ 49005 w 72327"/>
                <a:gd name="connsiteY3" fmla="*/ 2375 h 72322"/>
                <a:gd name="connsiteX4" fmla="*/ 69948 w 72327"/>
                <a:gd name="connsiteY4" fmla="*/ 49005 h 7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27" h="72322">
                  <a:moveTo>
                    <a:pt x="69948" y="49005"/>
                  </a:moveTo>
                  <a:cubicBezTo>
                    <a:pt x="62869" y="67649"/>
                    <a:pt x="41999" y="77062"/>
                    <a:pt x="23318" y="69948"/>
                  </a:cubicBezTo>
                  <a:cubicBezTo>
                    <a:pt x="4674" y="62869"/>
                    <a:pt x="-4739" y="41999"/>
                    <a:pt x="2375" y="23318"/>
                  </a:cubicBezTo>
                  <a:cubicBezTo>
                    <a:pt x="9454" y="4674"/>
                    <a:pt x="30324" y="-4739"/>
                    <a:pt x="49005" y="2375"/>
                  </a:cubicBezTo>
                  <a:cubicBezTo>
                    <a:pt x="67685" y="9490"/>
                    <a:pt x="77062" y="30324"/>
                    <a:pt x="69948" y="49005"/>
                  </a:cubicBezTo>
                  <a:close/>
                </a:path>
              </a:pathLst>
            </a:custGeom>
            <a:solidFill>
              <a:srgbClr val="584251"/>
            </a:solidFill>
            <a:ln w="3645" cap="flat">
              <a:noFill/>
              <a:prstDash val="solid"/>
              <a:miter/>
            </a:ln>
          </p:spPr>
          <p:txBody>
            <a:bodyPr rtlCol="0" anchor="ctr"/>
            <a:lstStyle/>
            <a:p>
              <a:endParaRPr lang="en-US"/>
            </a:p>
          </p:txBody>
        </p:sp>
        <p:sp>
          <p:nvSpPr>
            <p:cNvPr id="1409" name="Freeform: Shape 1408">
              <a:extLst>
                <a:ext uri="{FF2B5EF4-FFF2-40B4-BE49-F238E27FC236}">
                  <a16:creationId xmlns:a16="http://schemas.microsoft.com/office/drawing/2014/main" id="{93594DDF-E9DF-F229-C61B-CAFF98DFD839}"/>
                </a:ext>
              </a:extLst>
            </p:cNvPr>
            <p:cNvSpPr/>
            <p:nvPr/>
          </p:nvSpPr>
          <p:spPr>
            <a:xfrm>
              <a:off x="1290222" y="1405385"/>
              <a:ext cx="690262" cy="690262"/>
            </a:xfrm>
            <a:custGeom>
              <a:avLst/>
              <a:gdLst>
                <a:gd name="connsiteX0" fmla="*/ 222611 w 690262"/>
                <a:gd name="connsiteY0" fmla="*/ 667777 h 690262"/>
                <a:gd name="connsiteX1" fmla="*/ 22486 w 690262"/>
                <a:gd name="connsiteY1" fmla="*/ 222611 h 690262"/>
                <a:gd name="connsiteX2" fmla="*/ 467651 w 690262"/>
                <a:gd name="connsiteY2" fmla="*/ 22486 h 690262"/>
                <a:gd name="connsiteX3" fmla="*/ 667777 w 690262"/>
                <a:gd name="connsiteY3" fmla="*/ 467651 h 690262"/>
                <a:gd name="connsiteX4" fmla="*/ 222611 w 690262"/>
                <a:gd name="connsiteY4" fmla="*/ 667777 h 690262"/>
                <a:gd name="connsiteX5" fmla="*/ 460099 w 690262"/>
                <a:gd name="connsiteY5" fmla="*/ 42371 h 690262"/>
                <a:gd name="connsiteX6" fmla="*/ 42334 w 690262"/>
                <a:gd name="connsiteY6" fmla="*/ 230164 h 690262"/>
                <a:gd name="connsiteX7" fmla="*/ 230128 w 690262"/>
                <a:gd name="connsiteY7" fmla="*/ 647928 h 690262"/>
                <a:gd name="connsiteX8" fmla="*/ 647892 w 690262"/>
                <a:gd name="connsiteY8" fmla="*/ 460135 h 690262"/>
                <a:gd name="connsiteX9" fmla="*/ 460099 w 690262"/>
                <a:gd name="connsiteY9" fmla="*/ 42371 h 69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262" h="690262">
                  <a:moveTo>
                    <a:pt x="222611" y="667777"/>
                  </a:moveTo>
                  <a:cubicBezTo>
                    <a:pt x="44706" y="600205"/>
                    <a:pt x="-45050" y="400517"/>
                    <a:pt x="22486" y="222611"/>
                  </a:cubicBezTo>
                  <a:cubicBezTo>
                    <a:pt x="90058" y="44706"/>
                    <a:pt x="289746" y="-45050"/>
                    <a:pt x="467651" y="22486"/>
                  </a:cubicBezTo>
                  <a:cubicBezTo>
                    <a:pt x="645557" y="90058"/>
                    <a:pt x="735312" y="289746"/>
                    <a:pt x="667777" y="467651"/>
                  </a:cubicBezTo>
                  <a:cubicBezTo>
                    <a:pt x="600205" y="645557"/>
                    <a:pt x="400517" y="735312"/>
                    <a:pt x="222611" y="667777"/>
                  </a:cubicBezTo>
                  <a:close/>
                  <a:moveTo>
                    <a:pt x="460099" y="42371"/>
                  </a:moveTo>
                  <a:cubicBezTo>
                    <a:pt x="293139" y="-21042"/>
                    <a:pt x="105747" y="63204"/>
                    <a:pt x="42334" y="230164"/>
                  </a:cubicBezTo>
                  <a:cubicBezTo>
                    <a:pt x="-21078" y="397124"/>
                    <a:pt x="63168" y="584516"/>
                    <a:pt x="230128" y="647928"/>
                  </a:cubicBezTo>
                  <a:cubicBezTo>
                    <a:pt x="397087" y="711341"/>
                    <a:pt x="584479" y="627095"/>
                    <a:pt x="647892" y="460135"/>
                  </a:cubicBezTo>
                  <a:cubicBezTo>
                    <a:pt x="711305" y="293175"/>
                    <a:pt x="627059" y="105783"/>
                    <a:pt x="460099" y="42371"/>
                  </a:cubicBezTo>
                  <a:close/>
                </a:path>
              </a:pathLst>
            </a:custGeom>
            <a:solidFill>
              <a:srgbClr val="644C5C"/>
            </a:solidFill>
            <a:ln w="3645" cap="flat">
              <a:noFill/>
              <a:prstDash val="solid"/>
              <a:miter/>
            </a:ln>
          </p:spPr>
          <p:txBody>
            <a:bodyPr rtlCol="0" anchor="ctr"/>
            <a:lstStyle/>
            <a:p>
              <a:endParaRPr lang="en-US"/>
            </a:p>
          </p:txBody>
        </p:sp>
        <p:sp>
          <p:nvSpPr>
            <p:cNvPr id="1410" name="Freeform: Shape 1409">
              <a:extLst>
                <a:ext uri="{FF2B5EF4-FFF2-40B4-BE49-F238E27FC236}">
                  <a16:creationId xmlns:a16="http://schemas.microsoft.com/office/drawing/2014/main" id="{0293CEFB-975B-4C01-D96A-FCDC7045967D}"/>
                </a:ext>
              </a:extLst>
            </p:cNvPr>
            <p:cNvSpPr/>
            <p:nvPr/>
          </p:nvSpPr>
          <p:spPr>
            <a:xfrm>
              <a:off x="1551383" y="1664124"/>
              <a:ext cx="167941" cy="172784"/>
            </a:xfrm>
            <a:custGeom>
              <a:avLst/>
              <a:gdLst>
                <a:gd name="connsiteX0" fmla="*/ 93746 w 167941"/>
                <a:gd name="connsiteY0" fmla="*/ 143618 h 172784"/>
                <a:gd name="connsiteX1" fmla="*/ 111953 w 167941"/>
                <a:gd name="connsiteY1" fmla="*/ 154053 h 172784"/>
                <a:gd name="connsiteX2" fmla="*/ 101518 w 167941"/>
                <a:gd name="connsiteY2" fmla="*/ 172260 h 172784"/>
                <a:gd name="connsiteX3" fmla="*/ 83311 w 167941"/>
                <a:gd name="connsiteY3" fmla="*/ 161825 h 172784"/>
                <a:gd name="connsiteX4" fmla="*/ 93746 w 167941"/>
                <a:gd name="connsiteY4" fmla="*/ 143618 h 172784"/>
                <a:gd name="connsiteX5" fmla="*/ 17846 w 167941"/>
                <a:gd name="connsiteY5" fmla="*/ 111995 h 172784"/>
                <a:gd name="connsiteX6" fmla="*/ 27196 w 167941"/>
                <a:gd name="connsiteY6" fmla="*/ 118371 h 172784"/>
                <a:gd name="connsiteX7" fmla="*/ 22927 w 167941"/>
                <a:gd name="connsiteY7" fmla="*/ 138876 h 172784"/>
                <a:gd name="connsiteX8" fmla="*/ 2422 w 167941"/>
                <a:gd name="connsiteY8" fmla="*/ 134607 h 172784"/>
                <a:gd name="connsiteX9" fmla="*/ 6691 w 167941"/>
                <a:gd name="connsiteY9" fmla="*/ 114102 h 172784"/>
                <a:gd name="connsiteX10" fmla="*/ 17846 w 167941"/>
                <a:gd name="connsiteY10" fmla="*/ 111995 h 172784"/>
                <a:gd name="connsiteX11" fmla="*/ 153839 w 167941"/>
                <a:gd name="connsiteY11" fmla="*/ 74113 h 172784"/>
                <a:gd name="connsiteX12" fmla="*/ 167923 w 167941"/>
                <a:gd name="connsiteY12" fmla="*/ 89656 h 172784"/>
                <a:gd name="connsiteX13" fmla="*/ 152380 w 167941"/>
                <a:gd name="connsiteY13" fmla="*/ 103740 h 172784"/>
                <a:gd name="connsiteX14" fmla="*/ 138296 w 167941"/>
                <a:gd name="connsiteY14" fmla="*/ 88197 h 172784"/>
                <a:gd name="connsiteX15" fmla="*/ 153839 w 167941"/>
                <a:gd name="connsiteY15" fmla="*/ 74113 h 172784"/>
                <a:gd name="connsiteX16" fmla="*/ 17554 w 167941"/>
                <a:gd name="connsiteY16" fmla="*/ 23269 h 172784"/>
                <a:gd name="connsiteX17" fmla="*/ 28436 w 167941"/>
                <a:gd name="connsiteY17" fmla="*/ 26462 h 172784"/>
                <a:gd name="connsiteX18" fmla="*/ 30699 w 167941"/>
                <a:gd name="connsiteY18" fmla="*/ 47295 h 172784"/>
                <a:gd name="connsiteX19" fmla="*/ 9865 w 167941"/>
                <a:gd name="connsiteY19" fmla="*/ 49558 h 172784"/>
                <a:gd name="connsiteX20" fmla="*/ 7603 w 167941"/>
                <a:gd name="connsiteY20" fmla="*/ 28724 h 172784"/>
                <a:gd name="connsiteX21" fmla="*/ 17554 w 167941"/>
                <a:gd name="connsiteY21" fmla="*/ 23269 h 172784"/>
                <a:gd name="connsiteX22" fmla="*/ 109873 w 167941"/>
                <a:gd name="connsiteY22" fmla="*/ 959 h 172784"/>
                <a:gd name="connsiteX23" fmla="*/ 118484 w 167941"/>
                <a:gd name="connsiteY23" fmla="*/ 20077 h 172784"/>
                <a:gd name="connsiteX24" fmla="*/ 99366 w 167941"/>
                <a:gd name="connsiteY24" fmla="*/ 28688 h 172784"/>
                <a:gd name="connsiteX25" fmla="*/ 90755 w 167941"/>
                <a:gd name="connsiteY25" fmla="*/ 9570 h 172784"/>
                <a:gd name="connsiteX26" fmla="*/ 109873 w 167941"/>
                <a:gd name="connsiteY26" fmla="*/ 959 h 17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941" h="172784">
                  <a:moveTo>
                    <a:pt x="93746" y="143618"/>
                  </a:moveTo>
                  <a:cubicBezTo>
                    <a:pt x="101664" y="141466"/>
                    <a:pt x="109800" y="146136"/>
                    <a:pt x="111953" y="154053"/>
                  </a:cubicBezTo>
                  <a:cubicBezTo>
                    <a:pt x="114106" y="161971"/>
                    <a:pt x="109435" y="170107"/>
                    <a:pt x="101518" y="172260"/>
                  </a:cubicBezTo>
                  <a:cubicBezTo>
                    <a:pt x="93600" y="174413"/>
                    <a:pt x="85464" y="169742"/>
                    <a:pt x="83311" y="161825"/>
                  </a:cubicBezTo>
                  <a:cubicBezTo>
                    <a:pt x="81159" y="153907"/>
                    <a:pt x="85829" y="145771"/>
                    <a:pt x="93746" y="143618"/>
                  </a:cubicBezTo>
                  <a:close/>
                  <a:moveTo>
                    <a:pt x="17846" y="111995"/>
                  </a:moveTo>
                  <a:cubicBezTo>
                    <a:pt x="21559" y="112770"/>
                    <a:pt x="24970" y="114960"/>
                    <a:pt x="27196" y="118371"/>
                  </a:cubicBezTo>
                  <a:cubicBezTo>
                    <a:pt x="31684" y="125230"/>
                    <a:pt x="29750" y="134425"/>
                    <a:pt x="22927" y="138876"/>
                  </a:cubicBezTo>
                  <a:cubicBezTo>
                    <a:pt x="16068" y="143364"/>
                    <a:pt x="6873" y="141430"/>
                    <a:pt x="2422" y="134607"/>
                  </a:cubicBezTo>
                  <a:cubicBezTo>
                    <a:pt x="-2066" y="127748"/>
                    <a:pt x="-132" y="118553"/>
                    <a:pt x="6691" y="114102"/>
                  </a:cubicBezTo>
                  <a:cubicBezTo>
                    <a:pt x="10120" y="111858"/>
                    <a:pt x="14134" y="111220"/>
                    <a:pt x="17846" y="111995"/>
                  </a:cubicBezTo>
                  <a:close/>
                  <a:moveTo>
                    <a:pt x="153839" y="74113"/>
                  </a:moveTo>
                  <a:cubicBezTo>
                    <a:pt x="162012" y="74514"/>
                    <a:pt x="168324" y="81483"/>
                    <a:pt x="167923" y="89656"/>
                  </a:cubicBezTo>
                  <a:cubicBezTo>
                    <a:pt x="167521" y="97829"/>
                    <a:pt x="160589" y="104141"/>
                    <a:pt x="152380" y="103740"/>
                  </a:cubicBezTo>
                  <a:cubicBezTo>
                    <a:pt x="144207" y="103338"/>
                    <a:pt x="137895" y="96370"/>
                    <a:pt x="138296" y="88197"/>
                  </a:cubicBezTo>
                  <a:cubicBezTo>
                    <a:pt x="138697" y="80024"/>
                    <a:pt x="145630" y="73712"/>
                    <a:pt x="153839" y="74113"/>
                  </a:cubicBezTo>
                  <a:close/>
                  <a:moveTo>
                    <a:pt x="17554" y="23269"/>
                  </a:moveTo>
                  <a:cubicBezTo>
                    <a:pt x="21321" y="22859"/>
                    <a:pt x="25243" y="23890"/>
                    <a:pt x="28436" y="26462"/>
                  </a:cubicBezTo>
                  <a:cubicBezTo>
                    <a:pt x="34821" y="31606"/>
                    <a:pt x="35843" y="40910"/>
                    <a:pt x="30699" y="47295"/>
                  </a:cubicBezTo>
                  <a:cubicBezTo>
                    <a:pt x="25554" y="53680"/>
                    <a:pt x="16250" y="54702"/>
                    <a:pt x="9865" y="49558"/>
                  </a:cubicBezTo>
                  <a:cubicBezTo>
                    <a:pt x="3480" y="44413"/>
                    <a:pt x="2458" y="35109"/>
                    <a:pt x="7603" y="28724"/>
                  </a:cubicBezTo>
                  <a:cubicBezTo>
                    <a:pt x="10175" y="25532"/>
                    <a:pt x="13787" y="23680"/>
                    <a:pt x="17554" y="23269"/>
                  </a:cubicBezTo>
                  <a:close/>
                  <a:moveTo>
                    <a:pt x="109873" y="959"/>
                  </a:moveTo>
                  <a:cubicBezTo>
                    <a:pt x="117536" y="3878"/>
                    <a:pt x="121367" y="12415"/>
                    <a:pt x="118484" y="20077"/>
                  </a:cubicBezTo>
                  <a:cubicBezTo>
                    <a:pt x="115565" y="27740"/>
                    <a:pt x="107028" y="31571"/>
                    <a:pt x="99366" y="28688"/>
                  </a:cubicBezTo>
                  <a:cubicBezTo>
                    <a:pt x="91703" y="25769"/>
                    <a:pt x="87872" y="17232"/>
                    <a:pt x="90755" y="9570"/>
                  </a:cubicBezTo>
                  <a:cubicBezTo>
                    <a:pt x="93674" y="1907"/>
                    <a:pt x="102211" y="-1924"/>
                    <a:pt x="109873" y="959"/>
                  </a:cubicBezTo>
                  <a:close/>
                </a:path>
              </a:pathLst>
            </a:custGeom>
            <a:solidFill>
              <a:srgbClr val="584251"/>
            </a:solidFill>
            <a:ln w="3645" cap="flat">
              <a:noFill/>
              <a:prstDash val="solid"/>
              <a:miter/>
            </a:ln>
          </p:spPr>
          <p:txBody>
            <a:bodyPr rtlCol="0" anchor="ctr"/>
            <a:lstStyle/>
            <a:p>
              <a:endParaRPr lang="en-US"/>
            </a:p>
          </p:txBody>
        </p:sp>
        <p:sp>
          <p:nvSpPr>
            <p:cNvPr id="1411" name="Freeform: Shape 1410">
              <a:extLst>
                <a:ext uri="{FF2B5EF4-FFF2-40B4-BE49-F238E27FC236}">
                  <a16:creationId xmlns:a16="http://schemas.microsoft.com/office/drawing/2014/main" id="{F225E420-53B2-54A1-8B63-08A1AB35A441}"/>
                </a:ext>
              </a:extLst>
            </p:cNvPr>
            <p:cNvSpPr/>
            <p:nvPr/>
          </p:nvSpPr>
          <p:spPr>
            <a:xfrm>
              <a:off x="700228" y="2152375"/>
              <a:ext cx="1035472" cy="42907"/>
            </a:xfrm>
            <a:custGeom>
              <a:avLst/>
              <a:gdLst>
                <a:gd name="connsiteX0" fmla="*/ 1014018 w 1035472"/>
                <a:gd name="connsiteY0" fmla="*/ 42907 h 42907"/>
                <a:gd name="connsiteX1" fmla="*/ 21454 w 1035472"/>
                <a:gd name="connsiteY1" fmla="*/ 42907 h 42907"/>
                <a:gd name="connsiteX2" fmla="*/ 0 w 1035472"/>
                <a:gd name="connsiteY2" fmla="*/ 21454 h 42907"/>
                <a:gd name="connsiteX3" fmla="*/ 21454 w 1035472"/>
                <a:gd name="connsiteY3" fmla="*/ 0 h 42907"/>
                <a:gd name="connsiteX4" fmla="*/ 1014018 w 1035472"/>
                <a:gd name="connsiteY4" fmla="*/ 0 h 42907"/>
                <a:gd name="connsiteX5" fmla="*/ 1035472 w 1035472"/>
                <a:gd name="connsiteY5" fmla="*/ 21454 h 42907"/>
                <a:gd name="connsiteX6" fmla="*/ 1014018 w 1035472"/>
                <a:gd name="connsiteY6" fmla="*/ 42907 h 4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472" h="42907">
                  <a:moveTo>
                    <a:pt x="1014018" y="42907"/>
                  </a:moveTo>
                  <a:lnTo>
                    <a:pt x="21454" y="42907"/>
                  </a:lnTo>
                  <a:cubicBezTo>
                    <a:pt x="9596" y="42907"/>
                    <a:pt x="0" y="33312"/>
                    <a:pt x="0" y="21454"/>
                  </a:cubicBezTo>
                  <a:cubicBezTo>
                    <a:pt x="0" y="9596"/>
                    <a:pt x="9596" y="0"/>
                    <a:pt x="21454" y="0"/>
                  </a:cubicBezTo>
                  <a:lnTo>
                    <a:pt x="1014018" y="0"/>
                  </a:lnTo>
                  <a:cubicBezTo>
                    <a:pt x="1025876" y="0"/>
                    <a:pt x="1035472" y="9596"/>
                    <a:pt x="1035472" y="21454"/>
                  </a:cubicBezTo>
                  <a:cubicBezTo>
                    <a:pt x="1035472" y="33312"/>
                    <a:pt x="1025876" y="42907"/>
                    <a:pt x="1014018" y="42907"/>
                  </a:cubicBezTo>
                  <a:close/>
                </a:path>
              </a:pathLst>
            </a:custGeom>
            <a:solidFill>
              <a:srgbClr val="B3B9BE"/>
            </a:solidFill>
            <a:ln w="3645" cap="flat">
              <a:noFill/>
              <a:prstDash val="solid"/>
              <a:miter/>
            </a:ln>
          </p:spPr>
          <p:txBody>
            <a:bodyPr rtlCol="0" anchor="ctr"/>
            <a:lstStyle/>
            <a:p>
              <a:endParaRPr lang="en-US"/>
            </a:p>
          </p:txBody>
        </p:sp>
        <p:sp>
          <p:nvSpPr>
            <p:cNvPr id="1412" name="Freeform: Shape 1411">
              <a:extLst>
                <a:ext uri="{FF2B5EF4-FFF2-40B4-BE49-F238E27FC236}">
                  <a16:creationId xmlns:a16="http://schemas.microsoft.com/office/drawing/2014/main" id="{BE5261C9-2D53-BD13-842B-C24C45CECCFD}"/>
                </a:ext>
              </a:extLst>
            </p:cNvPr>
            <p:cNvSpPr/>
            <p:nvPr/>
          </p:nvSpPr>
          <p:spPr>
            <a:xfrm>
              <a:off x="1099202" y="3099369"/>
              <a:ext cx="397514" cy="25759"/>
            </a:xfrm>
            <a:custGeom>
              <a:avLst/>
              <a:gdLst>
                <a:gd name="connsiteX0" fmla="*/ 384635 w 397514"/>
                <a:gd name="connsiteY0" fmla="*/ 25759 h 25759"/>
                <a:gd name="connsiteX1" fmla="*/ 12880 w 397514"/>
                <a:gd name="connsiteY1" fmla="*/ 25759 h 25759"/>
                <a:gd name="connsiteX2" fmla="*/ 0 w 397514"/>
                <a:gd name="connsiteY2" fmla="*/ 12880 h 25759"/>
                <a:gd name="connsiteX3" fmla="*/ 12880 w 397514"/>
                <a:gd name="connsiteY3" fmla="*/ 0 h 25759"/>
                <a:gd name="connsiteX4" fmla="*/ 384635 w 397514"/>
                <a:gd name="connsiteY4" fmla="*/ 0 h 25759"/>
                <a:gd name="connsiteX5" fmla="*/ 397515 w 397514"/>
                <a:gd name="connsiteY5" fmla="*/ 12880 h 25759"/>
                <a:gd name="connsiteX6" fmla="*/ 384635 w 397514"/>
                <a:gd name="connsiteY6" fmla="*/ 25759 h 2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514" h="25759">
                  <a:moveTo>
                    <a:pt x="384635" y="25759"/>
                  </a:moveTo>
                  <a:lnTo>
                    <a:pt x="12880" y="25759"/>
                  </a:lnTo>
                  <a:cubicBezTo>
                    <a:pt x="5765" y="25759"/>
                    <a:pt x="0" y="19994"/>
                    <a:pt x="0" y="12880"/>
                  </a:cubicBezTo>
                  <a:cubicBezTo>
                    <a:pt x="0" y="5765"/>
                    <a:pt x="5765" y="0"/>
                    <a:pt x="12880" y="0"/>
                  </a:cubicBezTo>
                  <a:lnTo>
                    <a:pt x="384635" y="0"/>
                  </a:lnTo>
                  <a:cubicBezTo>
                    <a:pt x="391750" y="0"/>
                    <a:pt x="397515" y="5765"/>
                    <a:pt x="397515" y="12880"/>
                  </a:cubicBezTo>
                  <a:cubicBezTo>
                    <a:pt x="397515" y="19994"/>
                    <a:pt x="391750" y="25759"/>
                    <a:pt x="384635" y="25759"/>
                  </a:cubicBezTo>
                  <a:close/>
                </a:path>
              </a:pathLst>
            </a:custGeom>
            <a:solidFill>
              <a:srgbClr val="B3B9BE"/>
            </a:solidFill>
            <a:ln w="3645" cap="flat">
              <a:noFill/>
              <a:prstDash val="solid"/>
              <a:miter/>
            </a:ln>
          </p:spPr>
          <p:txBody>
            <a:bodyPr rtlCol="0" anchor="ctr"/>
            <a:lstStyle/>
            <a:p>
              <a:endParaRPr lang="en-US"/>
            </a:p>
          </p:txBody>
        </p:sp>
        <p:sp>
          <p:nvSpPr>
            <p:cNvPr id="1413" name="Freeform: Shape 1412">
              <a:extLst>
                <a:ext uri="{FF2B5EF4-FFF2-40B4-BE49-F238E27FC236}">
                  <a16:creationId xmlns:a16="http://schemas.microsoft.com/office/drawing/2014/main" id="{66F04E8F-6749-70AF-64AC-40989F970999}"/>
                </a:ext>
              </a:extLst>
            </p:cNvPr>
            <p:cNvSpPr/>
            <p:nvPr/>
          </p:nvSpPr>
          <p:spPr>
            <a:xfrm>
              <a:off x="1768610" y="3213971"/>
              <a:ext cx="312721" cy="101722"/>
            </a:xfrm>
            <a:custGeom>
              <a:avLst/>
              <a:gdLst>
                <a:gd name="connsiteX0" fmla="*/ 261860 w 312721"/>
                <a:gd name="connsiteY0" fmla="*/ 101723 h 101722"/>
                <a:gd name="connsiteX1" fmla="*/ 50861 w 312721"/>
                <a:gd name="connsiteY1" fmla="*/ 101723 h 101722"/>
                <a:gd name="connsiteX2" fmla="*/ 0 w 312721"/>
                <a:gd name="connsiteY2" fmla="*/ 50861 h 101722"/>
                <a:gd name="connsiteX3" fmla="*/ 0 w 312721"/>
                <a:gd name="connsiteY3" fmla="*/ 50861 h 101722"/>
                <a:gd name="connsiteX4" fmla="*/ 50861 w 312721"/>
                <a:gd name="connsiteY4" fmla="*/ 0 h 101722"/>
                <a:gd name="connsiteX5" fmla="*/ 261860 w 312721"/>
                <a:gd name="connsiteY5" fmla="*/ 0 h 101722"/>
                <a:gd name="connsiteX6" fmla="*/ 312721 w 312721"/>
                <a:gd name="connsiteY6" fmla="*/ 50861 h 101722"/>
                <a:gd name="connsiteX7" fmla="*/ 312721 w 312721"/>
                <a:gd name="connsiteY7" fmla="*/ 50861 h 101722"/>
                <a:gd name="connsiteX8" fmla="*/ 261860 w 312721"/>
                <a:gd name="connsiteY8" fmla="*/ 101723 h 101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721" h="101722">
                  <a:moveTo>
                    <a:pt x="261860" y="101723"/>
                  </a:moveTo>
                  <a:lnTo>
                    <a:pt x="50861" y="101723"/>
                  </a:lnTo>
                  <a:cubicBezTo>
                    <a:pt x="22767" y="101723"/>
                    <a:pt x="0" y="78956"/>
                    <a:pt x="0" y="50861"/>
                  </a:cubicBezTo>
                  <a:lnTo>
                    <a:pt x="0" y="50861"/>
                  </a:lnTo>
                  <a:cubicBezTo>
                    <a:pt x="0" y="22767"/>
                    <a:pt x="22767" y="0"/>
                    <a:pt x="50861" y="0"/>
                  </a:cubicBezTo>
                  <a:lnTo>
                    <a:pt x="261860" y="0"/>
                  </a:lnTo>
                  <a:cubicBezTo>
                    <a:pt x="289954" y="0"/>
                    <a:pt x="312721" y="22767"/>
                    <a:pt x="312721" y="50861"/>
                  </a:cubicBezTo>
                  <a:lnTo>
                    <a:pt x="312721" y="50861"/>
                  </a:lnTo>
                  <a:cubicBezTo>
                    <a:pt x="312721" y="78956"/>
                    <a:pt x="289954" y="101723"/>
                    <a:pt x="261860" y="101723"/>
                  </a:cubicBezTo>
                  <a:close/>
                </a:path>
              </a:pathLst>
            </a:custGeom>
            <a:solidFill>
              <a:srgbClr val="644C5C"/>
            </a:solidFill>
            <a:ln w="3645" cap="flat">
              <a:noFill/>
              <a:prstDash val="solid"/>
              <a:miter/>
            </a:ln>
          </p:spPr>
          <p:txBody>
            <a:bodyPr rtlCol="0" anchor="ctr"/>
            <a:lstStyle/>
            <a:p>
              <a:endParaRPr lang="en-US"/>
            </a:p>
          </p:txBody>
        </p:sp>
        <p:sp>
          <p:nvSpPr>
            <p:cNvPr id="1414" name="Freeform: Shape 1413">
              <a:extLst>
                <a:ext uri="{FF2B5EF4-FFF2-40B4-BE49-F238E27FC236}">
                  <a16:creationId xmlns:a16="http://schemas.microsoft.com/office/drawing/2014/main" id="{EFFE215E-57C6-B33E-DE56-A92BD4CDB5CB}"/>
                </a:ext>
              </a:extLst>
            </p:cNvPr>
            <p:cNvSpPr/>
            <p:nvPr/>
          </p:nvSpPr>
          <p:spPr>
            <a:xfrm>
              <a:off x="1805753" y="3233820"/>
              <a:ext cx="132079" cy="25758"/>
            </a:xfrm>
            <a:custGeom>
              <a:avLst/>
              <a:gdLst>
                <a:gd name="connsiteX0" fmla="*/ 119200 w 132079"/>
                <a:gd name="connsiteY0" fmla="*/ 25759 h 25758"/>
                <a:gd name="connsiteX1" fmla="*/ 12880 w 132079"/>
                <a:gd name="connsiteY1" fmla="*/ 25759 h 25758"/>
                <a:gd name="connsiteX2" fmla="*/ 0 w 132079"/>
                <a:gd name="connsiteY2" fmla="*/ 12880 h 25758"/>
                <a:gd name="connsiteX3" fmla="*/ 12880 w 132079"/>
                <a:gd name="connsiteY3" fmla="*/ 0 h 25758"/>
                <a:gd name="connsiteX4" fmla="*/ 119200 w 132079"/>
                <a:gd name="connsiteY4" fmla="*/ 0 h 25758"/>
                <a:gd name="connsiteX5" fmla="*/ 132079 w 132079"/>
                <a:gd name="connsiteY5" fmla="*/ 12880 h 25758"/>
                <a:gd name="connsiteX6" fmla="*/ 119200 w 132079"/>
                <a:gd name="connsiteY6" fmla="*/ 25759 h 2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79" h="25758">
                  <a:moveTo>
                    <a:pt x="119200" y="25759"/>
                  </a:moveTo>
                  <a:lnTo>
                    <a:pt x="12880" y="25759"/>
                  </a:lnTo>
                  <a:cubicBezTo>
                    <a:pt x="5765" y="25759"/>
                    <a:pt x="0" y="19994"/>
                    <a:pt x="0" y="12880"/>
                  </a:cubicBezTo>
                  <a:cubicBezTo>
                    <a:pt x="0" y="5765"/>
                    <a:pt x="5765" y="0"/>
                    <a:pt x="12880" y="0"/>
                  </a:cubicBezTo>
                  <a:lnTo>
                    <a:pt x="119200" y="0"/>
                  </a:lnTo>
                  <a:cubicBezTo>
                    <a:pt x="126314" y="0"/>
                    <a:pt x="132079" y="5765"/>
                    <a:pt x="132079" y="12880"/>
                  </a:cubicBezTo>
                  <a:cubicBezTo>
                    <a:pt x="132079" y="19994"/>
                    <a:pt x="126314" y="25759"/>
                    <a:pt x="119200" y="25759"/>
                  </a:cubicBezTo>
                  <a:close/>
                </a:path>
              </a:pathLst>
            </a:custGeom>
            <a:solidFill>
              <a:srgbClr val="B3B9BE"/>
            </a:solidFill>
            <a:ln w="3645"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979F306E-F3AE-D2F2-8DB9-408A4E3B72BD}"/>
              </a:ext>
            </a:extLst>
          </p:cNvPr>
          <p:cNvSpPr txBox="1"/>
          <p:nvPr/>
        </p:nvSpPr>
        <p:spPr>
          <a:xfrm>
            <a:off x="5053781" y="1947027"/>
            <a:ext cx="6489290" cy="3416320"/>
          </a:xfrm>
          <a:prstGeom prst="rect">
            <a:avLst/>
          </a:prstGeom>
          <a:noFill/>
        </p:spPr>
        <p:txBody>
          <a:bodyPr wrap="square" rtlCol="0">
            <a:spAutoFit/>
          </a:bodyPr>
          <a:lstStyle/>
          <a:p>
            <a:r>
              <a:rPr lang="en-US" sz="2400"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p:txBody>
      </p:sp>
    </p:spTree>
    <p:extLst>
      <p:ext uri="{BB962C8B-B14F-4D97-AF65-F5344CB8AC3E}">
        <p14:creationId xmlns:p14="http://schemas.microsoft.com/office/powerpoint/2010/main" val="307937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384"/>
                                        </p:tgtEl>
                                        <p:attrNameLst>
                                          <p:attrName>style.visibility</p:attrName>
                                        </p:attrNameLst>
                                      </p:cBhvr>
                                      <p:to>
                                        <p:strVal val="visible"/>
                                      </p:to>
                                    </p:set>
                                    <p:animEffect transition="in" filter="wipe(down)">
                                      <p:cBhvr>
                                        <p:cTn id="13" dur="500"/>
                                        <p:tgtEl>
                                          <p:spTgt spid="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4231481" y="334954"/>
            <a:ext cx="3729038"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dirty="0">
                <a:solidFill>
                  <a:schemeClr val="bg1"/>
                </a:solidFill>
                <a:latin typeface="Palatino Linotype" panose="02040502050505030304" pitchFamily="18" charset="0"/>
                <a:ea typeface="Verdana" panose="020B0604030504040204" pitchFamily="34" charset="0"/>
                <a:cs typeface="Courier New" panose="02070309020205020404" pitchFamily="49" charset="0"/>
              </a:rPr>
              <a:t>INTERVAL TIME</a:t>
            </a:r>
          </a:p>
        </p:txBody>
      </p:sp>
      <p:grpSp>
        <p:nvGrpSpPr>
          <p:cNvPr id="1359" name="Group 1358">
            <a:extLst>
              <a:ext uri="{FF2B5EF4-FFF2-40B4-BE49-F238E27FC236}">
                <a16:creationId xmlns:a16="http://schemas.microsoft.com/office/drawing/2014/main" id="{55CC2714-3F07-57CB-DB44-F70B79F4F4B1}"/>
              </a:ext>
            </a:extLst>
          </p:cNvPr>
          <p:cNvGrpSpPr/>
          <p:nvPr/>
        </p:nvGrpSpPr>
        <p:grpSpPr>
          <a:xfrm>
            <a:off x="1425801" y="2464078"/>
            <a:ext cx="2263309" cy="2966055"/>
            <a:chOff x="834670" y="2667852"/>
            <a:chExt cx="1870503" cy="2451285"/>
          </a:xfrm>
        </p:grpSpPr>
        <p:sp>
          <p:nvSpPr>
            <p:cNvPr id="28" name="Freeform: Shape 27">
              <a:extLst>
                <a:ext uri="{FF2B5EF4-FFF2-40B4-BE49-F238E27FC236}">
                  <a16:creationId xmlns:a16="http://schemas.microsoft.com/office/drawing/2014/main" id="{D0303D8F-A392-F4CD-6D84-AAD1808774DF}"/>
                </a:ext>
              </a:extLst>
            </p:cNvPr>
            <p:cNvSpPr/>
            <p:nvPr/>
          </p:nvSpPr>
          <p:spPr>
            <a:xfrm>
              <a:off x="834670" y="2667852"/>
              <a:ext cx="1870503" cy="2451285"/>
            </a:xfrm>
            <a:custGeom>
              <a:avLst/>
              <a:gdLst>
                <a:gd name="connsiteX0" fmla="*/ 1864063 w 1870503"/>
                <a:gd name="connsiteY0" fmla="*/ 361772 h 2451285"/>
                <a:gd name="connsiteX1" fmla="*/ 1858234 w 1870503"/>
                <a:gd name="connsiteY1" fmla="*/ 452759 h 2451285"/>
                <a:gd name="connsiteX2" fmla="*/ 1807270 w 1870503"/>
                <a:gd name="connsiteY2" fmla="*/ 505405 h 2451285"/>
                <a:gd name="connsiteX3" fmla="*/ 1798615 w 1870503"/>
                <a:gd name="connsiteY3" fmla="*/ 529082 h 2451285"/>
                <a:gd name="connsiteX4" fmla="*/ 1766238 w 1870503"/>
                <a:gd name="connsiteY4" fmla="*/ 569419 h 2451285"/>
                <a:gd name="connsiteX5" fmla="*/ 1747987 w 1870503"/>
                <a:gd name="connsiteY5" fmla="*/ 616235 h 2451285"/>
                <a:gd name="connsiteX6" fmla="*/ 1817449 w 1870503"/>
                <a:gd name="connsiteY6" fmla="*/ 707379 h 2451285"/>
                <a:gd name="connsiteX7" fmla="*/ 1823593 w 1870503"/>
                <a:gd name="connsiteY7" fmla="*/ 722558 h 2451285"/>
                <a:gd name="connsiteX8" fmla="*/ 1823480 w 1870503"/>
                <a:gd name="connsiteY8" fmla="*/ 723276 h 2451285"/>
                <a:gd name="connsiteX9" fmla="*/ 1821754 w 1870503"/>
                <a:gd name="connsiteY9" fmla="*/ 733993 h 2451285"/>
                <a:gd name="connsiteX10" fmla="*/ 1563592 w 1870503"/>
                <a:gd name="connsiteY10" fmla="*/ 2357227 h 2451285"/>
                <a:gd name="connsiteX11" fmla="*/ 1455318 w 1870503"/>
                <a:gd name="connsiteY11" fmla="*/ 2451286 h 2451285"/>
                <a:gd name="connsiteX12" fmla="*/ 392759 w 1870503"/>
                <a:gd name="connsiteY12" fmla="*/ 2451286 h 2451285"/>
                <a:gd name="connsiteX13" fmla="*/ 256256 w 1870503"/>
                <a:gd name="connsiteY13" fmla="*/ 2332608 h 2451285"/>
                <a:gd name="connsiteX14" fmla="*/ 179 w 1870503"/>
                <a:gd name="connsiteY14" fmla="*/ 722558 h 2451285"/>
                <a:gd name="connsiteX15" fmla="*/ 179 w 1870503"/>
                <a:gd name="connsiteY15" fmla="*/ 722469 h 2451285"/>
                <a:gd name="connsiteX16" fmla="*/ 0 w 1870503"/>
                <a:gd name="connsiteY16" fmla="*/ 720428 h 2451285"/>
                <a:gd name="connsiteX17" fmla="*/ 0 w 1870503"/>
                <a:gd name="connsiteY17" fmla="*/ 720002 h 2451285"/>
                <a:gd name="connsiteX18" fmla="*/ 90 w 1870503"/>
                <a:gd name="connsiteY18" fmla="*/ 718388 h 2451285"/>
                <a:gd name="connsiteX19" fmla="*/ 179 w 1870503"/>
                <a:gd name="connsiteY19" fmla="*/ 717850 h 2451285"/>
                <a:gd name="connsiteX20" fmla="*/ 202 w 1870503"/>
                <a:gd name="connsiteY20" fmla="*/ 717469 h 2451285"/>
                <a:gd name="connsiteX21" fmla="*/ 136503 w 1870503"/>
                <a:gd name="connsiteY21" fmla="*/ 538612 h 2451285"/>
                <a:gd name="connsiteX22" fmla="*/ 134305 w 1870503"/>
                <a:gd name="connsiteY22" fmla="*/ 506100 h 2451285"/>
                <a:gd name="connsiteX23" fmla="*/ 374149 w 1870503"/>
                <a:gd name="connsiteY23" fmla="*/ 266256 h 2451285"/>
                <a:gd name="connsiteX24" fmla="*/ 459710 w 1870503"/>
                <a:gd name="connsiteY24" fmla="*/ 281974 h 2451285"/>
                <a:gd name="connsiteX25" fmla="*/ 479553 w 1870503"/>
                <a:gd name="connsiteY25" fmla="*/ 258050 h 2451285"/>
                <a:gd name="connsiteX26" fmla="*/ 410584 w 1870503"/>
                <a:gd name="connsiteY26" fmla="*/ 156727 h 2451285"/>
                <a:gd name="connsiteX27" fmla="*/ 519396 w 1870503"/>
                <a:gd name="connsiteY27" fmla="*/ 47915 h 2451285"/>
                <a:gd name="connsiteX28" fmla="*/ 522109 w 1870503"/>
                <a:gd name="connsiteY28" fmla="*/ 47937 h 2451285"/>
                <a:gd name="connsiteX29" fmla="*/ 612311 w 1870503"/>
                <a:gd name="connsiteY29" fmla="*/ 0 h 2451285"/>
                <a:gd name="connsiteX30" fmla="*/ 721123 w 1870503"/>
                <a:gd name="connsiteY30" fmla="*/ 108812 h 2451285"/>
                <a:gd name="connsiteX31" fmla="*/ 705204 w 1870503"/>
                <a:gd name="connsiteY31" fmla="*/ 165449 h 2451285"/>
                <a:gd name="connsiteX32" fmla="*/ 852267 w 1870503"/>
                <a:gd name="connsiteY32" fmla="*/ 115135 h 2451285"/>
                <a:gd name="connsiteX33" fmla="*/ 899666 w 1870503"/>
                <a:gd name="connsiteY33" fmla="*/ 119843 h 2451285"/>
                <a:gd name="connsiteX34" fmla="*/ 1076214 w 1870503"/>
                <a:gd name="connsiteY34" fmla="*/ 42310 h 2451285"/>
                <a:gd name="connsiteX35" fmla="*/ 1239107 w 1870503"/>
                <a:gd name="connsiteY35" fmla="*/ 106121 h 2451285"/>
                <a:gd name="connsiteX36" fmla="*/ 1276012 w 1870503"/>
                <a:gd name="connsiteY36" fmla="*/ 103296 h 2451285"/>
                <a:gd name="connsiteX37" fmla="*/ 1503906 w 1870503"/>
                <a:gd name="connsiteY37" fmla="*/ 268274 h 2451285"/>
                <a:gd name="connsiteX38" fmla="*/ 1521776 w 1870503"/>
                <a:gd name="connsiteY38" fmla="*/ 266682 h 2451285"/>
                <a:gd name="connsiteX39" fmla="*/ 1665094 w 1870503"/>
                <a:gd name="connsiteY39" fmla="*/ 236907 h 2451285"/>
                <a:gd name="connsiteX40" fmla="*/ 1716799 w 1870503"/>
                <a:gd name="connsiteY40" fmla="*/ 286144 h 2451285"/>
                <a:gd name="connsiteX41" fmla="*/ 1803906 w 1870503"/>
                <a:gd name="connsiteY41" fmla="*/ 293252 h 2451285"/>
                <a:gd name="connsiteX42" fmla="*/ 1864108 w 1870503"/>
                <a:gd name="connsiteY42" fmla="*/ 361728 h 2451285"/>
                <a:gd name="connsiteX43" fmla="*/ 1829714 w 1870503"/>
                <a:gd name="connsiteY43" fmla="*/ 438746 h 2451285"/>
                <a:gd name="connsiteX44" fmla="*/ 1833996 w 1870503"/>
                <a:gd name="connsiteY44" fmla="*/ 372019 h 2451285"/>
                <a:gd name="connsiteX45" fmla="*/ 1789803 w 1870503"/>
                <a:gd name="connsiteY45" fmla="*/ 321817 h 2451285"/>
                <a:gd name="connsiteX46" fmla="*/ 1715184 w 1870503"/>
                <a:gd name="connsiteY46" fmla="*/ 320674 h 2451285"/>
                <a:gd name="connsiteX47" fmla="*/ 1702651 w 1870503"/>
                <a:gd name="connsiteY47" fmla="*/ 320920 h 2451285"/>
                <a:gd name="connsiteX48" fmla="*/ 1693839 w 1870503"/>
                <a:gd name="connsiteY48" fmla="*/ 311996 h 2451285"/>
                <a:gd name="connsiteX49" fmla="*/ 1651036 w 1870503"/>
                <a:gd name="connsiteY49" fmla="*/ 265472 h 2451285"/>
                <a:gd name="connsiteX50" fmla="*/ 1612650 w 1870503"/>
                <a:gd name="connsiteY50" fmla="*/ 256525 h 2451285"/>
                <a:gd name="connsiteX51" fmla="*/ 1534107 w 1870503"/>
                <a:gd name="connsiteY51" fmla="*/ 305382 h 2451285"/>
                <a:gd name="connsiteX52" fmla="*/ 1573995 w 1870503"/>
                <a:gd name="connsiteY52" fmla="*/ 422311 h 2451285"/>
                <a:gd name="connsiteX53" fmla="*/ 1596215 w 1870503"/>
                <a:gd name="connsiteY53" fmla="*/ 429732 h 2451285"/>
                <a:gd name="connsiteX54" fmla="*/ 1606888 w 1870503"/>
                <a:gd name="connsiteY54" fmla="*/ 437199 h 2451285"/>
                <a:gd name="connsiteX55" fmla="*/ 1608368 w 1870503"/>
                <a:gd name="connsiteY55" fmla="*/ 450158 h 2451285"/>
                <a:gd name="connsiteX56" fmla="*/ 1653144 w 1870503"/>
                <a:gd name="connsiteY56" fmla="*/ 554979 h 2451285"/>
                <a:gd name="connsiteX57" fmla="*/ 1770072 w 1870503"/>
                <a:gd name="connsiteY57" fmla="*/ 515091 h 2451285"/>
                <a:gd name="connsiteX58" fmla="*/ 1777695 w 1870503"/>
                <a:gd name="connsiteY58" fmla="*/ 491773 h 2451285"/>
                <a:gd name="connsiteX59" fmla="*/ 1786866 w 1870503"/>
                <a:gd name="connsiteY59" fmla="*/ 480046 h 2451285"/>
                <a:gd name="connsiteX60" fmla="*/ 1829691 w 1870503"/>
                <a:gd name="connsiteY60" fmla="*/ 438768 h 2451285"/>
                <a:gd name="connsiteX61" fmla="*/ 1532202 w 1870503"/>
                <a:gd name="connsiteY61" fmla="*/ 2352227 h 2451285"/>
                <a:gd name="connsiteX62" fmla="*/ 1787068 w 1870503"/>
                <a:gd name="connsiteY62" fmla="*/ 749913 h 2451285"/>
                <a:gd name="connsiteX63" fmla="*/ 1598547 w 1870503"/>
                <a:gd name="connsiteY63" fmla="*/ 855227 h 2451285"/>
                <a:gd name="connsiteX64" fmla="*/ 1457224 w 1870503"/>
                <a:gd name="connsiteY64" fmla="*/ 1858526 h 2451285"/>
                <a:gd name="connsiteX65" fmla="*/ 1378210 w 1870503"/>
                <a:gd name="connsiteY65" fmla="*/ 2419492 h 2451285"/>
                <a:gd name="connsiteX66" fmla="*/ 1455340 w 1870503"/>
                <a:gd name="connsiteY66" fmla="*/ 2419492 h 2451285"/>
                <a:gd name="connsiteX67" fmla="*/ 1532224 w 1870503"/>
                <a:gd name="connsiteY67" fmla="*/ 2352204 h 2451285"/>
                <a:gd name="connsiteX68" fmla="*/ 1583883 w 1870503"/>
                <a:gd name="connsiteY68" fmla="*/ 826998 h 2451285"/>
                <a:gd name="connsiteX69" fmla="*/ 1785655 w 1870503"/>
                <a:gd name="connsiteY69" fmla="*/ 714285 h 2451285"/>
                <a:gd name="connsiteX70" fmla="*/ 1718166 w 1870503"/>
                <a:gd name="connsiteY70" fmla="*/ 633500 h 2451285"/>
                <a:gd name="connsiteX71" fmla="*/ 1713749 w 1870503"/>
                <a:gd name="connsiteY71" fmla="*/ 612446 h 2451285"/>
                <a:gd name="connsiteX72" fmla="*/ 1724893 w 1870503"/>
                <a:gd name="connsiteY72" fmla="*/ 590899 h 2451285"/>
                <a:gd name="connsiteX73" fmla="*/ 1691485 w 1870503"/>
                <a:gd name="connsiteY73" fmla="*/ 595697 h 2451285"/>
                <a:gd name="connsiteX74" fmla="*/ 1639130 w 1870503"/>
                <a:gd name="connsiteY74" fmla="*/ 583522 h 2451285"/>
                <a:gd name="connsiteX75" fmla="*/ 1574175 w 1870503"/>
                <a:gd name="connsiteY75" fmla="*/ 456750 h 2451285"/>
                <a:gd name="connsiteX76" fmla="*/ 1559982 w 1870503"/>
                <a:gd name="connsiteY76" fmla="*/ 450876 h 2451285"/>
                <a:gd name="connsiteX77" fmla="*/ 1501462 w 1870503"/>
                <a:gd name="connsiteY77" fmla="*/ 300831 h 2451285"/>
                <a:gd name="connsiteX78" fmla="*/ 1495565 w 1870503"/>
                <a:gd name="connsiteY78" fmla="*/ 301862 h 2451285"/>
                <a:gd name="connsiteX79" fmla="*/ 1492560 w 1870503"/>
                <a:gd name="connsiteY79" fmla="*/ 302131 h 2451285"/>
                <a:gd name="connsiteX80" fmla="*/ 1477201 w 1870503"/>
                <a:gd name="connsiteY80" fmla="*/ 290292 h 2451285"/>
                <a:gd name="connsiteX81" fmla="*/ 1275968 w 1870503"/>
                <a:gd name="connsiteY81" fmla="*/ 135157 h 2451285"/>
                <a:gd name="connsiteX82" fmla="*/ 1236842 w 1870503"/>
                <a:gd name="connsiteY82" fmla="*/ 138835 h 2451285"/>
                <a:gd name="connsiteX83" fmla="*/ 1222672 w 1870503"/>
                <a:gd name="connsiteY83" fmla="*/ 134507 h 2451285"/>
                <a:gd name="connsiteX84" fmla="*/ 1076191 w 1870503"/>
                <a:gd name="connsiteY84" fmla="*/ 74171 h 2451285"/>
                <a:gd name="connsiteX85" fmla="*/ 917469 w 1870503"/>
                <a:gd name="connsiteY85" fmla="*/ 147736 h 2451285"/>
                <a:gd name="connsiteX86" fmla="*/ 901594 w 1870503"/>
                <a:gd name="connsiteY86" fmla="*/ 152893 h 2451285"/>
                <a:gd name="connsiteX87" fmla="*/ 852245 w 1870503"/>
                <a:gd name="connsiteY87" fmla="*/ 146996 h 2451285"/>
                <a:gd name="connsiteX88" fmla="*/ 705989 w 1870503"/>
                <a:gd name="connsiteY88" fmla="*/ 207176 h 2451285"/>
                <a:gd name="connsiteX89" fmla="*/ 706706 w 1870503"/>
                <a:gd name="connsiteY89" fmla="*/ 219530 h 2451285"/>
                <a:gd name="connsiteX90" fmla="*/ 625943 w 1870503"/>
                <a:gd name="connsiteY90" fmla="*/ 324665 h 2451285"/>
                <a:gd name="connsiteX91" fmla="*/ 675742 w 1870503"/>
                <a:gd name="connsiteY91" fmla="*/ 336952 h 2451285"/>
                <a:gd name="connsiteX92" fmla="*/ 684397 w 1870503"/>
                <a:gd name="connsiteY92" fmla="*/ 357692 h 2451285"/>
                <a:gd name="connsiteX93" fmla="*/ 663657 w 1870503"/>
                <a:gd name="connsiteY93" fmla="*/ 366346 h 2451285"/>
                <a:gd name="connsiteX94" fmla="*/ 577423 w 1870503"/>
                <a:gd name="connsiteY94" fmla="*/ 364463 h 2451285"/>
                <a:gd name="connsiteX95" fmla="*/ 498903 w 1870503"/>
                <a:gd name="connsiteY95" fmla="*/ 460562 h 2451285"/>
                <a:gd name="connsiteX96" fmla="*/ 484015 w 1870503"/>
                <a:gd name="connsiteY96" fmla="*/ 471392 h 2451285"/>
                <a:gd name="connsiteX97" fmla="*/ 390248 w 1870503"/>
                <a:gd name="connsiteY97" fmla="*/ 502804 h 2451285"/>
                <a:gd name="connsiteX98" fmla="*/ 380763 w 1870503"/>
                <a:gd name="connsiteY98" fmla="*/ 548051 h 2451285"/>
                <a:gd name="connsiteX99" fmla="*/ 371952 w 1870503"/>
                <a:gd name="connsiteY99" fmla="*/ 566482 h 2451285"/>
                <a:gd name="connsiteX100" fmla="*/ 369373 w 1870503"/>
                <a:gd name="connsiteY100" fmla="*/ 567378 h 2451285"/>
                <a:gd name="connsiteX101" fmla="*/ 365315 w 1870503"/>
                <a:gd name="connsiteY101" fmla="*/ 567917 h 2451285"/>
                <a:gd name="connsiteX102" fmla="*/ 350023 w 1870503"/>
                <a:gd name="connsiteY102" fmla="*/ 556212 h 2451285"/>
                <a:gd name="connsiteX103" fmla="*/ 364642 w 1870503"/>
                <a:gd name="connsiteY103" fmla="*/ 483925 h 2451285"/>
                <a:gd name="connsiteX104" fmla="*/ 472782 w 1870503"/>
                <a:gd name="connsiteY104" fmla="*/ 439934 h 2451285"/>
                <a:gd name="connsiteX105" fmla="*/ 564037 w 1870503"/>
                <a:gd name="connsiteY105" fmla="*/ 335651 h 2451285"/>
                <a:gd name="connsiteX106" fmla="*/ 586997 w 1870503"/>
                <a:gd name="connsiteY106" fmla="*/ 327736 h 2451285"/>
                <a:gd name="connsiteX107" fmla="*/ 505495 w 1870503"/>
                <a:gd name="connsiteY107" fmla="*/ 276974 h 2451285"/>
                <a:gd name="connsiteX108" fmla="*/ 478835 w 1870503"/>
                <a:gd name="connsiteY108" fmla="*/ 310270 h 2451285"/>
                <a:gd name="connsiteX109" fmla="*/ 458992 w 1870503"/>
                <a:gd name="connsiteY109" fmla="*/ 316167 h 2451285"/>
                <a:gd name="connsiteX110" fmla="*/ 374082 w 1870503"/>
                <a:gd name="connsiteY110" fmla="*/ 298095 h 2451285"/>
                <a:gd name="connsiteX111" fmla="*/ 166032 w 1870503"/>
                <a:gd name="connsiteY111" fmla="*/ 506145 h 2451285"/>
                <a:gd name="connsiteX112" fmla="*/ 169731 w 1870503"/>
                <a:gd name="connsiteY112" fmla="*/ 545383 h 2451285"/>
                <a:gd name="connsiteX113" fmla="*/ 160000 w 1870503"/>
                <a:gd name="connsiteY113" fmla="*/ 563141 h 2451285"/>
                <a:gd name="connsiteX114" fmla="*/ 33610 w 1870503"/>
                <a:gd name="connsiteY114" fmla="*/ 711796 h 2451285"/>
                <a:gd name="connsiteX115" fmla="*/ 239844 w 1870503"/>
                <a:gd name="connsiteY115" fmla="*/ 826998 h 2451285"/>
                <a:gd name="connsiteX116" fmla="*/ 338835 w 1870503"/>
                <a:gd name="connsiteY116" fmla="*/ 771684 h 2451285"/>
                <a:gd name="connsiteX117" fmla="*/ 305786 w 1870503"/>
                <a:gd name="connsiteY117" fmla="*/ 721594 h 2451285"/>
                <a:gd name="connsiteX118" fmla="*/ 311593 w 1870503"/>
                <a:gd name="connsiteY118" fmla="*/ 630585 h 2451285"/>
                <a:gd name="connsiteX119" fmla="*/ 374351 w 1870503"/>
                <a:gd name="connsiteY119" fmla="*/ 572491 h 2451285"/>
                <a:gd name="connsiteX120" fmla="*/ 380068 w 1870503"/>
                <a:gd name="connsiteY120" fmla="*/ 570361 h 2451285"/>
                <a:gd name="connsiteX121" fmla="*/ 471078 w 1870503"/>
                <a:gd name="connsiteY121" fmla="*/ 576168 h 2451285"/>
                <a:gd name="connsiteX122" fmla="*/ 522782 w 1870503"/>
                <a:gd name="connsiteY122" fmla="*/ 625428 h 2451285"/>
                <a:gd name="connsiteX123" fmla="*/ 609845 w 1870503"/>
                <a:gd name="connsiteY123" fmla="*/ 632491 h 2451285"/>
                <a:gd name="connsiteX124" fmla="*/ 670092 w 1870503"/>
                <a:gd name="connsiteY124" fmla="*/ 700966 h 2451285"/>
                <a:gd name="connsiteX125" fmla="*/ 664262 w 1870503"/>
                <a:gd name="connsiteY125" fmla="*/ 791976 h 2451285"/>
                <a:gd name="connsiteX126" fmla="*/ 654486 w 1870503"/>
                <a:gd name="connsiteY126" fmla="*/ 808343 h 2451285"/>
                <a:gd name="connsiteX127" fmla="*/ 687827 w 1870503"/>
                <a:gd name="connsiteY127" fmla="*/ 826976 h 2451285"/>
                <a:gd name="connsiteX128" fmla="*/ 904061 w 1870503"/>
                <a:gd name="connsiteY128" fmla="*/ 706191 h 2451285"/>
                <a:gd name="connsiteX129" fmla="*/ 904890 w 1870503"/>
                <a:gd name="connsiteY129" fmla="*/ 705787 h 2451285"/>
                <a:gd name="connsiteX130" fmla="*/ 905810 w 1870503"/>
                <a:gd name="connsiteY130" fmla="*/ 705361 h 2451285"/>
                <a:gd name="connsiteX131" fmla="*/ 906774 w 1870503"/>
                <a:gd name="connsiteY131" fmla="*/ 705025 h 2451285"/>
                <a:gd name="connsiteX132" fmla="*/ 907783 w 1870503"/>
                <a:gd name="connsiteY132" fmla="*/ 704711 h 2451285"/>
                <a:gd name="connsiteX133" fmla="*/ 908769 w 1870503"/>
                <a:gd name="connsiteY133" fmla="*/ 704509 h 2451285"/>
                <a:gd name="connsiteX134" fmla="*/ 909801 w 1870503"/>
                <a:gd name="connsiteY134" fmla="*/ 704330 h 2451285"/>
                <a:gd name="connsiteX135" fmla="*/ 910787 w 1870503"/>
                <a:gd name="connsiteY135" fmla="*/ 704240 h 2451285"/>
                <a:gd name="connsiteX136" fmla="*/ 911841 w 1870503"/>
                <a:gd name="connsiteY136" fmla="*/ 704195 h 2451285"/>
                <a:gd name="connsiteX137" fmla="*/ 912828 w 1870503"/>
                <a:gd name="connsiteY137" fmla="*/ 704240 h 2451285"/>
                <a:gd name="connsiteX138" fmla="*/ 913881 w 1870503"/>
                <a:gd name="connsiteY138" fmla="*/ 704330 h 2451285"/>
                <a:gd name="connsiteX139" fmla="*/ 914846 w 1870503"/>
                <a:gd name="connsiteY139" fmla="*/ 704509 h 2451285"/>
                <a:gd name="connsiteX140" fmla="*/ 915899 w 1870503"/>
                <a:gd name="connsiteY140" fmla="*/ 704711 h 2451285"/>
                <a:gd name="connsiteX141" fmla="*/ 916864 w 1870503"/>
                <a:gd name="connsiteY141" fmla="*/ 705002 h 2451285"/>
                <a:gd name="connsiteX142" fmla="*/ 917873 w 1870503"/>
                <a:gd name="connsiteY142" fmla="*/ 705383 h 2451285"/>
                <a:gd name="connsiteX143" fmla="*/ 918792 w 1870503"/>
                <a:gd name="connsiteY143" fmla="*/ 705809 h 2451285"/>
                <a:gd name="connsiteX144" fmla="*/ 919621 w 1870503"/>
                <a:gd name="connsiteY144" fmla="*/ 706213 h 2451285"/>
                <a:gd name="connsiteX145" fmla="*/ 1135855 w 1870503"/>
                <a:gd name="connsiteY145" fmla="*/ 826998 h 2451285"/>
                <a:gd name="connsiteX146" fmla="*/ 1352111 w 1870503"/>
                <a:gd name="connsiteY146" fmla="*/ 706213 h 2451285"/>
                <a:gd name="connsiteX147" fmla="*/ 1352268 w 1870503"/>
                <a:gd name="connsiteY147" fmla="*/ 706123 h 2451285"/>
                <a:gd name="connsiteX148" fmla="*/ 1352425 w 1870503"/>
                <a:gd name="connsiteY148" fmla="*/ 706011 h 2451285"/>
                <a:gd name="connsiteX149" fmla="*/ 1353569 w 1870503"/>
                <a:gd name="connsiteY149" fmla="*/ 705518 h 2451285"/>
                <a:gd name="connsiteX150" fmla="*/ 1354152 w 1870503"/>
                <a:gd name="connsiteY150" fmla="*/ 705249 h 2451285"/>
                <a:gd name="connsiteX151" fmla="*/ 1358188 w 1870503"/>
                <a:gd name="connsiteY151" fmla="*/ 704262 h 2451285"/>
                <a:gd name="connsiteX152" fmla="*/ 1358726 w 1870503"/>
                <a:gd name="connsiteY152" fmla="*/ 704240 h 2451285"/>
                <a:gd name="connsiteX153" fmla="*/ 1360273 w 1870503"/>
                <a:gd name="connsiteY153" fmla="*/ 704195 h 2451285"/>
                <a:gd name="connsiteX154" fmla="*/ 1360968 w 1870503"/>
                <a:gd name="connsiteY154" fmla="*/ 704240 h 2451285"/>
                <a:gd name="connsiteX155" fmla="*/ 1362313 w 1870503"/>
                <a:gd name="connsiteY155" fmla="*/ 704374 h 2451285"/>
                <a:gd name="connsiteX156" fmla="*/ 1363076 w 1870503"/>
                <a:gd name="connsiteY156" fmla="*/ 704531 h 2451285"/>
                <a:gd name="connsiteX157" fmla="*/ 1364286 w 1870503"/>
                <a:gd name="connsiteY157" fmla="*/ 704823 h 2451285"/>
                <a:gd name="connsiteX158" fmla="*/ 1365116 w 1870503"/>
                <a:gd name="connsiteY158" fmla="*/ 705092 h 2451285"/>
                <a:gd name="connsiteX159" fmla="*/ 1366259 w 1870503"/>
                <a:gd name="connsiteY159" fmla="*/ 705540 h 2451285"/>
                <a:gd name="connsiteX160" fmla="*/ 1367044 w 1870503"/>
                <a:gd name="connsiteY160" fmla="*/ 705921 h 2451285"/>
                <a:gd name="connsiteX161" fmla="*/ 1367627 w 1870503"/>
                <a:gd name="connsiteY161" fmla="*/ 706213 h 2451285"/>
                <a:gd name="connsiteX162" fmla="*/ 1583861 w 1870503"/>
                <a:gd name="connsiteY162" fmla="*/ 826998 h 2451285"/>
                <a:gd name="connsiteX163" fmla="*/ 1346080 w 1870503"/>
                <a:gd name="connsiteY163" fmla="*/ 2419514 h 2451285"/>
                <a:gd name="connsiteX164" fmla="*/ 1566641 w 1870503"/>
                <a:gd name="connsiteY164" fmla="*/ 853769 h 2451285"/>
                <a:gd name="connsiteX165" fmla="*/ 1373546 w 1870503"/>
                <a:gd name="connsiteY165" fmla="*/ 745899 h 2451285"/>
                <a:gd name="connsiteX166" fmla="*/ 1319690 w 1870503"/>
                <a:gd name="connsiteY166" fmla="*/ 1351865 h 2451285"/>
                <a:gd name="connsiteX167" fmla="*/ 1224824 w 1870503"/>
                <a:gd name="connsiteY167" fmla="*/ 2419514 h 2451285"/>
                <a:gd name="connsiteX168" fmla="*/ 1346058 w 1870503"/>
                <a:gd name="connsiteY168" fmla="*/ 2419514 h 2451285"/>
                <a:gd name="connsiteX169" fmla="*/ 1192918 w 1870503"/>
                <a:gd name="connsiteY169" fmla="*/ 2419514 h 2451285"/>
                <a:gd name="connsiteX170" fmla="*/ 1341394 w 1870503"/>
                <a:gd name="connsiteY170" fmla="*/ 748612 h 2451285"/>
                <a:gd name="connsiteX171" fmla="*/ 1151304 w 1870503"/>
                <a:gd name="connsiteY171" fmla="*/ 854778 h 2451285"/>
                <a:gd name="connsiteX172" fmla="*/ 1071774 w 1870503"/>
                <a:gd name="connsiteY172" fmla="*/ 2419514 h 2451285"/>
                <a:gd name="connsiteX173" fmla="*/ 1192918 w 1870503"/>
                <a:gd name="connsiteY173" fmla="*/ 2419514 h 2451285"/>
                <a:gd name="connsiteX174" fmla="*/ 1061259 w 1870503"/>
                <a:gd name="connsiteY174" fmla="*/ 2000343 h 2451285"/>
                <a:gd name="connsiteX175" fmla="*/ 1119510 w 1870503"/>
                <a:gd name="connsiteY175" fmla="*/ 854263 h 2451285"/>
                <a:gd name="connsiteX176" fmla="*/ 927783 w 1870503"/>
                <a:gd name="connsiteY176" fmla="*/ 747155 h 2451285"/>
                <a:gd name="connsiteX177" fmla="*/ 927783 w 1870503"/>
                <a:gd name="connsiteY177" fmla="*/ 2419514 h 2451285"/>
                <a:gd name="connsiteX178" fmla="*/ 1039936 w 1870503"/>
                <a:gd name="connsiteY178" fmla="*/ 2419514 h 2451285"/>
                <a:gd name="connsiteX179" fmla="*/ 1061259 w 1870503"/>
                <a:gd name="connsiteY179" fmla="*/ 2000343 h 2451285"/>
                <a:gd name="connsiteX180" fmla="*/ 895989 w 1870503"/>
                <a:gd name="connsiteY180" fmla="*/ 2419514 h 2451285"/>
                <a:gd name="connsiteX181" fmla="*/ 895989 w 1870503"/>
                <a:gd name="connsiteY181" fmla="*/ 747155 h 2451285"/>
                <a:gd name="connsiteX182" fmla="*/ 704262 w 1870503"/>
                <a:gd name="connsiteY182" fmla="*/ 854263 h 2451285"/>
                <a:gd name="connsiteX183" fmla="*/ 762513 w 1870503"/>
                <a:gd name="connsiteY183" fmla="*/ 2000343 h 2451285"/>
                <a:gd name="connsiteX184" fmla="*/ 783814 w 1870503"/>
                <a:gd name="connsiteY184" fmla="*/ 2419514 h 2451285"/>
                <a:gd name="connsiteX185" fmla="*/ 895989 w 1870503"/>
                <a:gd name="connsiteY185" fmla="*/ 2419514 h 2451285"/>
                <a:gd name="connsiteX186" fmla="*/ 751998 w 1870503"/>
                <a:gd name="connsiteY186" fmla="*/ 2419514 h 2451285"/>
                <a:gd name="connsiteX187" fmla="*/ 672446 w 1870503"/>
                <a:gd name="connsiteY187" fmla="*/ 854778 h 2451285"/>
                <a:gd name="connsiteX188" fmla="*/ 632065 w 1870503"/>
                <a:gd name="connsiteY188" fmla="*/ 832245 h 2451285"/>
                <a:gd name="connsiteX189" fmla="*/ 613320 w 1870503"/>
                <a:gd name="connsiteY189" fmla="*/ 844644 h 2451285"/>
                <a:gd name="connsiteX190" fmla="*/ 604688 w 1870503"/>
                <a:gd name="connsiteY190" fmla="*/ 868321 h 2451285"/>
                <a:gd name="connsiteX191" fmla="*/ 536212 w 1870503"/>
                <a:gd name="connsiteY191" fmla="*/ 928523 h 2451285"/>
                <a:gd name="connsiteX192" fmla="*/ 498948 w 1870503"/>
                <a:gd name="connsiteY192" fmla="*/ 934958 h 2451285"/>
                <a:gd name="connsiteX193" fmla="*/ 630876 w 1870503"/>
                <a:gd name="connsiteY193" fmla="*/ 2419514 h 2451285"/>
                <a:gd name="connsiteX194" fmla="*/ 752020 w 1870503"/>
                <a:gd name="connsiteY194" fmla="*/ 2419514 h 2451285"/>
                <a:gd name="connsiteX195" fmla="*/ 667356 w 1870503"/>
                <a:gd name="connsiteY195" fmla="*/ 162624 h 2451285"/>
                <a:gd name="connsiteX196" fmla="*/ 689284 w 1870503"/>
                <a:gd name="connsiteY196" fmla="*/ 108857 h 2451285"/>
                <a:gd name="connsiteX197" fmla="*/ 612244 w 1870503"/>
                <a:gd name="connsiteY197" fmla="*/ 31816 h 2451285"/>
                <a:gd name="connsiteX198" fmla="*/ 544531 w 1870503"/>
                <a:gd name="connsiteY198" fmla="*/ 72130 h 2451285"/>
                <a:gd name="connsiteX199" fmla="*/ 528656 w 1870503"/>
                <a:gd name="connsiteY199" fmla="*/ 80314 h 2451285"/>
                <a:gd name="connsiteX200" fmla="*/ 519329 w 1870503"/>
                <a:gd name="connsiteY200" fmla="*/ 79731 h 2451285"/>
                <a:gd name="connsiteX201" fmla="*/ 442288 w 1870503"/>
                <a:gd name="connsiteY201" fmla="*/ 156772 h 2451285"/>
                <a:gd name="connsiteX202" fmla="*/ 511436 w 1870503"/>
                <a:gd name="connsiteY202" fmla="*/ 233386 h 2451285"/>
                <a:gd name="connsiteX203" fmla="*/ 524889 w 1870503"/>
                <a:gd name="connsiteY203" fmla="*/ 244104 h 2451285"/>
                <a:gd name="connsiteX204" fmla="*/ 597872 w 1870503"/>
                <a:gd name="connsiteY204" fmla="*/ 296526 h 2451285"/>
                <a:gd name="connsiteX205" fmla="*/ 674867 w 1870503"/>
                <a:gd name="connsiteY205" fmla="*/ 219485 h 2451285"/>
                <a:gd name="connsiteX206" fmla="*/ 664890 w 1870503"/>
                <a:gd name="connsiteY206" fmla="*/ 181548 h 2451285"/>
                <a:gd name="connsiteX207" fmla="*/ 667334 w 1870503"/>
                <a:gd name="connsiteY207" fmla="*/ 162601 h 2451285"/>
                <a:gd name="connsiteX208" fmla="*/ 635787 w 1870503"/>
                <a:gd name="connsiteY208" fmla="*/ 777962 h 2451285"/>
                <a:gd name="connsiteX209" fmla="*/ 640047 w 1870503"/>
                <a:gd name="connsiteY209" fmla="*/ 711258 h 2451285"/>
                <a:gd name="connsiteX210" fmla="*/ 595899 w 1870503"/>
                <a:gd name="connsiteY210" fmla="*/ 661033 h 2451285"/>
                <a:gd name="connsiteX211" fmla="*/ 521279 w 1870503"/>
                <a:gd name="connsiteY211" fmla="*/ 659890 h 2451285"/>
                <a:gd name="connsiteX212" fmla="*/ 508723 w 1870503"/>
                <a:gd name="connsiteY212" fmla="*/ 660159 h 2451285"/>
                <a:gd name="connsiteX213" fmla="*/ 499912 w 1870503"/>
                <a:gd name="connsiteY213" fmla="*/ 651235 h 2451285"/>
                <a:gd name="connsiteX214" fmla="*/ 457131 w 1870503"/>
                <a:gd name="connsiteY214" fmla="*/ 604688 h 2451285"/>
                <a:gd name="connsiteX215" fmla="*/ 418746 w 1870503"/>
                <a:gd name="connsiteY215" fmla="*/ 595764 h 2451285"/>
                <a:gd name="connsiteX216" fmla="*/ 340203 w 1870503"/>
                <a:gd name="connsiteY216" fmla="*/ 644576 h 2451285"/>
                <a:gd name="connsiteX217" fmla="*/ 335920 w 1870503"/>
                <a:gd name="connsiteY217" fmla="*/ 711303 h 2451285"/>
                <a:gd name="connsiteX218" fmla="*/ 380068 w 1870503"/>
                <a:gd name="connsiteY218" fmla="*/ 761505 h 2451285"/>
                <a:gd name="connsiteX219" fmla="*/ 402311 w 1870503"/>
                <a:gd name="connsiteY219" fmla="*/ 768926 h 2451285"/>
                <a:gd name="connsiteX220" fmla="*/ 412983 w 1870503"/>
                <a:gd name="connsiteY220" fmla="*/ 776415 h 2451285"/>
                <a:gd name="connsiteX221" fmla="*/ 414463 w 1870503"/>
                <a:gd name="connsiteY221" fmla="*/ 789375 h 2451285"/>
                <a:gd name="connsiteX222" fmla="*/ 459239 w 1870503"/>
                <a:gd name="connsiteY222" fmla="*/ 894173 h 2451285"/>
                <a:gd name="connsiteX223" fmla="*/ 525966 w 1870503"/>
                <a:gd name="connsiteY223" fmla="*/ 898456 h 2451285"/>
                <a:gd name="connsiteX224" fmla="*/ 576168 w 1870503"/>
                <a:gd name="connsiteY224" fmla="*/ 854308 h 2451285"/>
                <a:gd name="connsiteX225" fmla="*/ 583768 w 1870503"/>
                <a:gd name="connsiteY225" fmla="*/ 830967 h 2451285"/>
                <a:gd name="connsiteX226" fmla="*/ 592961 w 1870503"/>
                <a:gd name="connsiteY226" fmla="*/ 819240 h 2451285"/>
                <a:gd name="connsiteX227" fmla="*/ 635787 w 1870503"/>
                <a:gd name="connsiteY227" fmla="*/ 777962 h 2451285"/>
                <a:gd name="connsiteX228" fmla="*/ 598948 w 1870503"/>
                <a:gd name="connsiteY228" fmla="*/ 2419514 h 2451285"/>
                <a:gd name="connsiteX229" fmla="*/ 466661 w 1870503"/>
                <a:gd name="connsiteY229" fmla="*/ 930788 h 2451285"/>
                <a:gd name="connsiteX230" fmla="*/ 445225 w 1870503"/>
                <a:gd name="connsiteY230" fmla="*/ 922716 h 2451285"/>
                <a:gd name="connsiteX231" fmla="*/ 380270 w 1870503"/>
                <a:gd name="connsiteY231" fmla="*/ 795944 h 2451285"/>
                <a:gd name="connsiteX232" fmla="*/ 368902 w 1870503"/>
                <a:gd name="connsiteY232" fmla="*/ 791370 h 2451285"/>
                <a:gd name="connsiteX233" fmla="*/ 257131 w 1870503"/>
                <a:gd name="connsiteY233" fmla="*/ 853814 h 2451285"/>
                <a:gd name="connsiteX234" fmla="*/ 477692 w 1870503"/>
                <a:gd name="connsiteY234" fmla="*/ 2419559 h 2451285"/>
                <a:gd name="connsiteX235" fmla="*/ 598925 w 1870503"/>
                <a:gd name="connsiteY235" fmla="*/ 2419559 h 2451285"/>
                <a:gd name="connsiteX236" fmla="*/ 445607 w 1870503"/>
                <a:gd name="connsiteY236" fmla="*/ 2419514 h 2451285"/>
                <a:gd name="connsiteX237" fmla="*/ 225247 w 1870503"/>
                <a:gd name="connsiteY237" fmla="*/ 855227 h 2451285"/>
                <a:gd name="connsiteX238" fmla="*/ 36727 w 1870503"/>
                <a:gd name="connsiteY238" fmla="*/ 749913 h 2451285"/>
                <a:gd name="connsiteX239" fmla="*/ 287669 w 1870503"/>
                <a:gd name="connsiteY239" fmla="*/ 2327653 h 2451285"/>
                <a:gd name="connsiteX240" fmla="*/ 392781 w 1870503"/>
                <a:gd name="connsiteY240" fmla="*/ 2419514 h 2451285"/>
                <a:gd name="connsiteX241" fmla="*/ 445607 w 1870503"/>
                <a:gd name="connsiteY241" fmla="*/ 2419514 h 245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1870503" h="2451285">
                  <a:moveTo>
                    <a:pt x="1864063" y="361772"/>
                  </a:moveTo>
                  <a:cubicBezTo>
                    <a:pt x="1874333" y="391885"/>
                    <a:pt x="1872270" y="424217"/>
                    <a:pt x="1858234" y="452759"/>
                  </a:cubicBezTo>
                  <a:cubicBezTo>
                    <a:pt x="1847180" y="475248"/>
                    <a:pt x="1829288" y="493679"/>
                    <a:pt x="1807270" y="505405"/>
                  </a:cubicBezTo>
                  <a:cubicBezTo>
                    <a:pt x="1805229" y="513589"/>
                    <a:pt x="1802314" y="521549"/>
                    <a:pt x="1798615" y="529082"/>
                  </a:cubicBezTo>
                  <a:cubicBezTo>
                    <a:pt x="1790678" y="545293"/>
                    <a:pt x="1779467" y="558836"/>
                    <a:pt x="1766238" y="569419"/>
                  </a:cubicBezTo>
                  <a:cubicBezTo>
                    <a:pt x="1761821" y="585630"/>
                    <a:pt x="1755700" y="601280"/>
                    <a:pt x="1747987" y="616235"/>
                  </a:cubicBezTo>
                  <a:cubicBezTo>
                    <a:pt x="1778323" y="640652"/>
                    <a:pt x="1802001" y="671773"/>
                    <a:pt x="1817449" y="707379"/>
                  </a:cubicBezTo>
                  <a:cubicBezTo>
                    <a:pt x="1822135" y="710921"/>
                    <a:pt x="1824512" y="716729"/>
                    <a:pt x="1823593" y="722558"/>
                  </a:cubicBezTo>
                  <a:lnTo>
                    <a:pt x="1823480" y="723276"/>
                  </a:lnTo>
                  <a:cubicBezTo>
                    <a:pt x="1824198" y="727020"/>
                    <a:pt x="1823525" y="730832"/>
                    <a:pt x="1821754" y="733993"/>
                  </a:cubicBezTo>
                  <a:lnTo>
                    <a:pt x="1563592" y="2357227"/>
                  </a:lnTo>
                  <a:cubicBezTo>
                    <a:pt x="1554937" y="2411711"/>
                    <a:pt x="1509399" y="2451286"/>
                    <a:pt x="1455318" y="2451286"/>
                  </a:cubicBezTo>
                  <a:lnTo>
                    <a:pt x="392759" y="2451286"/>
                  </a:lnTo>
                  <a:cubicBezTo>
                    <a:pt x="324597" y="2451286"/>
                    <a:pt x="267198" y="2401375"/>
                    <a:pt x="256256" y="2332608"/>
                  </a:cubicBezTo>
                  <a:lnTo>
                    <a:pt x="179" y="722558"/>
                  </a:lnTo>
                  <a:lnTo>
                    <a:pt x="179" y="722469"/>
                  </a:lnTo>
                  <a:cubicBezTo>
                    <a:pt x="67" y="721796"/>
                    <a:pt x="22" y="721123"/>
                    <a:pt x="0" y="720428"/>
                  </a:cubicBezTo>
                  <a:lnTo>
                    <a:pt x="0" y="720002"/>
                  </a:lnTo>
                  <a:cubicBezTo>
                    <a:pt x="0" y="719464"/>
                    <a:pt x="22" y="718948"/>
                    <a:pt x="90" y="718388"/>
                  </a:cubicBezTo>
                  <a:cubicBezTo>
                    <a:pt x="112" y="718208"/>
                    <a:pt x="135" y="718007"/>
                    <a:pt x="179" y="717850"/>
                  </a:cubicBezTo>
                  <a:cubicBezTo>
                    <a:pt x="179" y="717715"/>
                    <a:pt x="202" y="717581"/>
                    <a:pt x="202" y="717469"/>
                  </a:cubicBezTo>
                  <a:cubicBezTo>
                    <a:pt x="13027" y="639195"/>
                    <a:pt x="64754" y="571751"/>
                    <a:pt x="136503" y="538612"/>
                  </a:cubicBezTo>
                  <a:cubicBezTo>
                    <a:pt x="135045" y="527849"/>
                    <a:pt x="134305" y="516975"/>
                    <a:pt x="134305" y="506100"/>
                  </a:cubicBezTo>
                  <a:cubicBezTo>
                    <a:pt x="134305" y="373858"/>
                    <a:pt x="241907" y="266256"/>
                    <a:pt x="374149" y="266256"/>
                  </a:cubicBezTo>
                  <a:cubicBezTo>
                    <a:pt x="403746" y="266256"/>
                    <a:pt x="432423" y="271525"/>
                    <a:pt x="459710" y="281974"/>
                  </a:cubicBezTo>
                  <a:cubicBezTo>
                    <a:pt x="465808" y="273566"/>
                    <a:pt x="472423" y="265606"/>
                    <a:pt x="479553" y="258050"/>
                  </a:cubicBezTo>
                  <a:cubicBezTo>
                    <a:pt x="438768" y="242131"/>
                    <a:pt x="410584" y="202624"/>
                    <a:pt x="410584" y="156727"/>
                  </a:cubicBezTo>
                  <a:cubicBezTo>
                    <a:pt x="410584" y="96727"/>
                    <a:pt x="459396" y="47915"/>
                    <a:pt x="519396" y="47915"/>
                  </a:cubicBezTo>
                  <a:cubicBezTo>
                    <a:pt x="520270" y="47915"/>
                    <a:pt x="521167" y="47915"/>
                    <a:pt x="522109" y="47937"/>
                  </a:cubicBezTo>
                  <a:cubicBezTo>
                    <a:pt x="542221" y="18139"/>
                    <a:pt x="575921" y="0"/>
                    <a:pt x="612311" y="0"/>
                  </a:cubicBezTo>
                  <a:cubicBezTo>
                    <a:pt x="672311" y="0"/>
                    <a:pt x="721123" y="48812"/>
                    <a:pt x="721123" y="108812"/>
                  </a:cubicBezTo>
                  <a:cubicBezTo>
                    <a:pt x="721123" y="129081"/>
                    <a:pt x="715563" y="148543"/>
                    <a:pt x="705204" y="165449"/>
                  </a:cubicBezTo>
                  <a:cubicBezTo>
                    <a:pt x="747042" y="132781"/>
                    <a:pt x="798074" y="115135"/>
                    <a:pt x="852267" y="115135"/>
                  </a:cubicBezTo>
                  <a:cubicBezTo>
                    <a:pt x="868186" y="115135"/>
                    <a:pt x="884106" y="116727"/>
                    <a:pt x="899666" y="119843"/>
                  </a:cubicBezTo>
                  <a:cubicBezTo>
                    <a:pt x="945070" y="70449"/>
                    <a:pt x="1008882" y="42310"/>
                    <a:pt x="1076214" y="42310"/>
                  </a:cubicBezTo>
                  <a:cubicBezTo>
                    <a:pt x="1137111" y="42310"/>
                    <a:pt x="1194645" y="64911"/>
                    <a:pt x="1239107" y="106121"/>
                  </a:cubicBezTo>
                  <a:cubicBezTo>
                    <a:pt x="1251326" y="104238"/>
                    <a:pt x="1263681" y="103296"/>
                    <a:pt x="1276012" y="103296"/>
                  </a:cubicBezTo>
                  <a:cubicBezTo>
                    <a:pt x="1380138" y="103296"/>
                    <a:pt x="1471888" y="170449"/>
                    <a:pt x="1503906" y="268274"/>
                  </a:cubicBezTo>
                  <a:cubicBezTo>
                    <a:pt x="1509870" y="267512"/>
                    <a:pt x="1515834" y="266996"/>
                    <a:pt x="1521776" y="266682"/>
                  </a:cubicBezTo>
                  <a:cubicBezTo>
                    <a:pt x="1556260" y="226122"/>
                    <a:pt x="1615184" y="212377"/>
                    <a:pt x="1665094" y="236907"/>
                  </a:cubicBezTo>
                  <a:cubicBezTo>
                    <a:pt x="1687135" y="247736"/>
                    <a:pt x="1705094" y="264934"/>
                    <a:pt x="1716799" y="286144"/>
                  </a:cubicBezTo>
                  <a:cubicBezTo>
                    <a:pt x="1745543" y="277400"/>
                    <a:pt x="1776530" y="279821"/>
                    <a:pt x="1803906" y="293252"/>
                  </a:cubicBezTo>
                  <a:cubicBezTo>
                    <a:pt x="1832472" y="307288"/>
                    <a:pt x="1853839" y="331615"/>
                    <a:pt x="1864108" y="361728"/>
                  </a:cubicBezTo>
                  <a:close/>
                  <a:moveTo>
                    <a:pt x="1829714" y="438746"/>
                  </a:moveTo>
                  <a:cubicBezTo>
                    <a:pt x="1840028" y="417782"/>
                    <a:pt x="1841530" y="394104"/>
                    <a:pt x="1833996" y="372019"/>
                  </a:cubicBezTo>
                  <a:cubicBezTo>
                    <a:pt x="1826440" y="349934"/>
                    <a:pt x="1810767" y="332109"/>
                    <a:pt x="1789803" y="321817"/>
                  </a:cubicBezTo>
                  <a:cubicBezTo>
                    <a:pt x="1766283" y="310270"/>
                    <a:pt x="1739108" y="309844"/>
                    <a:pt x="1715184" y="320674"/>
                  </a:cubicBezTo>
                  <a:cubicBezTo>
                    <a:pt x="1711216" y="322467"/>
                    <a:pt x="1706686" y="322557"/>
                    <a:pt x="1702651" y="320920"/>
                  </a:cubicBezTo>
                  <a:cubicBezTo>
                    <a:pt x="1698592" y="319283"/>
                    <a:pt x="1695408" y="316077"/>
                    <a:pt x="1693839" y="311996"/>
                  </a:cubicBezTo>
                  <a:cubicBezTo>
                    <a:pt x="1685857" y="291660"/>
                    <a:pt x="1670655" y="275113"/>
                    <a:pt x="1651036" y="265472"/>
                  </a:cubicBezTo>
                  <a:cubicBezTo>
                    <a:pt x="1638682" y="259395"/>
                    <a:pt x="1625588" y="256525"/>
                    <a:pt x="1612650" y="256525"/>
                  </a:cubicBezTo>
                  <a:cubicBezTo>
                    <a:pt x="1580363" y="256525"/>
                    <a:pt x="1549287" y="274485"/>
                    <a:pt x="1534107" y="305382"/>
                  </a:cubicBezTo>
                  <a:cubicBezTo>
                    <a:pt x="1512852" y="348611"/>
                    <a:pt x="1530767" y="401055"/>
                    <a:pt x="1573995" y="422311"/>
                  </a:cubicBezTo>
                  <a:cubicBezTo>
                    <a:pt x="1581013" y="425764"/>
                    <a:pt x="1588480" y="428252"/>
                    <a:pt x="1596215" y="429732"/>
                  </a:cubicBezTo>
                  <a:cubicBezTo>
                    <a:pt x="1600699" y="430584"/>
                    <a:pt x="1604556" y="433297"/>
                    <a:pt x="1606888" y="437199"/>
                  </a:cubicBezTo>
                  <a:cubicBezTo>
                    <a:pt x="1609220" y="441122"/>
                    <a:pt x="1609780" y="445831"/>
                    <a:pt x="1608368" y="450158"/>
                  </a:cubicBezTo>
                  <a:cubicBezTo>
                    <a:pt x="1595363" y="491010"/>
                    <a:pt x="1614623" y="536055"/>
                    <a:pt x="1653144" y="554979"/>
                  </a:cubicBezTo>
                  <a:cubicBezTo>
                    <a:pt x="1696372" y="576235"/>
                    <a:pt x="1748816" y="558320"/>
                    <a:pt x="1770072" y="515091"/>
                  </a:cubicBezTo>
                  <a:cubicBezTo>
                    <a:pt x="1773705" y="507759"/>
                    <a:pt x="1776238" y="499889"/>
                    <a:pt x="1777695" y="491773"/>
                  </a:cubicBezTo>
                  <a:cubicBezTo>
                    <a:pt x="1778592" y="486571"/>
                    <a:pt x="1782045" y="482176"/>
                    <a:pt x="1786866" y="480046"/>
                  </a:cubicBezTo>
                  <a:cubicBezTo>
                    <a:pt x="1805498" y="471750"/>
                    <a:pt x="1820723" y="457087"/>
                    <a:pt x="1829691" y="438768"/>
                  </a:cubicBezTo>
                  <a:close/>
                  <a:moveTo>
                    <a:pt x="1532202" y="2352227"/>
                  </a:moveTo>
                  <a:lnTo>
                    <a:pt x="1787068" y="749913"/>
                  </a:lnTo>
                  <a:lnTo>
                    <a:pt x="1598547" y="855227"/>
                  </a:lnTo>
                  <a:lnTo>
                    <a:pt x="1457224" y="1858526"/>
                  </a:lnTo>
                  <a:lnTo>
                    <a:pt x="1378210" y="2419492"/>
                  </a:lnTo>
                  <a:lnTo>
                    <a:pt x="1455340" y="2419492"/>
                  </a:lnTo>
                  <a:cubicBezTo>
                    <a:pt x="1493681" y="2419492"/>
                    <a:pt x="1526013" y="2391196"/>
                    <a:pt x="1532224" y="2352204"/>
                  </a:cubicBezTo>
                  <a:close/>
                  <a:moveTo>
                    <a:pt x="1583883" y="826998"/>
                  </a:moveTo>
                  <a:lnTo>
                    <a:pt x="1785655" y="714285"/>
                  </a:lnTo>
                  <a:cubicBezTo>
                    <a:pt x="1770521" y="682132"/>
                    <a:pt x="1747494" y="654441"/>
                    <a:pt x="1718166" y="633500"/>
                  </a:cubicBezTo>
                  <a:cubicBezTo>
                    <a:pt x="1711440" y="628702"/>
                    <a:pt x="1709534" y="619531"/>
                    <a:pt x="1713749" y="612446"/>
                  </a:cubicBezTo>
                  <a:cubicBezTo>
                    <a:pt x="1717897" y="605473"/>
                    <a:pt x="1721619" y="598275"/>
                    <a:pt x="1724893" y="590899"/>
                  </a:cubicBezTo>
                  <a:cubicBezTo>
                    <a:pt x="1714108" y="594060"/>
                    <a:pt x="1702852" y="595697"/>
                    <a:pt x="1691485" y="595697"/>
                  </a:cubicBezTo>
                  <a:cubicBezTo>
                    <a:pt x="1673861" y="595697"/>
                    <a:pt x="1655991" y="591796"/>
                    <a:pt x="1639130" y="583522"/>
                  </a:cubicBezTo>
                  <a:cubicBezTo>
                    <a:pt x="1591641" y="560181"/>
                    <a:pt x="1565655" y="507737"/>
                    <a:pt x="1574175" y="456750"/>
                  </a:cubicBezTo>
                  <a:cubicBezTo>
                    <a:pt x="1569332" y="455091"/>
                    <a:pt x="1564578" y="453118"/>
                    <a:pt x="1559982" y="450876"/>
                  </a:cubicBezTo>
                  <a:cubicBezTo>
                    <a:pt x="1504107" y="423432"/>
                    <a:pt x="1479309" y="357826"/>
                    <a:pt x="1501462" y="300831"/>
                  </a:cubicBezTo>
                  <a:cubicBezTo>
                    <a:pt x="1499466" y="301144"/>
                    <a:pt x="1497515" y="301503"/>
                    <a:pt x="1495565" y="301862"/>
                  </a:cubicBezTo>
                  <a:cubicBezTo>
                    <a:pt x="1494556" y="302041"/>
                    <a:pt x="1493547" y="302131"/>
                    <a:pt x="1492560" y="302131"/>
                  </a:cubicBezTo>
                  <a:cubicBezTo>
                    <a:pt x="1485453" y="302131"/>
                    <a:pt x="1479040" y="297400"/>
                    <a:pt x="1477201" y="290292"/>
                  </a:cubicBezTo>
                  <a:cubicBezTo>
                    <a:pt x="1453255" y="198947"/>
                    <a:pt x="1370497" y="135157"/>
                    <a:pt x="1275968" y="135157"/>
                  </a:cubicBezTo>
                  <a:cubicBezTo>
                    <a:pt x="1262851" y="135157"/>
                    <a:pt x="1249712" y="136413"/>
                    <a:pt x="1236842" y="138835"/>
                  </a:cubicBezTo>
                  <a:cubicBezTo>
                    <a:pt x="1231708" y="139821"/>
                    <a:pt x="1226416" y="138207"/>
                    <a:pt x="1222672" y="134507"/>
                  </a:cubicBezTo>
                  <a:cubicBezTo>
                    <a:pt x="1183434" y="95583"/>
                    <a:pt x="1131416" y="74171"/>
                    <a:pt x="1076191" y="74171"/>
                  </a:cubicBezTo>
                  <a:cubicBezTo>
                    <a:pt x="1014980" y="74171"/>
                    <a:pt x="957110" y="100987"/>
                    <a:pt x="917469" y="147736"/>
                  </a:cubicBezTo>
                  <a:cubicBezTo>
                    <a:pt x="913568" y="152310"/>
                    <a:pt x="907446" y="154328"/>
                    <a:pt x="901594" y="152893"/>
                  </a:cubicBezTo>
                  <a:cubicBezTo>
                    <a:pt x="885496" y="148969"/>
                    <a:pt x="868881" y="146996"/>
                    <a:pt x="852245" y="146996"/>
                  </a:cubicBezTo>
                  <a:cubicBezTo>
                    <a:pt x="796796" y="146996"/>
                    <a:pt x="745181" y="168341"/>
                    <a:pt x="705989" y="207176"/>
                  </a:cubicBezTo>
                  <a:cubicBezTo>
                    <a:pt x="706437" y="211279"/>
                    <a:pt x="706706" y="215382"/>
                    <a:pt x="706706" y="219530"/>
                  </a:cubicBezTo>
                  <a:cubicBezTo>
                    <a:pt x="706706" y="269866"/>
                    <a:pt x="672379" y="312266"/>
                    <a:pt x="625943" y="324665"/>
                  </a:cubicBezTo>
                  <a:cubicBezTo>
                    <a:pt x="642020" y="325853"/>
                    <a:pt x="658657" y="329934"/>
                    <a:pt x="675742" y="336952"/>
                  </a:cubicBezTo>
                  <a:cubicBezTo>
                    <a:pt x="683881" y="340293"/>
                    <a:pt x="687737" y="349598"/>
                    <a:pt x="684397" y="357692"/>
                  </a:cubicBezTo>
                  <a:cubicBezTo>
                    <a:pt x="681056" y="365831"/>
                    <a:pt x="671796" y="369687"/>
                    <a:pt x="663657" y="366346"/>
                  </a:cubicBezTo>
                  <a:cubicBezTo>
                    <a:pt x="632109" y="353387"/>
                    <a:pt x="603096" y="352759"/>
                    <a:pt x="577423" y="364463"/>
                  </a:cubicBezTo>
                  <a:cubicBezTo>
                    <a:pt x="523499" y="389082"/>
                    <a:pt x="499149" y="459844"/>
                    <a:pt x="498903" y="460562"/>
                  </a:cubicBezTo>
                  <a:cubicBezTo>
                    <a:pt x="496728" y="466952"/>
                    <a:pt x="490764" y="471324"/>
                    <a:pt x="484015" y="471392"/>
                  </a:cubicBezTo>
                  <a:cubicBezTo>
                    <a:pt x="438006" y="471975"/>
                    <a:pt x="405584" y="482827"/>
                    <a:pt x="390248" y="502804"/>
                  </a:cubicBezTo>
                  <a:cubicBezTo>
                    <a:pt x="374665" y="523073"/>
                    <a:pt x="380494" y="547042"/>
                    <a:pt x="380763" y="548051"/>
                  </a:cubicBezTo>
                  <a:cubicBezTo>
                    <a:pt x="382669" y="555630"/>
                    <a:pt x="378835" y="563365"/>
                    <a:pt x="371952" y="566482"/>
                  </a:cubicBezTo>
                  <a:cubicBezTo>
                    <a:pt x="371122" y="566863"/>
                    <a:pt x="370293" y="567154"/>
                    <a:pt x="369373" y="567378"/>
                  </a:cubicBezTo>
                  <a:cubicBezTo>
                    <a:pt x="368028" y="567760"/>
                    <a:pt x="366660" y="567917"/>
                    <a:pt x="365315" y="567917"/>
                  </a:cubicBezTo>
                  <a:cubicBezTo>
                    <a:pt x="358319" y="567917"/>
                    <a:pt x="351929" y="563275"/>
                    <a:pt x="350023" y="556212"/>
                  </a:cubicBezTo>
                  <a:cubicBezTo>
                    <a:pt x="349597" y="554621"/>
                    <a:pt x="339799" y="516795"/>
                    <a:pt x="364642" y="483925"/>
                  </a:cubicBezTo>
                  <a:cubicBezTo>
                    <a:pt x="384956" y="457087"/>
                    <a:pt x="421302" y="442311"/>
                    <a:pt x="472782" y="439934"/>
                  </a:cubicBezTo>
                  <a:cubicBezTo>
                    <a:pt x="482670" y="416369"/>
                    <a:pt x="510988" y="359934"/>
                    <a:pt x="564037" y="335651"/>
                  </a:cubicBezTo>
                  <a:cubicBezTo>
                    <a:pt x="571504" y="332198"/>
                    <a:pt x="579194" y="329620"/>
                    <a:pt x="586997" y="327736"/>
                  </a:cubicBezTo>
                  <a:cubicBezTo>
                    <a:pt x="553163" y="324351"/>
                    <a:pt x="523140" y="305405"/>
                    <a:pt x="505495" y="276974"/>
                  </a:cubicBezTo>
                  <a:cubicBezTo>
                    <a:pt x="495517" y="287108"/>
                    <a:pt x="486571" y="298274"/>
                    <a:pt x="478835" y="310270"/>
                  </a:cubicBezTo>
                  <a:cubicBezTo>
                    <a:pt x="474598" y="316862"/>
                    <a:pt x="466145" y="319373"/>
                    <a:pt x="458992" y="316167"/>
                  </a:cubicBezTo>
                  <a:cubicBezTo>
                    <a:pt x="432221" y="304194"/>
                    <a:pt x="403656" y="298095"/>
                    <a:pt x="374082" y="298095"/>
                  </a:cubicBezTo>
                  <a:cubicBezTo>
                    <a:pt x="259373" y="298095"/>
                    <a:pt x="166032" y="391436"/>
                    <a:pt x="166032" y="506145"/>
                  </a:cubicBezTo>
                  <a:cubicBezTo>
                    <a:pt x="166032" y="519284"/>
                    <a:pt x="167287" y="532468"/>
                    <a:pt x="169731" y="545383"/>
                  </a:cubicBezTo>
                  <a:cubicBezTo>
                    <a:pt x="171166" y="552849"/>
                    <a:pt x="167086" y="560293"/>
                    <a:pt x="160000" y="563141"/>
                  </a:cubicBezTo>
                  <a:cubicBezTo>
                    <a:pt x="95897" y="588634"/>
                    <a:pt x="48319" y="645002"/>
                    <a:pt x="33610" y="711796"/>
                  </a:cubicBezTo>
                  <a:lnTo>
                    <a:pt x="239844" y="826998"/>
                  </a:lnTo>
                  <a:lnTo>
                    <a:pt x="338835" y="771684"/>
                  </a:lnTo>
                  <a:cubicBezTo>
                    <a:pt x="323835" y="758253"/>
                    <a:pt x="312445" y="741168"/>
                    <a:pt x="305786" y="721594"/>
                  </a:cubicBezTo>
                  <a:cubicBezTo>
                    <a:pt x="295517" y="691482"/>
                    <a:pt x="297579" y="659150"/>
                    <a:pt x="311593" y="630585"/>
                  </a:cubicBezTo>
                  <a:cubicBezTo>
                    <a:pt x="324732" y="603858"/>
                    <a:pt x="346884" y="583410"/>
                    <a:pt x="374351" y="572491"/>
                  </a:cubicBezTo>
                  <a:cubicBezTo>
                    <a:pt x="376234" y="571728"/>
                    <a:pt x="378140" y="571033"/>
                    <a:pt x="380068" y="570361"/>
                  </a:cubicBezTo>
                  <a:cubicBezTo>
                    <a:pt x="410181" y="560091"/>
                    <a:pt x="442512" y="562154"/>
                    <a:pt x="471078" y="576168"/>
                  </a:cubicBezTo>
                  <a:cubicBezTo>
                    <a:pt x="493118" y="586997"/>
                    <a:pt x="511055" y="604195"/>
                    <a:pt x="522782" y="625428"/>
                  </a:cubicBezTo>
                  <a:cubicBezTo>
                    <a:pt x="551526" y="616684"/>
                    <a:pt x="582513" y="619060"/>
                    <a:pt x="609845" y="632491"/>
                  </a:cubicBezTo>
                  <a:cubicBezTo>
                    <a:pt x="638410" y="646527"/>
                    <a:pt x="659800" y="670854"/>
                    <a:pt x="670092" y="700966"/>
                  </a:cubicBezTo>
                  <a:cubicBezTo>
                    <a:pt x="680361" y="731078"/>
                    <a:pt x="678298" y="763410"/>
                    <a:pt x="664262" y="791976"/>
                  </a:cubicBezTo>
                  <a:cubicBezTo>
                    <a:pt x="661437" y="797693"/>
                    <a:pt x="658163" y="803186"/>
                    <a:pt x="654486" y="808343"/>
                  </a:cubicBezTo>
                  <a:lnTo>
                    <a:pt x="687827" y="826976"/>
                  </a:lnTo>
                  <a:lnTo>
                    <a:pt x="904061" y="706191"/>
                  </a:lnTo>
                  <a:cubicBezTo>
                    <a:pt x="904330" y="706034"/>
                    <a:pt x="904621" y="705921"/>
                    <a:pt x="904890" y="705787"/>
                  </a:cubicBezTo>
                  <a:cubicBezTo>
                    <a:pt x="905204" y="705652"/>
                    <a:pt x="905496" y="705473"/>
                    <a:pt x="905810" y="705361"/>
                  </a:cubicBezTo>
                  <a:cubicBezTo>
                    <a:pt x="906124" y="705226"/>
                    <a:pt x="906437" y="705114"/>
                    <a:pt x="906774" y="705025"/>
                  </a:cubicBezTo>
                  <a:cubicBezTo>
                    <a:pt x="907110" y="704913"/>
                    <a:pt x="907446" y="704778"/>
                    <a:pt x="907783" y="704711"/>
                  </a:cubicBezTo>
                  <a:cubicBezTo>
                    <a:pt x="908097" y="704621"/>
                    <a:pt x="908455" y="704576"/>
                    <a:pt x="908769" y="704509"/>
                  </a:cubicBezTo>
                  <a:cubicBezTo>
                    <a:pt x="909106" y="704464"/>
                    <a:pt x="909464" y="704374"/>
                    <a:pt x="909801" y="704330"/>
                  </a:cubicBezTo>
                  <a:cubicBezTo>
                    <a:pt x="910137" y="704285"/>
                    <a:pt x="910473" y="704285"/>
                    <a:pt x="910787" y="704240"/>
                  </a:cubicBezTo>
                  <a:cubicBezTo>
                    <a:pt x="911124" y="704217"/>
                    <a:pt x="911505" y="704195"/>
                    <a:pt x="911841" y="704195"/>
                  </a:cubicBezTo>
                  <a:cubicBezTo>
                    <a:pt x="912177" y="704195"/>
                    <a:pt x="912514" y="704217"/>
                    <a:pt x="912828" y="704240"/>
                  </a:cubicBezTo>
                  <a:cubicBezTo>
                    <a:pt x="913164" y="704262"/>
                    <a:pt x="913545" y="704262"/>
                    <a:pt x="913881" y="704330"/>
                  </a:cubicBezTo>
                  <a:cubicBezTo>
                    <a:pt x="914195" y="704374"/>
                    <a:pt x="914509" y="704442"/>
                    <a:pt x="914846" y="704509"/>
                  </a:cubicBezTo>
                  <a:cubicBezTo>
                    <a:pt x="915227" y="704554"/>
                    <a:pt x="915563" y="704621"/>
                    <a:pt x="915899" y="704711"/>
                  </a:cubicBezTo>
                  <a:cubicBezTo>
                    <a:pt x="916213" y="704800"/>
                    <a:pt x="916527" y="704890"/>
                    <a:pt x="916864" y="705002"/>
                  </a:cubicBezTo>
                  <a:cubicBezTo>
                    <a:pt x="917200" y="705137"/>
                    <a:pt x="917559" y="705249"/>
                    <a:pt x="917873" y="705383"/>
                  </a:cubicBezTo>
                  <a:cubicBezTo>
                    <a:pt x="918186" y="705495"/>
                    <a:pt x="918478" y="705675"/>
                    <a:pt x="918792" y="705809"/>
                  </a:cubicBezTo>
                  <a:cubicBezTo>
                    <a:pt x="919061" y="705944"/>
                    <a:pt x="919352" y="706056"/>
                    <a:pt x="919621" y="706213"/>
                  </a:cubicBezTo>
                  <a:lnTo>
                    <a:pt x="1135855" y="826998"/>
                  </a:lnTo>
                  <a:lnTo>
                    <a:pt x="1352111" y="706213"/>
                  </a:lnTo>
                  <a:lnTo>
                    <a:pt x="1352268" y="706123"/>
                  </a:lnTo>
                  <a:cubicBezTo>
                    <a:pt x="1352268" y="706123"/>
                    <a:pt x="1352380" y="706034"/>
                    <a:pt x="1352425" y="706011"/>
                  </a:cubicBezTo>
                  <a:cubicBezTo>
                    <a:pt x="1352806" y="705832"/>
                    <a:pt x="1353188" y="705675"/>
                    <a:pt x="1353569" y="705518"/>
                  </a:cubicBezTo>
                  <a:cubicBezTo>
                    <a:pt x="1353771" y="705406"/>
                    <a:pt x="1353972" y="705339"/>
                    <a:pt x="1354152" y="705249"/>
                  </a:cubicBezTo>
                  <a:cubicBezTo>
                    <a:pt x="1355452" y="704756"/>
                    <a:pt x="1356820" y="704419"/>
                    <a:pt x="1358188" y="704262"/>
                  </a:cubicBezTo>
                  <a:cubicBezTo>
                    <a:pt x="1358367" y="704240"/>
                    <a:pt x="1358569" y="704262"/>
                    <a:pt x="1358726" y="704240"/>
                  </a:cubicBezTo>
                  <a:cubicBezTo>
                    <a:pt x="1359219" y="704217"/>
                    <a:pt x="1359735" y="704195"/>
                    <a:pt x="1360273" y="704195"/>
                  </a:cubicBezTo>
                  <a:cubicBezTo>
                    <a:pt x="1360519" y="704195"/>
                    <a:pt x="1360721" y="704240"/>
                    <a:pt x="1360968" y="704240"/>
                  </a:cubicBezTo>
                  <a:cubicBezTo>
                    <a:pt x="1361416" y="704262"/>
                    <a:pt x="1361865" y="704330"/>
                    <a:pt x="1362313" y="704374"/>
                  </a:cubicBezTo>
                  <a:cubicBezTo>
                    <a:pt x="1362560" y="704419"/>
                    <a:pt x="1362807" y="704486"/>
                    <a:pt x="1363076" y="704531"/>
                  </a:cubicBezTo>
                  <a:cubicBezTo>
                    <a:pt x="1363479" y="704621"/>
                    <a:pt x="1363905" y="704711"/>
                    <a:pt x="1364286" y="704823"/>
                  </a:cubicBezTo>
                  <a:cubicBezTo>
                    <a:pt x="1364578" y="704913"/>
                    <a:pt x="1364847" y="705002"/>
                    <a:pt x="1365116" y="705092"/>
                  </a:cubicBezTo>
                  <a:cubicBezTo>
                    <a:pt x="1365497" y="705226"/>
                    <a:pt x="1365856" y="705383"/>
                    <a:pt x="1366259" y="705540"/>
                  </a:cubicBezTo>
                  <a:cubicBezTo>
                    <a:pt x="1366528" y="705652"/>
                    <a:pt x="1366798" y="705787"/>
                    <a:pt x="1367044" y="705921"/>
                  </a:cubicBezTo>
                  <a:cubicBezTo>
                    <a:pt x="1367224" y="706034"/>
                    <a:pt x="1367448" y="706101"/>
                    <a:pt x="1367627" y="706213"/>
                  </a:cubicBezTo>
                  <a:lnTo>
                    <a:pt x="1583861" y="826998"/>
                  </a:lnTo>
                  <a:close/>
                  <a:moveTo>
                    <a:pt x="1346080" y="2419514"/>
                  </a:moveTo>
                  <a:lnTo>
                    <a:pt x="1566641" y="853769"/>
                  </a:lnTo>
                  <a:lnTo>
                    <a:pt x="1373546" y="745899"/>
                  </a:lnTo>
                  <a:lnTo>
                    <a:pt x="1319690" y="1351865"/>
                  </a:lnTo>
                  <a:lnTo>
                    <a:pt x="1224824" y="2419514"/>
                  </a:lnTo>
                  <a:lnTo>
                    <a:pt x="1346058" y="2419514"/>
                  </a:lnTo>
                  <a:close/>
                  <a:moveTo>
                    <a:pt x="1192918" y="2419514"/>
                  </a:moveTo>
                  <a:lnTo>
                    <a:pt x="1341394" y="748612"/>
                  </a:lnTo>
                  <a:lnTo>
                    <a:pt x="1151304" y="854778"/>
                  </a:lnTo>
                  <a:lnTo>
                    <a:pt x="1071774" y="2419514"/>
                  </a:lnTo>
                  <a:lnTo>
                    <a:pt x="1192918" y="2419514"/>
                  </a:lnTo>
                  <a:close/>
                  <a:moveTo>
                    <a:pt x="1061259" y="2000343"/>
                  </a:moveTo>
                  <a:lnTo>
                    <a:pt x="1119510" y="854263"/>
                  </a:lnTo>
                  <a:lnTo>
                    <a:pt x="927783" y="747155"/>
                  </a:lnTo>
                  <a:lnTo>
                    <a:pt x="927783" y="2419514"/>
                  </a:lnTo>
                  <a:lnTo>
                    <a:pt x="1039936" y="2419514"/>
                  </a:lnTo>
                  <a:lnTo>
                    <a:pt x="1061259" y="2000343"/>
                  </a:lnTo>
                  <a:close/>
                  <a:moveTo>
                    <a:pt x="895989" y="2419514"/>
                  </a:moveTo>
                  <a:lnTo>
                    <a:pt x="895989" y="747155"/>
                  </a:lnTo>
                  <a:lnTo>
                    <a:pt x="704262" y="854263"/>
                  </a:lnTo>
                  <a:lnTo>
                    <a:pt x="762513" y="2000343"/>
                  </a:lnTo>
                  <a:lnTo>
                    <a:pt x="783814" y="2419514"/>
                  </a:lnTo>
                  <a:lnTo>
                    <a:pt x="895989" y="2419514"/>
                  </a:lnTo>
                  <a:close/>
                  <a:moveTo>
                    <a:pt x="751998" y="2419514"/>
                  </a:moveTo>
                  <a:lnTo>
                    <a:pt x="672446" y="854778"/>
                  </a:lnTo>
                  <a:lnTo>
                    <a:pt x="632065" y="832245"/>
                  </a:lnTo>
                  <a:cubicBezTo>
                    <a:pt x="626235" y="836931"/>
                    <a:pt x="619979" y="841101"/>
                    <a:pt x="613320" y="844644"/>
                  </a:cubicBezTo>
                  <a:cubicBezTo>
                    <a:pt x="611280" y="852828"/>
                    <a:pt x="608387" y="860743"/>
                    <a:pt x="604688" y="868321"/>
                  </a:cubicBezTo>
                  <a:cubicBezTo>
                    <a:pt x="590652" y="896886"/>
                    <a:pt x="566324" y="918254"/>
                    <a:pt x="536212" y="928523"/>
                  </a:cubicBezTo>
                  <a:cubicBezTo>
                    <a:pt x="524037" y="932671"/>
                    <a:pt x="511481" y="934801"/>
                    <a:pt x="498948" y="934958"/>
                  </a:cubicBezTo>
                  <a:lnTo>
                    <a:pt x="630876" y="2419514"/>
                  </a:lnTo>
                  <a:lnTo>
                    <a:pt x="752020" y="2419514"/>
                  </a:lnTo>
                  <a:close/>
                  <a:moveTo>
                    <a:pt x="667356" y="162624"/>
                  </a:moveTo>
                  <a:cubicBezTo>
                    <a:pt x="681504" y="148162"/>
                    <a:pt x="689284" y="129036"/>
                    <a:pt x="689284" y="108857"/>
                  </a:cubicBezTo>
                  <a:cubicBezTo>
                    <a:pt x="689284" y="66390"/>
                    <a:pt x="654710" y="31816"/>
                    <a:pt x="612244" y="31816"/>
                  </a:cubicBezTo>
                  <a:cubicBezTo>
                    <a:pt x="583970" y="31816"/>
                    <a:pt x="558051" y="47265"/>
                    <a:pt x="544531" y="72130"/>
                  </a:cubicBezTo>
                  <a:cubicBezTo>
                    <a:pt x="541414" y="77848"/>
                    <a:pt x="535091" y="81121"/>
                    <a:pt x="528656" y="80314"/>
                  </a:cubicBezTo>
                  <a:cubicBezTo>
                    <a:pt x="525383" y="79911"/>
                    <a:pt x="522333" y="79731"/>
                    <a:pt x="519329" y="79731"/>
                  </a:cubicBezTo>
                  <a:cubicBezTo>
                    <a:pt x="476862" y="79731"/>
                    <a:pt x="442288" y="114283"/>
                    <a:pt x="442288" y="156772"/>
                  </a:cubicBezTo>
                  <a:cubicBezTo>
                    <a:pt x="442288" y="196436"/>
                    <a:pt x="472019" y="229373"/>
                    <a:pt x="511436" y="233386"/>
                  </a:cubicBezTo>
                  <a:cubicBezTo>
                    <a:pt x="517625" y="234014"/>
                    <a:pt x="522916" y="238207"/>
                    <a:pt x="524889" y="244104"/>
                  </a:cubicBezTo>
                  <a:cubicBezTo>
                    <a:pt x="535450" y="275472"/>
                    <a:pt x="564777" y="296526"/>
                    <a:pt x="597872" y="296526"/>
                  </a:cubicBezTo>
                  <a:cubicBezTo>
                    <a:pt x="640338" y="296526"/>
                    <a:pt x="674867" y="261974"/>
                    <a:pt x="674867" y="219485"/>
                  </a:cubicBezTo>
                  <a:cubicBezTo>
                    <a:pt x="674867" y="206211"/>
                    <a:pt x="671414" y="193095"/>
                    <a:pt x="664890" y="181548"/>
                  </a:cubicBezTo>
                  <a:cubicBezTo>
                    <a:pt x="661392" y="175404"/>
                    <a:pt x="662401" y="167669"/>
                    <a:pt x="667334" y="162601"/>
                  </a:cubicBezTo>
                  <a:close/>
                  <a:moveTo>
                    <a:pt x="635787" y="777962"/>
                  </a:moveTo>
                  <a:cubicBezTo>
                    <a:pt x="646056" y="757043"/>
                    <a:pt x="647580" y="733321"/>
                    <a:pt x="640047" y="711258"/>
                  </a:cubicBezTo>
                  <a:cubicBezTo>
                    <a:pt x="632513" y="689172"/>
                    <a:pt x="616840" y="671347"/>
                    <a:pt x="595899" y="661033"/>
                  </a:cubicBezTo>
                  <a:cubicBezTo>
                    <a:pt x="572378" y="649486"/>
                    <a:pt x="545181" y="649083"/>
                    <a:pt x="521279" y="659890"/>
                  </a:cubicBezTo>
                  <a:cubicBezTo>
                    <a:pt x="517311" y="661684"/>
                    <a:pt x="512782" y="661796"/>
                    <a:pt x="508723" y="660159"/>
                  </a:cubicBezTo>
                  <a:cubicBezTo>
                    <a:pt x="504687" y="658522"/>
                    <a:pt x="501481" y="655294"/>
                    <a:pt x="499912" y="651235"/>
                  </a:cubicBezTo>
                  <a:cubicBezTo>
                    <a:pt x="491930" y="630854"/>
                    <a:pt x="476750" y="614352"/>
                    <a:pt x="457131" y="604688"/>
                  </a:cubicBezTo>
                  <a:cubicBezTo>
                    <a:pt x="444755" y="598612"/>
                    <a:pt x="431638" y="595764"/>
                    <a:pt x="418746" y="595764"/>
                  </a:cubicBezTo>
                  <a:cubicBezTo>
                    <a:pt x="386458" y="595764"/>
                    <a:pt x="355360" y="613724"/>
                    <a:pt x="340203" y="644576"/>
                  </a:cubicBezTo>
                  <a:cubicBezTo>
                    <a:pt x="329889" y="665540"/>
                    <a:pt x="328387" y="689240"/>
                    <a:pt x="335920" y="711303"/>
                  </a:cubicBezTo>
                  <a:cubicBezTo>
                    <a:pt x="343476" y="733388"/>
                    <a:pt x="359149" y="751213"/>
                    <a:pt x="380068" y="761505"/>
                  </a:cubicBezTo>
                  <a:cubicBezTo>
                    <a:pt x="387086" y="764980"/>
                    <a:pt x="394575" y="767469"/>
                    <a:pt x="402311" y="768926"/>
                  </a:cubicBezTo>
                  <a:cubicBezTo>
                    <a:pt x="406750" y="769778"/>
                    <a:pt x="410651" y="772491"/>
                    <a:pt x="412983" y="776415"/>
                  </a:cubicBezTo>
                  <a:cubicBezTo>
                    <a:pt x="415315" y="780316"/>
                    <a:pt x="415853" y="785025"/>
                    <a:pt x="414463" y="789375"/>
                  </a:cubicBezTo>
                  <a:cubicBezTo>
                    <a:pt x="401459" y="830204"/>
                    <a:pt x="420696" y="875249"/>
                    <a:pt x="459239" y="894173"/>
                  </a:cubicBezTo>
                  <a:cubicBezTo>
                    <a:pt x="480158" y="904487"/>
                    <a:pt x="503880" y="905989"/>
                    <a:pt x="525966" y="898456"/>
                  </a:cubicBezTo>
                  <a:cubicBezTo>
                    <a:pt x="548028" y="890900"/>
                    <a:pt x="565854" y="875227"/>
                    <a:pt x="576168" y="854308"/>
                  </a:cubicBezTo>
                  <a:cubicBezTo>
                    <a:pt x="579777" y="846953"/>
                    <a:pt x="582333" y="839106"/>
                    <a:pt x="583768" y="830967"/>
                  </a:cubicBezTo>
                  <a:cubicBezTo>
                    <a:pt x="584688" y="825765"/>
                    <a:pt x="588141" y="821370"/>
                    <a:pt x="592961" y="819240"/>
                  </a:cubicBezTo>
                  <a:cubicBezTo>
                    <a:pt x="611594" y="810944"/>
                    <a:pt x="626795" y="796303"/>
                    <a:pt x="635787" y="777962"/>
                  </a:cubicBezTo>
                  <a:close/>
                  <a:moveTo>
                    <a:pt x="598948" y="2419514"/>
                  </a:moveTo>
                  <a:lnTo>
                    <a:pt x="466661" y="930788"/>
                  </a:lnTo>
                  <a:cubicBezTo>
                    <a:pt x="459351" y="928792"/>
                    <a:pt x="452176" y="926124"/>
                    <a:pt x="445225" y="922716"/>
                  </a:cubicBezTo>
                  <a:cubicBezTo>
                    <a:pt x="397737" y="899397"/>
                    <a:pt x="371705" y="846931"/>
                    <a:pt x="380270" y="795944"/>
                  </a:cubicBezTo>
                  <a:cubicBezTo>
                    <a:pt x="376414" y="794621"/>
                    <a:pt x="372624" y="793052"/>
                    <a:pt x="368902" y="791370"/>
                  </a:cubicBezTo>
                  <a:lnTo>
                    <a:pt x="257131" y="853814"/>
                  </a:lnTo>
                  <a:lnTo>
                    <a:pt x="477692" y="2419559"/>
                  </a:lnTo>
                  <a:lnTo>
                    <a:pt x="598925" y="2419559"/>
                  </a:lnTo>
                  <a:close/>
                  <a:moveTo>
                    <a:pt x="445607" y="2419514"/>
                  </a:moveTo>
                  <a:lnTo>
                    <a:pt x="225247" y="855227"/>
                  </a:lnTo>
                  <a:lnTo>
                    <a:pt x="36727" y="749913"/>
                  </a:lnTo>
                  <a:lnTo>
                    <a:pt x="287669" y="2327653"/>
                  </a:lnTo>
                  <a:cubicBezTo>
                    <a:pt x="296144" y="2380882"/>
                    <a:pt x="340360" y="2419514"/>
                    <a:pt x="392781" y="2419514"/>
                  </a:cubicBezTo>
                  <a:lnTo>
                    <a:pt x="445607" y="2419514"/>
                  </a:lnTo>
                  <a:close/>
                </a:path>
              </a:pathLst>
            </a:custGeom>
            <a:solidFill>
              <a:srgbClr val="4C321C"/>
            </a:solidFill>
            <a:ln w="223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2C3F782-1949-72CE-D863-9CDFFBFBDA0A}"/>
                </a:ext>
              </a:extLst>
            </p:cNvPr>
            <p:cNvSpPr/>
            <p:nvPr/>
          </p:nvSpPr>
          <p:spPr>
            <a:xfrm>
              <a:off x="2212857" y="3417742"/>
              <a:ext cx="408880" cy="1669601"/>
            </a:xfrm>
            <a:custGeom>
              <a:avLst/>
              <a:gdLst>
                <a:gd name="connsiteX0" fmla="*/ 408880 w 408880"/>
                <a:gd name="connsiteY0" fmla="*/ 0 h 1669601"/>
                <a:gd name="connsiteX1" fmla="*/ 154014 w 408880"/>
                <a:gd name="connsiteY1" fmla="*/ 1602314 h 1669601"/>
                <a:gd name="connsiteX2" fmla="*/ 77130 w 408880"/>
                <a:gd name="connsiteY2" fmla="*/ 1669601 h 1669601"/>
                <a:gd name="connsiteX3" fmla="*/ 0 w 408880"/>
                <a:gd name="connsiteY3" fmla="*/ 1669601 h 1669601"/>
                <a:gd name="connsiteX4" fmla="*/ 79014 w 408880"/>
                <a:gd name="connsiteY4" fmla="*/ 1108636 h 1669601"/>
                <a:gd name="connsiteX5" fmla="*/ 220337 w 408880"/>
                <a:gd name="connsiteY5" fmla="*/ 105337 h 1669601"/>
                <a:gd name="connsiteX6" fmla="*/ 408858 w 408880"/>
                <a:gd name="connsiteY6" fmla="*/ 22 h 166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880" h="1669601">
                  <a:moveTo>
                    <a:pt x="408880" y="0"/>
                  </a:moveTo>
                  <a:lnTo>
                    <a:pt x="154014" y="1602314"/>
                  </a:lnTo>
                  <a:cubicBezTo>
                    <a:pt x="147826" y="1641305"/>
                    <a:pt x="115471" y="1669601"/>
                    <a:pt x="77130" y="1669601"/>
                  </a:cubicBezTo>
                  <a:lnTo>
                    <a:pt x="0" y="1669601"/>
                  </a:lnTo>
                  <a:lnTo>
                    <a:pt x="79014" y="1108636"/>
                  </a:lnTo>
                  <a:lnTo>
                    <a:pt x="220337" y="105337"/>
                  </a:lnTo>
                  <a:lnTo>
                    <a:pt x="408858" y="22"/>
                  </a:lnTo>
                  <a:close/>
                </a:path>
              </a:pathLst>
            </a:custGeom>
            <a:solidFill>
              <a:srgbClr val="ED1C24"/>
            </a:solidFill>
            <a:ln w="223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C7FD15B-FDAB-F458-AD31-E26644619889}"/>
                </a:ext>
              </a:extLst>
            </p:cNvPr>
            <p:cNvSpPr/>
            <p:nvPr/>
          </p:nvSpPr>
          <p:spPr>
            <a:xfrm>
              <a:off x="2059516" y="3413751"/>
              <a:ext cx="341794" cy="1673614"/>
            </a:xfrm>
            <a:custGeom>
              <a:avLst/>
              <a:gdLst>
                <a:gd name="connsiteX0" fmla="*/ 341795 w 341794"/>
                <a:gd name="connsiteY0" fmla="*/ 107870 h 1673614"/>
                <a:gd name="connsiteX1" fmla="*/ 121233 w 341794"/>
                <a:gd name="connsiteY1" fmla="*/ 1673615 h 1673614"/>
                <a:gd name="connsiteX2" fmla="*/ 0 w 341794"/>
                <a:gd name="connsiteY2" fmla="*/ 1673615 h 1673614"/>
                <a:gd name="connsiteX3" fmla="*/ 94843 w 341794"/>
                <a:gd name="connsiteY3" fmla="*/ 605966 h 1673614"/>
                <a:gd name="connsiteX4" fmla="*/ 148700 w 341794"/>
                <a:gd name="connsiteY4" fmla="*/ 0 h 1673614"/>
                <a:gd name="connsiteX5" fmla="*/ 341795 w 341794"/>
                <a:gd name="connsiteY5" fmla="*/ 107870 h 1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94" h="1673614">
                  <a:moveTo>
                    <a:pt x="341795" y="107870"/>
                  </a:moveTo>
                  <a:lnTo>
                    <a:pt x="121233" y="1673615"/>
                  </a:lnTo>
                  <a:lnTo>
                    <a:pt x="0" y="1673615"/>
                  </a:lnTo>
                  <a:lnTo>
                    <a:pt x="94843" y="605966"/>
                  </a:lnTo>
                  <a:lnTo>
                    <a:pt x="148700" y="0"/>
                  </a:lnTo>
                  <a:lnTo>
                    <a:pt x="341795" y="107870"/>
                  </a:lnTo>
                  <a:close/>
                </a:path>
              </a:pathLst>
            </a:custGeom>
            <a:solidFill>
              <a:srgbClr val="F4B8BD"/>
            </a:solidFill>
            <a:ln w="2238"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A955A1C-3ACB-09F7-D4C2-E30E3C8897B6}"/>
                </a:ext>
              </a:extLst>
            </p:cNvPr>
            <p:cNvSpPr/>
            <p:nvPr/>
          </p:nvSpPr>
          <p:spPr>
            <a:xfrm>
              <a:off x="1906444" y="3416464"/>
              <a:ext cx="269619" cy="1670901"/>
            </a:xfrm>
            <a:custGeom>
              <a:avLst/>
              <a:gdLst>
                <a:gd name="connsiteX0" fmla="*/ 269620 w 269619"/>
                <a:gd name="connsiteY0" fmla="*/ 0 h 1670901"/>
                <a:gd name="connsiteX1" fmla="*/ 121144 w 269619"/>
                <a:gd name="connsiteY1" fmla="*/ 1670902 h 1670901"/>
                <a:gd name="connsiteX2" fmla="*/ 0 w 269619"/>
                <a:gd name="connsiteY2" fmla="*/ 1670902 h 1670901"/>
                <a:gd name="connsiteX3" fmla="*/ 79529 w 269619"/>
                <a:gd name="connsiteY3" fmla="*/ 106166 h 1670901"/>
                <a:gd name="connsiteX4" fmla="*/ 269620 w 269619"/>
                <a:gd name="connsiteY4" fmla="*/ 0 h 1670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619" h="1670901">
                  <a:moveTo>
                    <a:pt x="269620" y="0"/>
                  </a:moveTo>
                  <a:lnTo>
                    <a:pt x="121144" y="1670902"/>
                  </a:lnTo>
                  <a:lnTo>
                    <a:pt x="0" y="1670902"/>
                  </a:lnTo>
                  <a:lnTo>
                    <a:pt x="79529" y="106166"/>
                  </a:lnTo>
                  <a:lnTo>
                    <a:pt x="269620" y="0"/>
                  </a:lnTo>
                  <a:close/>
                </a:path>
              </a:pathLst>
            </a:custGeom>
            <a:solidFill>
              <a:srgbClr val="ED1C24"/>
            </a:solidFill>
            <a:ln w="2238"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3366D48-3BEB-1DBD-376C-1DBD831642FA}"/>
                </a:ext>
              </a:extLst>
            </p:cNvPr>
            <p:cNvSpPr/>
            <p:nvPr/>
          </p:nvSpPr>
          <p:spPr>
            <a:xfrm>
              <a:off x="1661569" y="3029219"/>
              <a:ext cx="297864" cy="217513"/>
            </a:xfrm>
            <a:custGeom>
              <a:avLst/>
              <a:gdLst>
                <a:gd name="connsiteX0" fmla="*/ 289449 w 297864"/>
                <a:gd name="connsiteY0" fmla="*/ 16885 h 217513"/>
                <a:gd name="connsiteX1" fmla="*/ 295996 w 297864"/>
                <a:gd name="connsiteY1" fmla="*/ 38388 h 217513"/>
                <a:gd name="connsiteX2" fmla="*/ 274494 w 297864"/>
                <a:gd name="connsiteY2" fmla="*/ 44935 h 217513"/>
                <a:gd name="connsiteX3" fmla="*/ 203395 w 297864"/>
                <a:gd name="connsiteY3" fmla="*/ 37065 h 217513"/>
                <a:gd name="connsiteX4" fmla="*/ 136982 w 297864"/>
                <a:gd name="connsiteY4" fmla="*/ 129217 h 217513"/>
                <a:gd name="connsiteX5" fmla="*/ 119336 w 297864"/>
                <a:gd name="connsiteY5" fmla="*/ 140809 h 217513"/>
                <a:gd name="connsiteX6" fmla="*/ 49291 w 297864"/>
                <a:gd name="connsiteY6" fmla="*/ 167334 h 217513"/>
                <a:gd name="connsiteX7" fmla="*/ 31489 w 297864"/>
                <a:gd name="connsiteY7" fmla="*/ 204868 h 217513"/>
                <a:gd name="connsiteX8" fmla="*/ 15928 w 297864"/>
                <a:gd name="connsiteY8" fmla="*/ 217514 h 217513"/>
                <a:gd name="connsiteX9" fmla="*/ 12677 w 297864"/>
                <a:gd name="connsiteY9" fmla="*/ 217177 h 217513"/>
                <a:gd name="connsiteX10" fmla="*/ 323 w 297864"/>
                <a:gd name="connsiteY10" fmla="*/ 198478 h 217513"/>
                <a:gd name="connsiteX11" fmla="*/ 110368 w 297864"/>
                <a:gd name="connsiteY11" fmla="*/ 108096 h 217513"/>
                <a:gd name="connsiteX12" fmla="*/ 190637 w 297864"/>
                <a:gd name="connsiteY12" fmla="*/ 7961 h 217513"/>
                <a:gd name="connsiteX13" fmla="*/ 289449 w 297864"/>
                <a:gd name="connsiteY13" fmla="*/ 16885 h 2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864" h="217513">
                  <a:moveTo>
                    <a:pt x="289449" y="16885"/>
                  </a:moveTo>
                  <a:cubicBezTo>
                    <a:pt x="297184" y="21011"/>
                    <a:pt x="300122" y="30652"/>
                    <a:pt x="295996" y="38388"/>
                  </a:cubicBezTo>
                  <a:cubicBezTo>
                    <a:pt x="291870" y="46123"/>
                    <a:pt x="282229" y="49060"/>
                    <a:pt x="274494" y="44935"/>
                  </a:cubicBezTo>
                  <a:cubicBezTo>
                    <a:pt x="247610" y="30585"/>
                    <a:pt x="224359" y="28006"/>
                    <a:pt x="203395" y="37065"/>
                  </a:cubicBezTo>
                  <a:cubicBezTo>
                    <a:pt x="156825" y="57244"/>
                    <a:pt x="137162" y="128500"/>
                    <a:pt x="136982" y="129217"/>
                  </a:cubicBezTo>
                  <a:cubicBezTo>
                    <a:pt x="134897" y="136975"/>
                    <a:pt x="127296" y="141975"/>
                    <a:pt x="119336" y="140809"/>
                  </a:cubicBezTo>
                  <a:cubicBezTo>
                    <a:pt x="89605" y="136482"/>
                    <a:pt x="66040" y="145383"/>
                    <a:pt x="49291" y="167334"/>
                  </a:cubicBezTo>
                  <a:cubicBezTo>
                    <a:pt x="35816" y="184957"/>
                    <a:pt x="31511" y="204688"/>
                    <a:pt x="31489" y="204868"/>
                  </a:cubicBezTo>
                  <a:cubicBezTo>
                    <a:pt x="29897" y="212334"/>
                    <a:pt x="23282" y="217514"/>
                    <a:pt x="15928" y="217514"/>
                  </a:cubicBezTo>
                  <a:cubicBezTo>
                    <a:pt x="14852" y="217514"/>
                    <a:pt x="13753" y="217402"/>
                    <a:pt x="12677" y="217177"/>
                  </a:cubicBezTo>
                  <a:cubicBezTo>
                    <a:pt x="4112" y="215406"/>
                    <a:pt x="-1426" y="207065"/>
                    <a:pt x="323" y="198478"/>
                  </a:cubicBezTo>
                  <a:cubicBezTo>
                    <a:pt x="7273" y="164576"/>
                    <a:pt x="39022" y="104935"/>
                    <a:pt x="110368" y="108096"/>
                  </a:cubicBezTo>
                  <a:cubicBezTo>
                    <a:pt x="119359" y="82939"/>
                    <a:pt x="143619" y="28410"/>
                    <a:pt x="190637" y="7961"/>
                  </a:cubicBezTo>
                  <a:cubicBezTo>
                    <a:pt x="220659" y="-5088"/>
                    <a:pt x="253888" y="-2083"/>
                    <a:pt x="289449" y="16885"/>
                  </a:cubicBezTo>
                  <a:close/>
                </a:path>
              </a:pathLst>
            </a:custGeom>
            <a:solidFill>
              <a:srgbClr val="4C321C"/>
            </a:solidFill>
            <a:ln w="2238"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E0614C8-AEAD-3AB3-C968-FA962F12A146}"/>
                </a:ext>
              </a:extLst>
            </p:cNvPr>
            <p:cNvSpPr/>
            <p:nvPr/>
          </p:nvSpPr>
          <p:spPr>
            <a:xfrm>
              <a:off x="1762452" y="3415007"/>
              <a:ext cx="191726" cy="1672359"/>
            </a:xfrm>
            <a:custGeom>
              <a:avLst/>
              <a:gdLst>
                <a:gd name="connsiteX0" fmla="*/ 191727 w 191726"/>
                <a:gd name="connsiteY0" fmla="*/ 107086 h 1672359"/>
                <a:gd name="connsiteX1" fmla="*/ 133476 w 191726"/>
                <a:gd name="connsiteY1" fmla="*/ 1253165 h 1672359"/>
                <a:gd name="connsiteX2" fmla="*/ 112153 w 191726"/>
                <a:gd name="connsiteY2" fmla="*/ 1672359 h 1672359"/>
                <a:gd name="connsiteX3" fmla="*/ 0 w 191726"/>
                <a:gd name="connsiteY3" fmla="*/ 1672359 h 1672359"/>
                <a:gd name="connsiteX4" fmla="*/ 0 w 191726"/>
                <a:gd name="connsiteY4" fmla="*/ 0 h 1672359"/>
                <a:gd name="connsiteX5" fmla="*/ 191727 w 191726"/>
                <a:gd name="connsiteY5" fmla="*/ 107086 h 167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26" h="1672359">
                  <a:moveTo>
                    <a:pt x="191727" y="107086"/>
                  </a:moveTo>
                  <a:lnTo>
                    <a:pt x="133476" y="1253165"/>
                  </a:lnTo>
                  <a:lnTo>
                    <a:pt x="112153" y="1672359"/>
                  </a:lnTo>
                  <a:lnTo>
                    <a:pt x="0" y="1672359"/>
                  </a:lnTo>
                  <a:lnTo>
                    <a:pt x="0" y="0"/>
                  </a:lnTo>
                  <a:lnTo>
                    <a:pt x="191727" y="107086"/>
                  </a:lnTo>
                  <a:close/>
                </a:path>
              </a:pathLst>
            </a:custGeom>
            <a:solidFill>
              <a:srgbClr val="F4B8BD"/>
            </a:solidFill>
            <a:ln w="2238"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0B752BF-90BF-536D-BF27-033298F3D324}"/>
                </a:ext>
              </a:extLst>
            </p:cNvPr>
            <p:cNvSpPr/>
            <p:nvPr/>
          </p:nvSpPr>
          <p:spPr>
            <a:xfrm>
              <a:off x="1538932" y="3415007"/>
              <a:ext cx="191726" cy="1672359"/>
            </a:xfrm>
            <a:custGeom>
              <a:avLst/>
              <a:gdLst>
                <a:gd name="connsiteX0" fmla="*/ 191727 w 191726"/>
                <a:gd name="connsiteY0" fmla="*/ 0 h 1672359"/>
                <a:gd name="connsiteX1" fmla="*/ 191727 w 191726"/>
                <a:gd name="connsiteY1" fmla="*/ 1672359 h 1672359"/>
                <a:gd name="connsiteX2" fmla="*/ 79552 w 191726"/>
                <a:gd name="connsiteY2" fmla="*/ 1672359 h 1672359"/>
                <a:gd name="connsiteX3" fmla="*/ 58251 w 191726"/>
                <a:gd name="connsiteY3" fmla="*/ 1253165 h 1672359"/>
                <a:gd name="connsiteX4" fmla="*/ 0 w 191726"/>
                <a:gd name="connsiteY4" fmla="*/ 107086 h 1672359"/>
                <a:gd name="connsiteX5" fmla="*/ 191727 w 191726"/>
                <a:gd name="connsiteY5" fmla="*/ 0 h 167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26" h="1672359">
                  <a:moveTo>
                    <a:pt x="191727" y="0"/>
                  </a:moveTo>
                  <a:lnTo>
                    <a:pt x="191727" y="1672359"/>
                  </a:lnTo>
                  <a:lnTo>
                    <a:pt x="79552" y="1672359"/>
                  </a:lnTo>
                  <a:lnTo>
                    <a:pt x="58251" y="1253165"/>
                  </a:lnTo>
                  <a:lnTo>
                    <a:pt x="0" y="107086"/>
                  </a:lnTo>
                  <a:lnTo>
                    <a:pt x="191727" y="0"/>
                  </a:lnTo>
                  <a:close/>
                </a:path>
              </a:pathLst>
            </a:custGeom>
            <a:solidFill>
              <a:srgbClr val="ED1C24"/>
            </a:solidFill>
            <a:ln w="2238"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1612D13-F71D-F62C-F586-7B4E160D5D5C}"/>
                </a:ext>
              </a:extLst>
            </p:cNvPr>
            <p:cNvSpPr/>
            <p:nvPr/>
          </p:nvSpPr>
          <p:spPr>
            <a:xfrm>
              <a:off x="1333595" y="3500097"/>
              <a:ext cx="253072" cy="1587269"/>
            </a:xfrm>
            <a:custGeom>
              <a:avLst/>
              <a:gdLst>
                <a:gd name="connsiteX0" fmla="*/ 173521 w 253072"/>
                <a:gd name="connsiteY0" fmla="*/ 22534 h 1587269"/>
                <a:gd name="connsiteX1" fmla="*/ 253072 w 253072"/>
                <a:gd name="connsiteY1" fmla="*/ 1587269 h 1587269"/>
                <a:gd name="connsiteX2" fmla="*/ 131929 w 253072"/>
                <a:gd name="connsiteY2" fmla="*/ 1587269 h 1587269"/>
                <a:gd name="connsiteX3" fmla="*/ 0 w 253072"/>
                <a:gd name="connsiteY3" fmla="*/ 102713 h 1587269"/>
                <a:gd name="connsiteX4" fmla="*/ 37265 w 253072"/>
                <a:gd name="connsiteY4" fmla="*/ 96278 h 1587269"/>
                <a:gd name="connsiteX5" fmla="*/ 105740 w 253072"/>
                <a:gd name="connsiteY5" fmla="*/ 36076 h 1587269"/>
                <a:gd name="connsiteX6" fmla="*/ 114373 w 253072"/>
                <a:gd name="connsiteY6" fmla="*/ 12399 h 1587269"/>
                <a:gd name="connsiteX7" fmla="*/ 133117 w 253072"/>
                <a:gd name="connsiteY7" fmla="*/ 0 h 1587269"/>
                <a:gd name="connsiteX8" fmla="*/ 173498 w 253072"/>
                <a:gd name="connsiteY8" fmla="*/ 22534 h 158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072" h="1587269">
                  <a:moveTo>
                    <a:pt x="173521" y="22534"/>
                  </a:moveTo>
                  <a:lnTo>
                    <a:pt x="253072" y="1587269"/>
                  </a:lnTo>
                  <a:lnTo>
                    <a:pt x="131929" y="1587269"/>
                  </a:lnTo>
                  <a:lnTo>
                    <a:pt x="0" y="102713"/>
                  </a:lnTo>
                  <a:cubicBezTo>
                    <a:pt x="12534" y="102556"/>
                    <a:pt x="25090" y="100426"/>
                    <a:pt x="37265" y="96278"/>
                  </a:cubicBezTo>
                  <a:cubicBezTo>
                    <a:pt x="67377" y="86009"/>
                    <a:pt x="91704" y="64619"/>
                    <a:pt x="105740" y="36076"/>
                  </a:cubicBezTo>
                  <a:cubicBezTo>
                    <a:pt x="109440" y="28498"/>
                    <a:pt x="112332" y="20583"/>
                    <a:pt x="114373" y="12399"/>
                  </a:cubicBezTo>
                  <a:cubicBezTo>
                    <a:pt x="121054" y="8856"/>
                    <a:pt x="127310" y="4686"/>
                    <a:pt x="133117" y="0"/>
                  </a:cubicBezTo>
                  <a:lnTo>
                    <a:pt x="173498" y="22534"/>
                  </a:lnTo>
                  <a:close/>
                </a:path>
              </a:pathLst>
            </a:custGeom>
            <a:solidFill>
              <a:srgbClr val="F4B8BD"/>
            </a:solidFill>
            <a:ln w="223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AB6699-E1D2-8CEA-DA05-6A66146C856C}"/>
                </a:ext>
              </a:extLst>
            </p:cNvPr>
            <p:cNvSpPr/>
            <p:nvPr/>
          </p:nvSpPr>
          <p:spPr>
            <a:xfrm>
              <a:off x="1091800" y="3459177"/>
              <a:ext cx="341794" cy="1628166"/>
            </a:xfrm>
            <a:custGeom>
              <a:avLst/>
              <a:gdLst>
                <a:gd name="connsiteX0" fmla="*/ 209507 w 341794"/>
                <a:gd name="connsiteY0" fmla="*/ 139440 h 1628166"/>
                <a:gd name="connsiteX1" fmla="*/ 341795 w 341794"/>
                <a:gd name="connsiteY1" fmla="*/ 1628166 h 1628166"/>
                <a:gd name="connsiteX2" fmla="*/ 220561 w 341794"/>
                <a:gd name="connsiteY2" fmla="*/ 1628166 h 1628166"/>
                <a:gd name="connsiteX3" fmla="*/ 0 w 341794"/>
                <a:gd name="connsiteY3" fmla="*/ 62444 h 1628166"/>
                <a:gd name="connsiteX4" fmla="*/ 111772 w 341794"/>
                <a:gd name="connsiteY4" fmla="*/ 0 h 1628166"/>
                <a:gd name="connsiteX5" fmla="*/ 123139 w 341794"/>
                <a:gd name="connsiteY5" fmla="*/ 4574 h 1628166"/>
                <a:gd name="connsiteX6" fmla="*/ 188095 w 341794"/>
                <a:gd name="connsiteY6" fmla="*/ 131346 h 1628166"/>
                <a:gd name="connsiteX7" fmla="*/ 209530 w 341794"/>
                <a:gd name="connsiteY7" fmla="*/ 139417 h 162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794" h="1628166">
                  <a:moveTo>
                    <a:pt x="209507" y="139440"/>
                  </a:moveTo>
                  <a:lnTo>
                    <a:pt x="341795" y="1628166"/>
                  </a:lnTo>
                  <a:lnTo>
                    <a:pt x="220561" y="1628166"/>
                  </a:lnTo>
                  <a:lnTo>
                    <a:pt x="0" y="62444"/>
                  </a:lnTo>
                  <a:lnTo>
                    <a:pt x="111772" y="0"/>
                  </a:lnTo>
                  <a:cubicBezTo>
                    <a:pt x="115471" y="1704"/>
                    <a:pt x="119260" y="3251"/>
                    <a:pt x="123139" y="4574"/>
                  </a:cubicBezTo>
                  <a:cubicBezTo>
                    <a:pt x="114574" y="55561"/>
                    <a:pt x="140606" y="108050"/>
                    <a:pt x="188095" y="131346"/>
                  </a:cubicBezTo>
                  <a:cubicBezTo>
                    <a:pt x="195045" y="134754"/>
                    <a:pt x="202220" y="137444"/>
                    <a:pt x="209530" y="139417"/>
                  </a:cubicBezTo>
                  <a:close/>
                </a:path>
              </a:pathLst>
            </a:custGeom>
            <a:solidFill>
              <a:srgbClr val="ED1C24"/>
            </a:solidFill>
            <a:ln w="223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69D6F09-A3B5-73DA-AFAA-1A04D78946F3}"/>
                </a:ext>
              </a:extLst>
            </p:cNvPr>
            <p:cNvSpPr/>
            <p:nvPr/>
          </p:nvSpPr>
          <p:spPr>
            <a:xfrm>
              <a:off x="2359827" y="2924378"/>
              <a:ext cx="313543" cy="307403"/>
            </a:xfrm>
            <a:custGeom>
              <a:avLst/>
              <a:gdLst>
                <a:gd name="connsiteX0" fmla="*/ 308838 w 313543"/>
                <a:gd name="connsiteY0" fmla="*/ 115494 h 307403"/>
                <a:gd name="connsiteX1" fmla="*/ 264645 w 313543"/>
                <a:gd name="connsiteY1" fmla="*/ 65292 h 307403"/>
                <a:gd name="connsiteX2" fmla="*/ 190026 w 313543"/>
                <a:gd name="connsiteY2" fmla="*/ 64148 h 307403"/>
                <a:gd name="connsiteX3" fmla="*/ 177493 w 313543"/>
                <a:gd name="connsiteY3" fmla="*/ 64395 h 307403"/>
                <a:gd name="connsiteX4" fmla="*/ 168681 w 313543"/>
                <a:gd name="connsiteY4" fmla="*/ 55471 h 307403"/>
                <a:gd name="connsiteX5" fmla="*/ 125878 w 313543"/>
                <a:gd name="connsiteY5" fmla="*/ 8946 h 307403"/>
                <a:gd name="connsiteX6" fmla="*/ 87492 w 313543"/>
                <a:gd name="connsiteY6" fmla="*/ 0 h 307403"/>
                <a:gd name="connsiteX7" fmla="*/ 8950 w 313543"/>
                <a:gd name="connsiteY7" fmla="*/ 48857 h 307403"/>
                <a:gd name="connsiteX8" fmla="*/ 48838 w 313543"/>
                <a:gd name="connsiteY8" fmla="*/ 165785 h 307403"/>
                <a:gd name="connsiteX9" fmla="*/ 71057 w 313543"/>
                <a:gd name="connsiteY9" fmla="*/ 173207 h 307403"/>
                <a:gd name="connsiteX10" fmla="*/ 81730 w 313543"/>
                <a:gd name="connsiteY10" fmla="*/ 180673 h 307403"/>
                <a:gd name="connsiteX11" fmla="*/ 83210 w 313543"/>
                <a:gd name="connsiteY11" fmla="*/ 193633 h 307403"/>
                <a:gd name="connsiteX12" fmla="*/ 127986 w 313543"/>
                <a:gd name="connsiteY12" fmla="*/ 298454 h 307403"/>
                <a:gd name="connsiteX13" fmla="*/ 244914 w 313543"/>
                <a:gd name="connsiteY13" fmla="*/ 258566 h 307403"/>
                <a:gd name="connsiteX14" fmla="*/ 252538 w 313543"/>
                <a:gd name="connsiteY14" fmla="*/ 235247 h 307403"/>
                <a:gd name="connsiteX15" fmla="*/ 261708 w 313543"/>
                <a:gd name="connsiteY15" fmla="*/ 223521 h 307403"/>
                <a:gd name="connsiteX16" fmla="*/ 304533 w 313543"/>
                <a:gd name="connsiteY16" fmla="*/ 182243 h 307403"/>
                <a:gd name="connsiteX17" fmla="*/ 308816 w 313543"/>
                <a:gd name="connsiteY17" fmla="*/ 115516 h 30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3543" h="307403">
                  <a:moveTo>
                    <a:pt x="308838" y="115494"/>
                  </a:moveTo>
                  <a:cubicBezTo>
                    <a:pt x="301282" y="93408"/>
                    <a:pt x="285609" y="75583"/>
                    <a:pt x="264645" y="65292"/>
                  </a:cubicBezTo>
                  <a:cubicBezTo>
                    <a:pt x="241125" y="53745"/>
                    <a:pt x="213950" y="53319"/>
                    <a:pt x="190026" y="64148"/>
                  </a:cubicBezTo>
                  <a:cubicBezTo>
                    <a:pt x="186058" y="65942"/>
                    <a:pt x="181529" y="66032"/>
                    <a:pt x="177493" y="64395"/>
                  </a:cubicBezTo>
                  <a:cubicBezTo>
                    <a:pt x="173434" y="62758"/>
                    <a:pt x="170251" y="59552"/>
                    <a:pt x="168681" y="55471"/>
                  </a:cubicBezTo>
                  <a:cubicBezTo>
                    <a:pt x="160699" y="35135"/>
                    <a:pt x="145497" y="18588"/>
                    <a:pt x="125878" y="8946"/>
                  </a:cubicBezTo>
                  <a:cubicBezTo>
                    <a:pt x="113524" y="2870"/>
                    <a:pt x="100430" y="0"/>
                    <a:pt x="87492" y="0"/>
                  </a:cubicBezTo>
                  <a:cubicBezTo>
                    <a:pt x="55205" y="0"/>
                    <a:pt x="24129" y="17960"/>
                    <a:pt x="8950" y="48857"/>
                  </a:cubicBezTo>
                  <a:cubicBezTo>
                    <a:pt x="-12306" y="92085"/>
                    <a:pt x="5609" y="144530"/>
                    <a:pt x="48838" y="165785"/>
                  </a:cubicBezTo>
                  <a:cubicBezTo>
                    <a:pt x="55856" y="169238"/>
                    <a:pt x="63322" y="171727"/>
                    <a:pt x="71057" y="173207"/>
                  </a:cubicBezTo>
                  <a:cubicBezTo>
                    <a:pt x="75542" y="174059"/>
                    <a:pt x="79398" y="176772"/>
                    <a:pt x="81730" y="180673"/>
                  </a:cubicBezTo>
                  <a:cubicBezTo>
                    <a:pt x="84062" y="184597"/>
                    <a:pt x="84622" y="189306"/>
                    <a:pt x="83210" y="193633"/>
                  </a:cubicBezTo>
                  <a:cubicBezTo>
                    <a:pt x="70205" y="234485"/>
                    <a:pt x="89465" y="279530"/>
                    <a:pt x="127986" y="298454"/>
                  </a:cubicBezTo>
                  <a:cubicBezTo>
                    <a:pt x="171215" y="319709"/>
                    <a:pt x="223659" y="301795"/>
                    <a:pt x="244914" y="258566"/>
                  </a:cubicBezTo>
                  <a:cubicBezTo>
                    <a:pt x="248547" y="251234"/>
                    <a:pt x="251080" y="243364"/>
                    <a:pt x="252538" y="235247"/>
                  </a:cubicBezTo>
                  <a:cubicBezTo>
                    <a:pt x="253435" y="230046"/>
                    <a:pt x="256887" y="225651"/>
                    <a:pt x="261708" y="223521"/>
                  </a:cubicBezTo>
                  <a:cubicBezTo>
                    <a:pt x="280340" y="215225"/>
                    <a:pt x="295565" y="200561"/>
                    <a:pt x="304533" y="182243"/>
                  </a:cubicBezTo>
                  <a:cubicBezTo>
                    <a:pt x="314847" y="161279"/>
                    <a:pt x="316350" y="137601"/>
                    <a:pt x="308816" y="115516"/>
                  </a:cubicBezTo>
                  <a:close/>
                </a:path>
              </a:pathLst>
            </a:custGeom>
            <a:solidFill>
              <a:srgbClr val="FFFFFF"/>
            </a:solidFill>
            <a:ln w="223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405E33D-A93D-DE46-3E16-FD6D345B03E8}"/>
                </a:ext>
              </a:extLst>
            </p:cNvPr>
            <p:cNvSpPr/>
            <p:nvPr/>
          </p:nvSpPr>
          <p:spPr>
            <a:xfrm>
              <a:off x="868279" y="2742000"/>
              <a:ext cx="1752022" cy="752827"/>
            </a:xfrm>
            <a:custGeom>
              <a:avLst/>
              <a:gdLst>
                <a:gd name="connsiteX0" fmla="*/ 1684556 w 1752022"/>
                <a:gd name="connsiteY0" fmla="*/ 559329 h 752827"/>
                <a:gd name="connsiteX1" fmla="*/ 1680139 w 1752022"/>
                <a:gd name="connsiteY1" fmla="*/ 538275 h 752827"/>
                <a:gd name="connsiteX2" fmla="*/ 1691283 w 1752022"/>
                <a:gd name="connsiteY2" fmla="*/ 516728 h 752827"/>
                <a:gd name="connsiteX3" fmla="*/ 1657875 w 1752022"/>
                <a:gd name="connsiteY3" fmla="*/ 521526 h 752827"/>
                <a:gd name="connsiteX4" fmla="*/ 1605520 w 1752022"/>
                <a:gd name="connsiteY4" fmla="*/ 509351 h 752827"/>
                <a:gd name="connsiteX5" fmla="*/ 1540565 w 1752022"/>
                <a:gd name="connsiteY5" fmla="*/ 382580 h 752827"/>
                <a:gd name="connsiteX6" fmla="*/ 1526372 w 1752022"/>
                <a:gd name="connsiteY6" fmla="*/ 376705 h 752827"/>
                <a:gd name="connsiteX7" fmla="*/ 1467852 w 1752022"/>
                <a:gd name="connsiteY7" fmla="*/ 226660 h 752827"/>
                <a:gd name="connsiteX8" fmla="*/ 1461955 w 1752022"/>
                <a:gd name="connsiteY8" fmla="*/ 227691 h 752827"/>
                <a:gd name="connsiteX9" fmla="*/ 1458950 w 1752022"/>
                <a:gd name="connsiteY9" fmla="*/ 227960 h 752827"/>
                <a:gd name="connsiteX10" fmla="*/ 1443592 w 1752022"/>
                <a:gd name="connsiteY10" fmla="*/ 216122 h 752827"/>
                <a:gd name="connsiteX11" fmla="*/ 1242358 w 1752022"/>
                <a:gd name="connsiteY11" fmla="*/ 60987 h 752827"/>
                <a:gd name="connsiteX12" fmla="*/ 1203232 w 1752022"/>
                <a:gd name="connsiteY12" fmla="*/ 64664 h 752827"/>
                <a:gd name="connsiteX13" fmla="*/ 1189062 w 1752022"/>
                <a:gd name="connsiteY13" fmla="*/ 60337 h 752827"/>
                <a:gd name="connsiteX14" fmla="*/ 1042581 w 1752022"/>
                <a:gd name="connsiteY14" fmla="*/ 0 h 752827"/>
                <a:gd name="connsiteX15" fmla="*/ 883859 w 1752022"/>
                <a:gd name="connsiteY15" fmla="*/ 73565 h 752827"/>
                <a:gd name="connsiteX16" fmla="*/ 867984 w 1752022"/>
                <a:gd name="connsiteY16" fmla="*/ 78722 h 752827"/>
                <a:gd name="connsiteX17" fmla="*/ 818635 w 1752022"/>
                <a:gd name="connsiteY17" fmla="*/ 72825 h 752827"/>
                <a:gd name="connsiteX18" fmla="*/ 672379 w 1752022"/>
                <a:gd name="connsiteY18" fmla="*/ 133005 h 752827"/>
                <a:gd name="connsiteX19" fmla="*/ 673096 w 1752022"/>
                <a:gd name="connsiteY19" fmla="*/ 145359 h 752827"/>
                <a:gd name="connsiteX20" fmla="*/ 592334 w 1752022"/>
                <a:gd name="connsiteY20" fmla="*/ 250494 h 752827"/>
                <a:gd name="connsiteX21" fmla="*/ 642132 w 1752022"/>
                <a:gd name="connsiteY21" fmla="*/ 262781 h 752827"/>
                <a:gd name="connsiteX22" fmla="*/ 650787 w 1752022"/>
                <a:gd name="connsiteY22" fmla="*/ 283521 h 752827"/>
                <a:gd name="connsiteX23" fmla="*/ 630047 w 1752022"/>
                <a:gd name="connsiteY23" fmla="*/ 292176 h 752827"/>
                <a:gd name="connsiteX24" fmla="*/ 543813 w 1752022"/>
                <a:gd name="connsiteY24" fmla="*/ 290292 h 752827"/>
                <a:gd name="connsiteX25" fmla="*/ 465293 w 1752022"/>
                <a:gd name="connsiteY25" fmla="*/ 386391 h 752827"/>
                <a:gd name="connsiteX26" fmla="*/ 450405 w 1752022"/>
                <a:gd name="connsiteY26" fmla="*/ 397221 h 752827"/>
                <a:gd name="connsiteX27" fmla="*/ 356638 w 1752022"/>
                <a:gd name="connsiteY27" fmla="*/ 428634 h 752827"/>
                <a:gd name="connsiteX28" fmla="*/ 347153 w 1752022"/>
                <a:gd name="connsiteY28" fmla="*/ 473880 h 752827"/>
                <a:gd name="connsiteX29" fmla="*/ 338342 w 1752022"/>
                <a:gd name="connsiteY29" fmla="*/ 492311 h 752827"/>
                <a:gd name="connsiteX30" fmla="*/ 335763 w 1752022"/>
                <a:gd name="connsiteY30" fmla="*/ 493208 h 752827"/>
                <a:gd name="connsiteX31" fmla="*/ 331705 w 1752022"/>
                <a:gd name="connsiteY31" fmla="*/ 493746 h 752827"/>
                <a:gd name="connsiteX32" fmla="*/ 316413 w 1752022"/>
                <a:gd name="connsiteY32" fmla="*/ 482042 h 752827"/>
                <a:gd name="connsiteX33" fmla="*/ 331032 w 1752022"/>
                <a:gd name="connsiteY33" fmla="*/ 409755 h 752827"/>
                <a:gd name="connsiteX34" fmla="*/ 439172 w 1752022"/>
                <a:gd name="connsiteY34" fmla="*/ 365763 h 752827"/>
                <a:gd name="connsiteX35" fmla="*/ 530427 w 1752022"/>
                <a:gd name="connsiteY35" fmla="*/ 261481 h 752827"/>
                <a:gd name="connsiteX36" fmla="*/ 553387 w 1752022"/>
                <a:gd name="connsiteY36" fmla="*/ 253566 h 752827"/>
                <a:gd name="connsiteX37" fmla="*/ 471885 w 1752022"/>
                <a:gd name="connsiteY37" fmla="*/ 202803 h 752827"/>
                <a:gd name="connsiteX38" fmla="*/ 445225 w 1752022"/>
                <a:gd name="connsiteY38" fmla="*/ 236099 h 752827"/>
                <a:gd name="connsiteX39" fmla="*/ 425382 w 1752022"/>
                <a:gd name="connsiteY39" fmla="*/ 241996 h 752827"/>
                <a:gd name="connsiteX40" fmla="*/ 340472 w 1752022"/>
                <a:gd name="connsiteY40" fmla="*/ 223924 h 752827"/>
                <a:gd name="connsiteX41" fmla="*/ 132422 w 1752022"/>
                <a:gd name="connsiteY41" fmla="*/ 431974 h 752827"/>
                <a:gd name="connsiteX42" fmla="*/ 136121 w 1752022"/>
                <a:gd name="connsiteY42" fmla="*/ 471212 h 752827"/>
                <a:gd name="connsiteX43" fmla="*/ 126390 w 1752022"/>
                <a:gd name="connsiteY43" fmla="*/ 488970 h 752827"/>
                <a:gd name="connsiteX44" fmla="*/ 0 w 1752022"/>
                <a:gd name="connsiteY44" fmla="*/ 637625 h 752827"/>
                <a:gd name="connsiteX45" fmla="*/ 206234 w 1752022"/>
                <a:gd name="connsiteY45" fmla="*/ 752827 h 752827"/>
                <a:gd name="connsiteX46" fmla="*/ 305225 w 1752022"/>
                <a:gd name="connsiteY46" fmla="*/ 697513 h 752827"/>
                <a:gd name="connsiteX47" fmla="*/ 272176 w 1752022"/>
                <a:gd name="connsiteY47" fmla="*/ 647424 h 752827"/>
                <a:gd name="connsiteX48" fmla="*/ 277983 w 1752022"/>
                <a:gd name="connsiteY48" fmla="*/ 556414 h 752827"/>
                <a:gd name="connsiteX49" fmla="*/ 340741 w 1752022"/>
                <a:gd name="connsiteY49" fmla="*/ 498320 h 752827"/>
                <a:gd name="connsiteX50" fmla="*/ 346458 w 1752022"/>
                <a:gd name="connsiteY50" fmla="*/ 496190 h 752827"/>
                <a:gd name="connsiteX51" fmla="*/ 437468 w 1752022"/>
                <a:gd name="connsiteY51" fmla="*/ 501997 h 752827"/>
                <a:gd name="connsiteX52" fmla="*/ 489172 w 1752022"/>
                <a:gd name="connsiteY52" fmla="*/ 551257 h 752827"/>
                <a:gd name="connsiteX53" fmla="*/ 576235 w 1752022"/>
                <a:gd name="connsiteY53" fmla="*/ 558320 h 752827"/>
                <a:gd name="connsiteX54" fmla="*/ 636482 w 1752022"/>
                <a:gd name="connsiteY54" fmla="*/ 626796 h 752827"/>
                <a:gd name="connsiteX55" fmla="*/ 630652 w 1752022"/>
                <a:gd name="connsiteY55" fmla="*/ 717805 h 752827"/>
                <a:gd name="connsiteX56" fmla="*/ 620876 w 1752022"/>
                <a:gd name="connsiteY56" fmla="*/ 734173 h 752827"/>
                <a:gd name="connsiteX57" fmla="*/ 654217 w 1752022"/>
                <a:gd name="connsiteY57" fmla="*/ 752805 h 752827"/>
                <a:gd name="connsiteX58" fmla="*/ 870451 w 1752022"/>
                <a:gd name="connsiteY58" fmla="*/ 632020 h 752827"/>
                <a:gd name="connsiteX59" fmla="*/ 871280 w 1752022"/>
                <a:gd name="connsiteY59" fmla="*/ 631616 h 752827"/>
                <a:gd name="connsiteX60" fmla="*/ 872200 w 1752022"/>
                <a:gd name="connsiteY60" fmla="*/ 631190 h 752827"/>
                <a:gd name="connsiteX61" fmla="*/ 873164 w 1752022"/>
                <a:gd name="connsiteY61" fmla="*/ 630854 h 752827"/>
                <a:gd name="connsiteX62" fmla="*/ 874173 w 1752022"/>
                <a:gd name="connsiteY62" fmla="*/ 630540 h 752827"/>
                <a:gd name="connsiteX63" fmla="*/ 875159 w 1752022"/>
                <a:gd name="connsiteY63" fmla="*/ 630338 h 752827"/>
                <a:gd name="connsiteX64" fmla="*/ 876191 w 1752022"/>
                <a:gd name="connsiteY64" fmla="*/ 630159 h 752827"/>
                <a:gd name="connsiteX65" fmla="*/ 877177 w 1752022"/>
                <a:gd name="connsiteY65" fmla="*/ 630069 h 752827"/>
                <a:gd name="connsiteX66" fmla="*/ 878231 w 1752022"/>
                <a:gd name="connsiteY66" fmla="*/ 630024 h 752827"/>
                <a:gd name="connsiteX67" fmla="*/ 879218 w 1752022"/>
                <a:gd name="connsiteY67" fmla="*/ 630069 h 752827"/>
                <a:gd name="connsiteX68" fmla="*/ 880272 w 1752022"/>
                <a:gd name="connsiteY68" fmla="*/ 630159 h 752827"/>
                <a:gd name="connsiteX69" fmla="*/ 881236 w 1752022"/>
                <a:gd name="connsiteY69" fmla="*/ 630338 h 752827"/>
                <a:gd name="connsiteX70" fmla="*/ 882289 w 1752022"/>
                <a:gd name="connsiteY70" fmla="*/ 630540 h 752827"/>
                <a:gd name="connsiteX71" fmla="*/ 883254 w 1752022"/>
                <a:gd name="connsiteY71" fmla="*/ 630832 h 752827"/>
                <a:gd name="connsiteX72" fmla="*/ 884263 w 1752022"/>
                <a:gd name="connsiteY72" fmla="*/ 631213 h 752827"/>
                <a:gd name="connsiteX73" fmla="*/ 885182 w 1752022"/>
                <a:gd name="connsiteY73" fmla="*/ 631639 h 752827"/>
                <a:gd name="connsiteX74" fmla="*/ 886011 w 1752022"/>
                <a:gd name="connsiteY74" fmla="*/ 632042 h 752827"/>
                <a:gd name="connsiteX75" fmla="*/ 1102245 w 1752022"/>
                <a:gd name="connsiteY75" fmla="*/ 752827 h 752827"/>
                <a:gd name="connsiteX76" fmla="*/ 1318501 w 1752022"/>
                <a:gd name="connsiteY76" fmla="*/ 632042 h 752827"/>
                <a:gd name="connsiteX77" fmla="*/ 1318658 w 1752022"/>
                <a:gd name="connsiteY77" fmla="*/ 631953 h 752827"/>
                <a:gd name="connsiteX78" fmla="*/ 1318815 w 1752022"/>
                <a:gd name="connsiteY78" fmla="*/ 631840 h 752827"/>
                <a:gd name="connsiteX79" fmla="*/ 1319959 w 1752022"/>
                <a:gd name="connsiteY79" fmla="*/ 631347 h 752827"/>
                <a:gd name="connsiteX80" fmla="*/ 1320542 w 1752022"/>
                <a:gd name="connsiteY80" fmla="*/ 631078 h 752827"/>
                <a:gd name="connsiteX81" fmla="*/ 1324578 w 1752022"/>
                <a:gd name="connsiteY81" fmla="*/ 630092 h 752827"/>
                <a:gd name="connsiteX82" fmla="*/ 1325116 w 1752022"/>
                <a:gd name="connsiteY82" fmla="*/ 630069 h 752827"/>
                <a:gd name="connsiteX83" fmla="*/ 1326663 w 1752022"/>
                <a:gd name="connsiteY83" fmla="*/ 630024 h 752827"/>
                <a:gd name="connsiteX84" fmla="*/ 1327358 w 1752022"/>
                <a:gd name="connsiteY84" fmla="*/ 630069 h 752827"/>
                <a:gd name="connsiteX85" fmla="*/ 1328703 w 1752022"/>
                <a:gd name="connsiteY85" fmla="*/ 630204 h 752827"/>
                <a:gd name="connsiteX86" fmla="*/ 1329466 w 1752022"/>
                <a:gd name="connsiteY86" fmla="*/ 630361 h 752827"/>
                <a:gd name="connsiteX87" fmla="*/ 1330676 w 1752022"/>
                <a:gd name="connsiteY87" fmla="*/ 630652 h 752827"/>
                <a:gd name="connsiteX88" fmla="*/ 1331506 w 1752022"/>
                <a:gd name="connsiteY88" fmla="*/ 630921 h 752827"/>
                <a:gd name="connsiteX89" fmla="*/ 1332649 w 1752022"/>
                <a:gd name="connsiteY89" fmla="*/ 631370 h 752827"/>
                <a:gd name="connsiteX90" fmla="*/ 1333434 w 1752022"/>
                <a:gd name="connsiteY90" fmla="*/ 631751 h 752827"/>
                <a:gd name="connsiteX91" fmla="*/ 1334017 w 1752022"/>
                <a:gd name="connsiteY91" fmla="*/ 632042 h 752827"/>
                <a:gd name="connsiteX92" fmla="*/ 1550251 w 1752022"/>
                <a:gd name="connsiteY92" fmla="*/ 752827 h 752827"/>
                <a:gd name="connsiteX93" fmla="*/ 1752023 w 1752022"/>
                <a:gd name="connsiteY93" fmla="*/ 640114 h 752827"/>
                <a:gd name="connsiteX94" fmla="*/ 1684534 w 1752022"/>
                <a:gd name="connsiteY94" fmla="*/ 559329 h 752827"/>
                <a:gd name="connsiteX95" fmla="*/ 1089286 w 1752022"/>
                <a:gd name="connsiteY95" fmla="*/ 325606 h 752827"/>
                <a:gd name="connsiteX96" fmla="*/ 1067783 w 1752022"/>
                <a:gd name="connsiteY96" fmla="*/ 332153 h 752827"/>
                <a:gd name="connsiteX97" fmla="*/ 996684 w 1752022"/>
                <a:gd name="connsiteY97" fmla="*/ 324284 h 752827"/>
                <a:gd name="connsiteX98" fmla="*/ 930272 w 1752022"/>
                <a:gd name="connsiteY98" fmla="*/ 416436 h 752827"/>
                <a:gd name="connsiteX99" fmla="*/ 912626 w 1752022"/>
                <a:gd name="connsiteY99" fmla="*/ 428028 h 752827"/>
                <a:gd name="connsiteX100" fmla="*/ 842581 w 1752022"/>
                <a:gd name="connsiteY100" fmla="*/ 454553 h 752827"/>
                <a:gd name="connsiteX101" fmla="*/ 824778 w 1752022"/>
                <a:gd name="connsiteY101" fmla="*/ 492087 h 752827"/>
                <a:gd name="connsiteX102" fmla="*/ 809217 w 1752022"/>
                <a:gd name="connsiteY102" fmla="*/ 504733 h 752827"/>
                <a:gd name="connsiteX103" fmla="*/ 805966 w 1752022"/>
                <a:gd name="connsiteY103" fmla="*/ 504396 h 752827"/>
                <a:gd name="connsiteX104" fmla="*/ 793612 w 1752022"/>
                <a:gd name="connsiteY104" fmla="*/ 485697 h 752827"/>
                <a:gd name="connsiteX105" fmla="*/ 903657 w 1752022"/>
                <a:gd name="connsiteY105" fmla="*/ 395315 h 752827"/>
                <a:gd name="connsiteX106" fmla="*/ 983927 w 1752022"/>
                <a:gd name="connsiteY106" fmla="*/ 295180 h 752827"/>
                <a:gd name="connsiteX107" fmla="*/ 1082739 w 1752022"/>
                <a:gd name="connsiteY107" fmla="*/ 304104 h 752827"/>
                <a:gd name="connsiteX108" fmla="*/ 1089286 w 1752022"/>
                <a:gd name="connsiteY108" fmla="*/ 325606 h 75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752022" h="752827">
                  <a:moveTo>
                    <a:pt x="1684556" y="559329"/>
                  </a:moveTo>
                  <a:cubicBezTo>
                    <a:pt x="1677830" y="554531"/>
                    <a:pt x="1675924" y="545360"/>
                    <a:pt x="1680139" y="538275"/>
                  </a:cubicBezTo>
                  <a:cubicBezTo>
                    <a:pt x="1684287" y="531302"/>
                    <a:pt x="1688009" y="524105"/>
                    <a:pt x="1691283" y="516728"/>
                  </a:cubicBezTo>
                  <a:cubicBezTo>
                    <a:pt x="1680498" y="519889"/>
                    <a:pt x="1669242" y="521526"/>
                    <a:pt x="1657875" y="521526"/>
                  </a:cubicBezTo>
                  <a:cubicBezTo>
                    <a:pt x="1640251" y="521526"/>
                    <a:pt x="1622381" y="517625"/>
                    <a:pt x="1605520" y="509351"/>
                  </a:cubicBezTo>
                  <a:cubicBezTo>
                    <a:pt x="1558031" y="486010"/>
                    <a:pt x="1532045" y="433566"/>
                    <a:pt x="1540565" y="382580"/>
                  </a:cubicBezTo>
                  <a:cubicBezTo>
                    <a:pt x="1535722" y="380920"/>
                    <a:pt x="1530968" y="378947"/>
                    <a:pt x="1526372" y="376705"/>
                  </a:cubicBezTo>
                  <a:cubicBezTo>
                    <a:pt x="1470497" y="349261"/>
                    <a:pt x="1445722" y="283656"/>
                    <a:pt x="1467852" y="226660"/>
                  </a:cubicBezTo>
                  <a:cubicBezTo>
                    <a:pt x="1465856" y="226974"/>
                    <a:pt x="1463905" y="227333"/>
                    <a:pt x="1461955" y="227691"/>
                  </a:cubicBezTo>
                  <a:cubicBezTo>
                    <a:pt x="1460946" y="227871"/>
                    <a:pt x="1459937" y="227960"/>
                    <a:pt x="1458950" y="227960"/>
                  </a:cubicBezTo>
                  <a:cubicBezTo>
                    <a:pt x="1451843" y="227960"/>
                    <a:pt x="1445430" y="223229"/>
                    <a:pt x="1443592" y="216122"/>
                  </a:cubicBezTo>
                  <a:cubicBezTo>
                    <a:pt x="1419645" y="124776"/>
                    <a:pt x="1336887" y="60987"/>
                    <a:pt x="1242358" y="60987"/>
                  </a:cubicBezTo>
                  <a:cubicBezTo>
                    <a:pt x="1229241" y="60987"/>
                    <a:pt x="1216102" y="62242"/>
                    <a:pt x="1203232" y="64664"/>
                  </a:cubicBezTo>
                  <a:cubicBezTo>
                    <a:pt x="1198098" y="65650"/>
                    <a:pt x="1192806" y="64036"/>
                    <a:pt x="1189062" y="60337"/>
                  </a:cubicBezTo>
                  <a:cubicBezTo>
                    <a:pt x="1149824" y="21413"/>
                    <a:pt x="1097806" y="0"/>
                    <a:pt x="1042581" y="0"/>
                  </a:cubicBezTo>
                  <a:cubicBezTo>
                    <a:pt x="981370" y="0"/>
                    <a:pt x="923500" y="26816"/>
                    <a:pt x="883859" y="73565"/>
                  </a:cubicBezTo>
                  <a:cubicBezTo>
                    <a:pt x="879958" y="78139"/>
                    <a:pt x="873837" y="80157"/>
                    <a:pt x="867984" y="78722"/>
                  </a:cubicBezTo>
                  <a:cubicBezTo>
                    <a:pt x="851886" y="74798"/>
                    <a:pt x="835271" y="72825"/>
                    <a:pt x="818635" y="72825"/>
                  </a:cubicBezTo>
                  <a:cubicBezTo>
                    <a:pt x="763186" y="72825"/>
                    <a:pt x="711572" y="94171"/>
                    <a:pt x="672379" y="133005"/>
                  </a:cubicBezTo>
                  <a:cubicBezTo>
                    <a:pt x="672827" y="137108"/>
                    <a:pt x="673096" y="141211"/>
                    <a:pt x="673096" y="145359"/>
                  </a:cubicBezTo>
                  <a:cubicBezTo>
                    <a:pt x="673096" y="195696"/>
                    <a:pt x="638769" y="238095"/>
                    <a:pt x="592334" y="250494"/>
                  </a:cubicBezTo>
                  <a:cubicBezTo>
                    <a:pt x="608410" y="251682"/>
                    <a:pt x="625047" y="255763"/>
                    <a:pt x="642132" y="262781"/>
                  </a:cubicBezTo>
                  <a:cubicBezTo>
                    <a:pt x="650271" y="266122"/>
                    <a:pt x="654127" y="275427"/>
                    <a:pt x="650787" y="283521"/>
                  </a:cubicBezTo>
                  <a:cubicBezTo>
                    <a:pt x="647446" y="291660"/>
                    <a:pt x="638186" y="295517"/>
                    <a:pt x="630047" y="292176"/>
                  </a:cubicBezTo>
                  <a:cubicBezTo>
                    <a:pt x="598499" y="279216"/>
                    <a:pt x="569486" y="278588"/>
                    <a:pt x="543813" y="290292"/>
                  </a:cubicBezTo>
                  <a:cubicBezTo>
                    <a:pt x="489889" y="314911"/>
                    <a:pt x="465539" y="385674"/>
                    <a:pt x="465293" y="386391"/>
                  </a:cubicBezTo>
                  <a:cubicBezTo>
                    <a:pt x="463118" y="392781"/>
                    <a:pt x="457154" y="397154"/>
                    <a:pt x="450405" y="397221"/>
                  </a:cubicBezTo>
                  <a:cubicBezTo>
                    <a:pt x="404396" y="397804"/>
                    <a:pt x="371974" y="408656"/>
                    <a:pt x="356638" y="428634"/>
                  </a:cubicBezTo>
                  <a:cubicBezTo>
                    <a:pt x="341055" y="448903"/>
                    <a:pt x="346884" y="472871"/>
                    <a:pt x="347153" y="473880"/>
                  </a:cubicBezTo>
                  <a:cubicBezTo>
                    <a:pt x="349059" y="481459"/>
                    <a:pt x="345225" y="489194"/>
                    <a:pt x="338342" y="492311"/>
                  </a:cubicBezTo>
                  <a:cubicBezTo>
                    <a:pt x="337512" y="492692"/>
                    <a:pt x="336683" y="492984"/>
                    <a:pt x="335763" y="493208"/>
                  </a:cubicBezTo>
                  <a:cubicBezTo>
                    <a:pt x="334418" y="493589"/>
                    <a:pt x="333050" y="493746"/>
                    <a:pt x="331705" y="493746"/>
                  </a:cubicBezTo>
                  <a:cubicBezTo>
                    <a:pt x="324709" y="493746"/>
                    <a:pt x="318319" y="489105"/>
                    <a:pt x="316413" y="482042"/>
                  </a:cubicBezTo>
                  <a:cubicBezTo>
                    <a:pt x="315987" y="480450"/>
                    <a:pt x="306189" y="442625"/>
                    <a:pt x="331032" y="409755"/>
                  </a:cubicBezTo>
                  <a:cubicBezTo>
                    <a:pt x="351346" y="382916"/>
                    <a:pt x="387692" y="368140"/>
                    <a:pt x="439172" y="365763"/>
                  </a:cubicBezTo>
                  <a:cubicBezTo>
                    <a:pt x="449060" y="342198"/>
                    <a:pt x="477378" y="285763"/>
                    <a:pt x="530427" y="261481"/>
                  </a:cubicBezTo>
                  <a:cubicBezTo>
                    <a:pt x="537894" y="258028"/>
                    <a:pt x="545585" y="255449"/>
                    <a:pt x="553387" y="253566"/>
                  </a:cubicBezTo>
                  <a:cubicBezTo>
                    <a:pt x="519553" y="250180"/>
                    <a:pt x="489531" y="231234"/>
                    <a:pt x="471885" y="202803"/>
                  </a:cubicBezTo>
                  <a:cubicBezTo>
                    <a:pt x="461907" y="212938"/>
                    <a:pt x="452961" y="224104"/>
                    <a:pt x="445225" y="236099"/>
                  </a:cubicBezTo>
                  <a:cubicBezTo>
                    <a:pt x="440988" y="242691"/>
                    <a:pt x="432535" y="245203"/>
                    <a:pt x="425382" y="241996"/>
                  </a:cubicBezTo>
                  <a:cubicBezTo>
                    <a:pt x="398611" y="230023"/>
                    <a:pt x="370046" y="223924"/>
                    <a:pt x="340472" y="223924"/>
                  </a:cubicBezTo>
                  <a:cubicBezTo>
                    <a:pt x="225763" y="223924"/>
                    <a:pt x="132422" y="317266"/>
                    <a:pt x="132422" y="431974"/>
                  </a:cubicBezTo>
                  <a:cubicBezTo>
                    <a:pt x="132422" y="445113"/>
                    <a:pt x="133678" y="458297"/>
                    <a:pt x="136121" y="471212"/>
                  </a:cubicBezTo>
                  <a:cubicBezTo>
                    <a:pt x="137556" y="478679"/>
                    <a:pt x="133476" y="486123"/>
                    <a:pt x="126390" y="488970"/>
                  </a:cubicBezTo>
                  <a:cubicBezTo>
                    <a:pt x="62287" y="514463"/>
                    <a:pt x="14709" y="570831"/>
                    <a:pt x="0" y="637625"/>
                  </a:cubicBezTo>
                  <a:lnTo>
                    <a:pt x="206234" y="752827"/>
                  </a:lnTo>
                  <a:lnTo>
                    <a:pt x="305225" y="697513"/>
                  </a:lnTo>
                  <a:cubicBezTo>
                    <a:pt x="290225" y="684083"/>
                    <a:pt x="278835" y="666998"/>
                    <a:pt x="272176" y="647424"/>
                  </a:cubicBezTo>
                  <a:cubicBezTo>
                    <a:pt x="261907" y="617311"/>
                    <a:pt x="263969" y="584979"/>
                    <a:pt x="277983" y="556414"/>
                  </a:cubicBezTo>
                  <a:cubicBezTo>
                    <a:pt x="291122" y="529688"/>
                    <a:pt x="313274" y="509239"/>
                    <a:pt x="340741" y="498320"/>
                  </a:cubicBezTo>
                  <a:cubicBezTo>
                    <a:pt x="342624" y="497558"/>
                    <a:pt x="344530" y="496863"/>
                    <a:pt x="346458" y="496190"/>
                  </a:cubicBezTo>
                  <a:cubicBezTo>
                    <a:pt x="376571" y="485921"/>
                    <a:pt x="408902" y="487984"/>
                    <a:pt x="437468" y="501997"/>
                  </a:cubicBezTo>
                  <a:cubicBezTo>
                    <a:pt x="459508" y="512827"/>
                    <a:pt x="477445" y="530024"/>
                    <a:pt x="489172" y="551257"/>
                  </a:cubicBezTo>
                  <a:cubicBezTo>
                    <a:pt x="517916" y="542513"/>
                    <a:pt x="548903" y="544890"/>
                    <a:pt x="576235" y="558320"/>
                  </a:cubicBezTo>
                  <a:cubicBezTo>
                    <a:pt x="604800" y="572356"/>
                    <a:pt x="626190" y="596683"/>
                    <a:pt x="636482" y="626796"/>
                  </a:cubicBezTo>
                  <a:cubicBezTo>
                    <a:pt x="646751" y="656908"/>
                    <a:pt x="644688" y="689240"/>
                    <a:pt x="630652" y="717805"/>
                  </a:cubicBezTo>
                  <a:cubicBezTo>
                    <a:pt x="627827" y="723522"/>
                    <a:pt x="624553" y="729016"/>
                    <a:pt x="620876" y="734173"/>
                  </a:cubicBezTo>
                  <a:lnTo>
                    <a:pt x="654217" y="752805"/>
                  </a:lnTo>
                  <a:lnTo>
                    <a:pt x="870451" y="632020"/>
                  </a:lnTo>
                  <a:cubicBezTo>
                    <a:pt x="870720" y="631863"/>
                    <a:pt x="871011" y="631751"/>
                    <a:pt x="871280" y="631616"/>
                  </a:cubicBezTo>
                  <a:cubicBezTo>
                    <a:pt x="871594" y="631482"/>
                    <a:pt x="871886" y="631302"/>
                    <a:pt x="872200" y="631190"/>
                  </a:cubicBezTo>
                  <a:cubicBezTo>
                    <a:pt x="872514" y="631056"/>
                    <a:pt x="872828" y="630944"/>
                    <a:pt x="873164" y="630854"/>
                  </a:cubicBezTo>
                  <a:cubicBezTo>
                    <a:pt x="873500" y="630742"/>
                    <a:pt x="873837" y="630607"/>
                    <a:pt x="874173" y="630540"/>
                  </a:cubicBezTo>
                  <a:cubicBezTo>
                    <a:pt x="874487" y="630450"/>
                    <a:pt x="874846" y="630406"/>
                    <a:pt x="875159" y="630338"/>
                  </a:cubicBezTo>
                  <a:cubicBezTo>
                    <a:pt x="875496" y="630293"/>
                    <a:pt x="875854" y="630204"/>
                    <a:pt x="876191" y="630159"/>
                  </a:cubicBezTo>
                  <a:cubicBezTo>
                    <a:pt x="876527" y="630114"/>
                    <a:pt x="876863" y="630114"/>
                    <a:pt x="877177" y="630069"/>
                  </a:cubicBezTo>
                  <a:cubicBezTo>
                    <a:pt x="877514" y="630047"/>
                    <a:pt x="877895" y="630024"/>
                    <a:pt x="878231" y="630024"/>
                  </a:cubicBezTo>
                  <a:cubicBezTo>
                    <a:pt x="878567" y="630024"/>
                    <a:pt x="878904" y="630047"/>
                    <a:pt x="879218" y="630069"/>
                  </a:cubicBezTo>
                  <a:cubicBezTo>
                    <a:pt x="879554" y="630092"/>
                    <a:pt x="879935" y="630092"/>
                    <a:pt x="880272" y="630159"/>
                  </a:cubicBezTo>
                  <a:cubicBezTo>
                    <a:pt x="880585" y="630204"/>
                    <a:pt x="880899" y="630271"/>
                    <a:pt x="881236" y="630338"/>
                  </a:cubicBezTo>
                  <a:cubicBezTo>
                    <a:pt x="881617" y="630383"/>
                    <a:pt x="881953" y="630450"/>
                    <a:pt x="882289" y="630540"/>
                  </a:cubicBezTo>
                  <a:cubicBezTo>
                    <a:pt x="882603" y="630630"/>
                    <a:pt x="882917" y="630719"/>
                    <a:pt x="883254" y="630832"/>
                  </a:cubicBezTo>
                  <a:cubicBezTo>
                    <a:pt x="883590" y="630966"/>
                    <a:pt x="883949" y="631078"/>
                    <a:pt x="884263" y="631213"/>
                  </a:cubicBezTo>
                  <a:cubicBezTo>
                    <a:pt x="884576" y="631325"/>
                    <a:pt x="884868" y="631504"/>
                    <a:pt x="885182" y="631639"/>
                  </a:cubicBezTo>
                  <a:cubicBezTo>
                    <a:pt x="885451" y="631773"/>
                    <a:pt x="885742" y="631885"/>
                    <a:pt x="886011" y="632042"/>
                  </a:cubicBezTo>
                  <a:lnTo>
                    <a:pt x="1102245" y="752827"/>
                  </a:lnTo>
                  <a:lnTo>
                    <a:pt x="1318501" y="632042"/>
                  </a:lnTo>
                  <a:cubicBezTo>
                    <a:pt x="1318501" y="632042"/>
                    <a:pt x="1318614" y="631997"/>
                    <a:pt x="1318658" y="631953"/>
                  </a:cubicBezTo>
                  <a:cubicBezTo>
                    <a:pt x="1318703" y="631930"/>
                    <a:pt x="1318770" y="631863"/>
                    <a:pt x="1318815" y="631840"/>
                  </a:cubicBezTo>
                  <a:cubicBezTo>
                    <a:pt x="1319196" y="631661"/>
                    <a:pt x="1319578" y="631504"/>
                    <a:pt x="1319959" y="631347"/>
                  </a:cubicBezTo>
                  <a:cubicBezTo>
                    <a:pt x="1320161" y="631235"/>
                    <a:pt x="1320362" y="631168"/>
                    <a:pt x="1320542" y="631078"/>
                  </a:cubicBezTo>
                  <a:cubicBezTo>
                    <a:pt x="1321842" y="630585"/>
                    <a:pt x="1323210" y="630249"/>
                    <a:pt x="1324578" y="630092"/>
                  </a:cubicBezTo>
                  <a:cubicBezTo>
                    <a:pt x="1324757" y="630069"/>
                    <a:pt x="1324959" y="630092"/>
                    <a:pt x="1325116" y="630069"/>
                  </a:cubicBezTo>
                  <a:cubicBezTo>
                    <a:pt x="1325609" y="630047"/>
                    <a:pt x="1326125" y="630024"/>
                    <a:pt x="1326663" y="630024"/>
                  </a:cubicBezTo>
                  <a:cubicBezTo>
                    <a:pt x="1326910" y="630024"/>
                    <a:pt x="1327111" y="630069"/>
                    <a:pt x="1327358" y="630069"/>
                  </a:cubicBezTo>
                  <a:cubicBezTo>
                    <a:pt x="1327806" y="630092"/>
                    <a:pt x="1328255" y="630159"/>
                    <a:pt x="1328703" y="630204"/>
                  </a:cubicBezTo>
                  <a:cubicBezTo>
                    <a:pt x="1328950" y="630249"/>
                    <a:pt x="1329197" y="630316"/>
                    <a:pt x="1329466" y="630361"/>
                  </a:cubicBezTo>
                  <a:cubicBezTo>
                    <a:pt x="1329869" y="630450"/>
                    <a:pt x="1330295" y="630540"/>
                    <a:pt x="1330676" y="630652"/>
                  </a:cubicBezTo>
                  <a:cubicBezTo>
                    <a:pt x="1330968" y="630742"/>
                    <a:pt x="1331237" y="630832"/>
                    <a:pt x="1331506" y="630921"/>
                  </a:cubicBezTo>
                  <a:cubicBezTo>
                    <a:pt x="1331887" y="631056"/>
                    <a:pt x="1332246" y="631213"/>
                    <a:pt x="1332649" y="631370"/>
                  </a:cubicBezTo>
                  <a:cubicBezTo>
                    <a:pt x="1332918" y="631482"/>
                    <a:pt x="1333188" y="631616"/>
                    <a:pt x="1333434" y="631751"/>
                  </a:cubicBezTo>
                  <a:cubicBezTo>
                    <a:pt x="1333614" y="631863"/>
                    <a:pt x="1333838" y="631930"/>
                    <a:pt x="1334017" y="632042"/>
                  </a:cubicBezTo>
                  <a:lnTo>
                    <a:pt x="1550251" y="752827"/>
                  </a:lnTo>
                  <a:lnTo>
                    <a:pt x="1752023" y="640114"/>
                  </a:lnTo>
                  <a:cubicBezTo>
                    <a:pt x="1736888" y="607962"/>
                    <a:pt x="1713861" y="580271"/>
                    <a:pt x="1684534" y="559329"/>
                  </a:cubicBezTo>
                  <a:close/>
                  <a:moveTo>
                    <a:pt x="1089286" y="325606"/>
                  </a:moveTo>
                  <a:cubicBezTo>
                    <a:pt x="1085160" y="333342"/>
                    <a:pt x="1075519" y="336279"/>
                    <a:pt x="1067783" y="332153"/>
                  </a:cubicBezTo>
                  <a:cubicBezTo>
                    <a:pt x="1040900" y="317804"/>
                    <a:pt x="1017649" y="315225"/>
                    <a:pt x="996684" y="324284"/>
                  </a:cubicBezTo>
                  <a:cubicBezTo>
                    <a:pt x="950115" y="344463"/>
                    <a:pt x="930451" y="415719"/>
                    <a:pt x="930272" y="416436"/>
                  </a:cubicBezTo>
                  <a:cubicBezTo>
                    <a:pt x="928186" y="424194"/>
                    <a:pt x="920586" y="429194"/>
                    <a:pt x="912626" y="428028"/>
                  </a:cubicBezTo>
                  <a:cubicBezTo>
                    <a:pt x="882895" y="423701"/>
                    <a:pt x="859330" y="432602"/>
                    <a:pt x="842581" y="454553"/>
                  </a:cubicBezTo>
                  <a:cubicBezTo>
                    <a:pt x="829105" y="472176"/>
                    <a:pt x="824801" y="491907"/>
                    <a:pt x="824778" y="492087"/>
                  </a:cubicBezTo>
                  <a:cubicBezTo>
                    <a:pt x="823186" y="499553"/>
                    <a:pt x="816572" y="504733"/>
                    <a:pt x="809217" y="504733"/>
                  </a:cubicBezTo>
                  <a:cubicBezTo>
                    <a:pt x="808141" y="504733"/>
                    <a:pt x="807043" y="504620"/>
                    <a:pt x="805966" y="504396"/>
                  </a:cubicBezTo>
                  <a:cubicBezTo>
                    <a:pt x="797401" y="502625"/>
                    <a:pt x="791863" y="494284"/>
                    <a:pt x="793612" y="485697"/>
                  </a:cubicBezTo>
                  <a:cubicBezTo>
                    <a:pt x="800563" y="451795"/>
                    <a:pt x="832312" y="392154"/>
                    <a:pt x="903657" y="395315"/>
                  </a:cubicBezTo>
                  <a:cubicBezTo>
                    <a:pt x="912648" y="370158"/>
                    <a:pt x="936908" y="315629"/>
                    <a:pt x="983927" y="295180"/>
                  </a:cubicBezTo>
                  <a:cubicBezTo>
                    <a:pt x="1013949" y="282131"/>
                    <a:pt x="1047178" y="285135"/>
                    <a:pt x="1082739" y="304104"/>
                  </a:cubicBezTo>
                  <a:cubicBezTo>
                    <a:pt x="1090474" y="308230"/>
                    <a:pt x="1093411" y="317871"/>
                    <a:pt x="1089286" y="325606"/>
                  </a:cubicBezTo>
                  <a:close/>
                </a:path>
              </a:pathLst>
            </a:custGeom>
            <a:solidFill>
              <a:srgbClr val="FFFFFF"/>
            </a:solidFill>
            <a:ln w="223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78941B-567E-9152-8F05-5548CE856CA6}"/>
                </a:ext>
              </a:extLst>
            </p:cNvPr>
            <p:cNvSpPr/>
            <p:nvPr/>
          </p:nvSpPr>
          <p:spPr>
            <a:xfrm>
              <a:off x="1276958" y="2699623"/>
              <a:ext cx="246996" cy="264731"/>
            </a:xfrm>
            <a:custGeom>
              <a:avLst/>
              <a:gdLst>
                <a:gd name="connsiteX0" fmla="*/ 69171 w 246996"/>
                <a:gd name="connsiteY0" fmla="*/ 201593 h 264731"/>
                <a:gd name="connsiteX1" fmla="*/ 82624 w 246996"/>
                <a:gd name="connsiteY1" fmla="*/ 212310 h 264731"/>
                <a:gd name="connsiteX2" fmla="*/ 155606 w 246996"/>
                <a:gd name="connsiteY2" fmla="*/ 264732 h 264731"/>
                <a:gd name="connsiteX3" fmla="*/ 232602 w 246996"/>
                <a:gd name="connsiteY3" fmla="*/ 187691 h 264731"/>
                <a:gd name="connsiteX4" fmla="*/ 222624 w 246996"/>
                <a:gd name="connsiteY4" fmla="*/ 149754 h 264731"/>
                <a:gd name="connsiteX5" fmla="*/ 225068 w 246996"/>
                <a:gd name="connsiteY5" fmla="*/ 130808 h 264731"/>
                <a:gd name="connsiteX6" fmla="*/ 246996 w 246996"/>
                <a:gd name="connsiteY6" fmla="*/ 77041 h 264731"/>
                <a:gd name="connsiteX7" fmla="*/ 169956 w 246996"/>
                <a:gd name="connsiteY7" fmla="*/ 0 h 264731"/>
                <a:gd name="connsiteX8" fmla="*/ 102242 w 246996"/>
                <a:gd name="connsiteY8" fmla="*/ 40314 h 264731"/>
                <a:gd name="connsiteX9" fmla="*/ 86368 w 246996"/>
                <a:gd name="connsiteY9" fmla="*/ 48498 h 264731"/>
                <a:gd name="connsiteX10" fmla="*/ 77041 w 246996"/>
                <a:gd name="connsiteY10" fmla="*/ 47915 h 264731"/>
                <a:gd name="connsiteX11" fmla="*/ 0 w 246996"/>
                <a:gd name="connsiteY11" fmla="*/ 124956 h 264731"/>
                <a:gd name="connsiteX12" fmla="*/ 69148 w 246996"/>
                <a:gd name="connsiteY12" fmla="*/ 201570 h 264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996" h="264731">
                  <a:moveTo>
                    <a:pt x="69171" y="201593"/>
                  </a:moveTo>
                  <a:cubicBezTo>
                    <a:pt x="75359" y="202220"/>
                    <a:pt x="80650" y="206413"/>
                    <a:pt x="82624" y="212310"/>
                  </a:cubicBezTo>
                  <a:cubicBezTo>
                    <a:pt x="93184" y="243678"/>
                    <a:pt x="122512" y="264732"/>
                    <a:pt x="155606" y="264732"/>
                  </a:cubicBezTo>
                  <a:cubicBezTo>
                    <a:pt x="198072" y="264732"/>
                    <a:pt x="232602" y="230180"/>
                    <a:pt x="232602" y="187691"/>
                  </a:cubicBezTo>
                  <a:cubicBezTo>
                    <a:pt x="232602" y="174418"/>
                    <a:pt x="229149" y="161301"/>
                    <a:pt x="222624" y="149754"/>
                  </a:cubicBezTo>
                  <a:cubicBezTo>
                    <a:pt x="219126" y="143610"/>
                    <a:pt x="220135" y="135875"/>
                    <a:pt x="225068" y="130808"/>
                  </a:cubicBezTo>
                  <a:cubicBezTo>
                    <a:pt x="239216" y="116346"/>
                    <a:pt x="246996" y="97220"/>
                    <a:pt x="246996" y="77041"/>
                  </a:cubicBezTo>
                  <a:cubicBezTo>
                    <a:pt x="246996" y="34574"/>
                    <a:pt x="212422" y="0"/>
                    <a:pt x="169956" y="0"/>
                  </a:cubicBezTo>
                  <a:cubicBezTo>
                    <a:pt x="141682" y="0"/>
                    <a:pt x="115763" y="15448"/>
                    <a:pt x="102242" y="40314"/>
                  </a:cubicBezTo>
                  <a:cubicBezTo>
                    <a:pt x="99126" y="46032"/>
                    <a:pt x="92803" y="49305"/>
                    <a:pt x="86368" y="48498"/>
                  </a:cubicBezTo>
                  <a:cubicBezTo>
                    <a:pt x="83094" y="48094"/>
                    <a:pt x="80045" y="47915"/>
                    <a:pt x="77041" y="47915"/>
                  </a:cubicBezTo>
                  <a:cubicBezTo>
                    <a:pt x="34574" y="47915"/>
                    <a:pt x="0" y="82467"/>
                    <a:pt x="0" y="124956"/>
                  </a:cubicBezTo>
                  <a:cubicBezTo>
                    <a:pt x="0" y="164619"/>
                    <a:pt x="29731" y="197557"/>
                    <a:pt x="69148" y="201570"/>
                  </a:cubicBezTo>
                  <a:close/>
                </a:path>
              </a:pathLst>
            </a:custGeom>
            <a:solidFill>
              <a:srgbClr val="FFFFFF"/>
            </a:solidFill>
            <a:ln w="223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FDAE97B-962A-BB62-AFC1-E437FE7CB98A}"/>
                </a:ext>
              </a:extLst>
            </p:cNvPr>
            <p:cNvSpPr/>
            <p:nvPr/>
          </p:nvSpPr>
          <p:spPr>
            <a:xfrm>
              <a:off x="871374" y="3417742"/>
              <a:ext cx="408880" cy="1669623"/>
            </a:xfrm>
            <a:custGeom>
              <a:avLst/>
              <a:gdLst>
                <a:gd name="connsiteX0" fmla="*/ 188543 w 408880"/>
                <a:gd name="connsiteY0" fmla="*/ 105337 h 1669623"/>
                <a:gd name="connsiteX1" fmla="*/ 408880 w 408880"/>
                <a:gd name="connsiteY1" fmla="*/ 1669624 h 1669623"/>
                <a:gd name="connsiteX2" fmla="*/ 356055 w 408880"/>
                <a:gd name="connsiteY2" fmla="*/ 1669624 h 1669623"/>
                <a:gd name="connsiteX3" fmla="*/ 250942 w 408880"/>
                <a:gd name="connsiteY3" fmla="*/ 1577763 h 1669623"/>
                <a:gd name="connsiteX4" fmla="*/ 0 w 408880"/>
                <a:gd name="connsiteY4" fmla="*/ 0 h 1669623"/>
                <a:gd name="connsiteX5" fmla="*/ 188521 w 408880"/>
                <a:gd name="connsiteY5" fmla="*/ 105314 h 166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880" h="1669623">
                  <a:moveTo>
                    <a:pt x="188543" y="105337"/>
                  </a:moveTo>
                  <a:lnTo>
                    <a:pt x="408880" y="1669624"/>
                  </a:lnTo>
                  <a:lnTo>
                    <a:pt x="356055" y="1669624"/>
                  </a:lnTo>
                  <a:cubicBezTo>
                    <a:pt x="303633" y="1669624"/>
                    <a:pt x="259418" y="1630969"/>
                    <a:pt x="250942" y="1577763"/>
                  </a:cubicBezTo>
                  <a:lnTo>
                    <a:pt x="0" y="0"/>
                  </a:lnTo>
                  <a:lnTo>
                    <a:pt x="188521" y="105314"/>
                  </a:lnTo>
                  <a:close/>
                </a:path>
              </a:pathLst>
            </a:custGeom>
            <a:solidFill>
              <a:srgbClr val="F4B8BD"/>
            </a:solidFill>
            <a:ln w="223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D34B3D4-7663-67A1-BE8B-A62FA55A6449}"/>
                </a:ext>
              </a:extLst>
            </p:cNvPr>
            <p:cNvSpPr/>
            <p:nvPr/>
          </p:nvSpPr>
          <p:spPr>
            <a:xfrm rot="16860000">
              <a:off x="1372493" y="2766907"/>
              <a:ext cx="98475" cy="111211"/>
            </a:xfrm>
            <a:custGeom>
              <a:avLst/>
              <a:gdLst>
                <a:gd name="connsiteX0" fmla="*/ 98476 w 98475"/>
                <a:gd name="connsiteY0" fmla="*/ 55606 h 111211"/>
                <a:gd name="connsiteX1" fmla="*/ 49238 w 98475"/>
                <a:gd name="connsiteY1" fmla="*/ 111211 h 111211"/>
                <a:gd name="connsiteX2" fmla="*/ 0 w 98475"/>
                <a:gd name="connsiteY2" fmla="*/ 55606 h 111211"/>
                <a:gd name="connsiteX3" fmla="*/ 49238 w 98475"/>
                <a:gd name="connsiteY3" fmla="*/ 0 h 111211"/>
                <a:gd name="connsiteX4" fmla="*/ 98476 w 98475"/>
                <a:gd name="connsiteY4" fmla="*/ 55606 h 111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5" h="111211">
                  <a:moveTo>
                    <a:pt x="98476" y="55606"/>
                  </a:moveTo>
                  <a:cubicBezTo>
                    <a:pt x="98476" y="86316"/>
                    <a:pt x="76431" y="111211"/>
                    <a:pt x="49238" y="111211"/>
                  </a:cubicBezTo>
                  <a:cubicBezTo>
                    <a:pt x="22045" y="111211"/>
                    <a:pt x="0" y="86316"/>
                    <a:pt x="0" y="55606"/>
                  </a:cubicBezTo>
                  <a:cubicBezTo>
                    <a:pt x="0" y="24895"/>
                    <a:pt x="22045" y="0"/>
                    <a:pt x="49238" y="0"/>
                  </a:cubicBezTo>
                  <a:cubicBezTo>
                    <a:pt x="76431" y="0"/>
                    <a:pt x="98476" y="24895"/>
                    <a:pt x="98476" y="55606"/>
                  </a:cubicBezTo>
                  <a:close/>
                </a:path>
              </a:pathLst>
            </a:custGeom>
            <a:solidFill>
              <a:srgbClr val="FFD58A"/>
            </a:solidFill>
            <a:ln w="223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B638A73-4DCF-D4B7-F3DB-3F5480606C42}"/>
                </a:ext>
              </a:extLst>
            </p:cNvPr>
            <p:cNvSpPr/>
            <p:nvPr/>
          </p:nvSpPr>
          <p:spPr>
            <a:xfrm rot="16860000">
              <a:off x="2490179" y="3022506"/>
              <a:ext cx="98475" cy="111211"/>
            </a:xfrm>
            <a:custGeom>
              <a:avLst/>
              <a:gdLst>
                <a:gd name="connsiteX0" fmla="*/ 98476 w 98475"/>
                <a:gd name="connsiteY0" fmla="*/ 55606 h 111211"/>
                <a:gd name="connsiteX1" fmla="*/ 49238 w 98475"/>
                <a:gd name="connsiteY1" fmla="*/ 111211 h 111211"/>
                <a:gd name="connsiteX2" fmla="*/ 0 w 98475"/>
                <a:gd name="connsiteY2" fmla="*/ 55606 h 111211"/>
                <a:gd name="connsiteX3" fmla="*/ 49238 w 98475"/>
                <a:gd name="connsiteY3" fmla="*/ 0 h 111211"/>
                <a:gd name="connsiteX4" fmla="*/ 98476 w 98475"/>
                <a:gd name="connsiteY4" fmla="*/ 55606 h 111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5" h="111211">
                  <a:moveTo>
                    <a:pt x="98476" y="55606"/>
                  </a:moveTo>
                  <a:cubicBezTo>
                    <a:pt x="98476" y="86316"/>
                    <a:pt x="76431" y="111211"/>
                    <a:pt x="49238" y="111211"/>
                  </a:cubicBezTo>
                  <a:cubicBezTo>
                    <a:pt x="22044" y="111211"/>
                    <a:pt x="0" y="86316"/>
                    <a:pt x="0" y="55606"/>
                  </a:cubicBezTo>
                  <a:cubicBezTo>
                    <a:pt x="0" y="24895"/>
                    <a:pt x="22044" y="0"/>
                    <a:pt x="49238" y="0"/>
                  </a:cubicBezTo>
                  <a:cubicBezTo>
                    <a:pt x="76431" y="0"/>
                    <a:pt x="98476" y="24895"/>
                    <a:pt x="98476" y="55606"/>
                  </a:cubicBezTo>
                  <a:close/>
                </a:path>
              </a:pathLst>
            </a:custGeom>
            <a:solidFill>
              <a:srgbClr val="FFD58A"/>
            </a:solidFill>
            <a:ln w="2238" cap="flat">
              <a:noFill/>
              <a:prstDash val="solid"/>
              <a:miter/>
            </a:ln>
          </p:spPr>
          <p:txBody>
            <a:bodyPr rtlCol="0" anchor="ctr"/>
            <a:lstStyle/>
            <a:p>
              <a:endParaRPr lang="en-US"/>
            </a:p>
          </p:txBody>
        </p:sp>
        <p:sp>
          <p:nvSpPr>
            <p:cNvPr id="1357" name="Freeform: Shape 1356">
              <a:extLst>
                <a:ext uri="{FF2B5EF4-FFF2-40B4-BE49-F238E27FC236}">
                  <a16:creationId xmlns:a16="http://schemas.microsoft.com/office/drawing/2014/main" id="{23151582-081B-AF44-D214-B764752FAD2F}"/>
                </a:ext>
              </a:extLst>
            </p:cNvPr>
            <p:cNvSpPr/>
            <p:nvPr/>
          </p:nvSpPr>
          <p:spPr>
            <a:xfrm>
              <a:off x="868347" y="3300724"/>
              <a:ext cx="1752000" cy="270332"/>
            </a:xfrm>
            <a:custGeom>
              <a:avLst/>
              <a:gdLst>
                <a:gd name="connsiteX0" fmla="*/ 345133 w 1752000"/>
                <a:gd name="connsiteY0" fmla="*/ 71556 h 270332"/>
                <a:gd name="connsiteX1" fmla="*/ 608701 w 1752000"/>
                <a:gd name="connsiteY1" fmla="*/ 126771 h 270332"/>
                <a:gd name="connsiteX2" fmla="*/ 602109 w 1752000"/>
                <a:gd name="connsiteY2" fmla="*/ 145089 h 270332"/>
                <a:gd name="connsiteX3" fmla="*/ 602087 w 1752000"/>
                <a:gd name="connsiteY3" fmla="*/ 145111 h 270332"/>
                <a:gd name="connsiteX4" fmla="*/ 559262 w 1752000"/>
                <a:gd name="connsiteY4" fmla="*/ 186390 h 270332"/>
                <a:gd name="connsiteX5" fmla="*/ 550069 w 1752000"/>
                <a:gd name="connsiteY5" fmla="*/ 198116 h 270332"/>
                <a:gd name="connsiteX6" fmla="*/ 542468 w 1752000"/>
                <a:gd name="connsiteY6" fmla="*/ 221457 h 270332"/>
                <a:gd name="connsiteX7" fmla="*/ 492266 w 1752000"/>
                <a:gd name="connsiteY7" fmla="*/ 265605 h 270332"/>
                <a:gd name="connsiteX8" fmla="*/ 425539 w 1752000"/>
                <a:gd name="connsiteY8" fmla="*/ 261323 h 270332"/>
                <a:gd name="connsiteX9" fmla="*/ 380763 w 1752000"/>
                <a:gd name="connsiteY9" fmla="*/ 156524 h 270332"/>
                <a:gd name="connsiteX10" fmla="*/ 379284 w 1752000"/>
                <a:gd name="connsiteY10" fmla="*/ 143564 h 270332"/>
                <a:gd name="connsiteX11" fmla="*/ 368611 w 1752000"/>
                <a:gd name="connsiteY11" fmla="*/ 136076 h 270332"/>
                <a:gd name="connsiteX12" fmla="*/ 346369 w 1752000"/>
                <a:gd name="connsiteY12" fmla="*/ 128654 h 270332"/>
                <a:gd name="connsiteX13" fmla="*/ 302243 w 1752000"/>
                <a:gd name="connsiteY13" fmla="*/ 78519 h 270332"/>
                <a:gd name="connsiteX14" fmla="*/ 345133 w 1752000"/>
                <a:gd name="connsiteY14" fmla="*/ 71556 h 270332"/>
                <a:gd name="connsiteX15" fmla="*/ 17668 w 1752000"/>
                <a:gd name="connsiteY15" fmla="*/ 29685 h 270332"/>
                <a:gd name="connsiteX16" fmla="*/ 272176 w 1752000"/>
                <a:gd name="connsiteY16" fmla="*/ 88699 h 270332"/>
                <a:gd name="connsiteX17" fmla="*/ 305225 w 1752000"/>
                <a:gd name="connsiteY17" fmla="*/ 138788 h 270332"/>
                <a:gd name="connsiteX18" fmla="*/ 206234 w 1752000"/>
                <a:gd name="connsiteY18" fmla="*/ 194103 h 270332"/>
                <a:gd name="connsiteX19" fmla="*/ 0 w 1752000"/>
                <a:gd name="connsiteY19" fmla="*/ 78900 h 270332"/>
                <a:gd name="connsiteX20" fmla="*/ 22 w 1752000"/>
                <a:gd name="connsiteY20" fmla="*/ 78900 h 270332"/>
                <a:gd name="connsiteX21" fmla="*/ 17668 w 1752000"/>
                <a:gd name="connsiteY21" fmla="*/ 29685 h 270332"/>
                <a:gd name="connsiteX22" fmla="*/ 899312 w 1752000"/>
                <a:gd name="connsiteY22" fmla="*/ 100 h 270332"/>
                <a:gd name="connsiteX23" fmla="*/ 981033 w 1752000"/>
                <a:gd name="connsiteY23" fmla="*/ 26165 h 270332"/>
                <a:gd name="connsiteX24" fmla="*/ 981056 w 1752000"/>
                <a:gd name="connsiteY24" fmla="*/ 26165 h 270332"/>
                <a:gd name="connsiteX25" fmla="*/ 1312626 w 1752000"/>
                <a:gd name="connsiteY25" fmla="*/ 42511 h 270332"/>
                <a:gd name="connsiteX26" fmla="*/ 1532986 w 1752000"/>
                <a:gd name="connsiteY26" fmla="*/ 74103 h 270332"/>
                <a:gd name="connsiteX27" fmla="*/ 1718031 w 1752000"/>
                <a:gd name="connsiteY27" fmla="*/ 30448 h 270332"/>
                <a:gd name="connsiteX28" fmla="*/ 1752000 w 1752000"/>
                <a:gd name="connsiteY28" fmla="*/ 81412 h 270332"/>
                <a:gd name="connsiteX29" fmla="*/ 1550228 w 1752000"/>
                <a:gd name="connsiteY29" fmla="*/ 194126 h 270332"/>
                <a:gd name="connsiteX30" fmla="*/ 1333994 w 1752000"/>
                <a:gd name="connsiteY30" fmla="*/ 73340 h 270332"/>
                <a:gd name="connsiteX31" fmla="*/ 1333411 w 1752000"/>
                <a:gd name="connsiteY31" fmla="*/ 73049 h 270332"/>
                <a:gd name="connsiteX32" fmla="*/ 1332626 w 1752000"/>
                <a:gd name="connsiteY32" fmla="*/ 72668 h 270332"/>
                <a:gd name="connsiteX33" fmla="*/ 1331483 w 1752000"/>
                <a:gd name="connsiteY33" fmla="*/ 72219 h 270332"/>
                <a:gd name="connsiteX34" fmla="*/ 1330653 w 1752000"/>
                <a:gd name="connsiteY34" fmla="*/ 71950 h 270332"/>
                <a:gd name="connsiteX35" fmla="*/ 1329442 w 1752000"/>
                <a:gd name="connsiteY35" fmla="*/ 71659 h 270332"/>
                <a:gd name="connsiteX36" fmla="*/ 1328680 w 1752000"/>
                <a:gd name="connsiteY36" fmla="*/ 71502 h 270332"/>
                <a:gd name="connsiteX37" fmla="*/ 1327335 w 1752000"/>
                <a:gd name="connsiteY37" fmla="*/ 71367 h 270332"/>
                <a:gd name="connsiteX38" fmla="*/ 1326640 w 1752000"/>
                <a:gd name="connsiteY38" fmla="*/ 71322 h 270332"/>
                <a:gd name="connsiteX39" fmla="*/ 1325093 w 1752000"/>
                <a:gd name="connsiteY39" fmla="*/ 71367 h 270332"/>
                <a:gd name="connsiteX40" fmla="*/ 1324555 w 1752000"/>
                <a:gd name="connsiteY40" fmla="*/ 71390 h 270332"/>
                <a:gd name="connsiteX41" fmla="*/ 1320519 w 1752000"/>
                <a:gd name="connsiteY41" fmla="*/ 72376 h 270332"/>
                <a:gd name="connsiteX42" fmla="*/ 1319936 w 1752000"/>
                <a:gd name="connsiteY42" fmla="*/ 72645 h 270332"/>
                <a:gd name="connsiteX43" fmla="*/ 1318792 w 1752000"/>
                <a:gd name="connsiteY43" fmla="*/ 73139 h 270332"/>
                <a:gd name="connsiteX44" fmla="*/ 1318635 w 1752000"/>
                <a:gd name="connsiteY44" fmla="*/ 73251 h 270332"/>
                <a:gd name="connsiteX45" fmla="*/ 1318478 w 1752000"/>
                <a:gd name="connsiteY45" fmla="*/ 73340 h 270332"/>
                <a:gd name="connsiteX46" fmla="*/ 1102222 w 1752000"/>
                <a:gd name="connsiteY46" fmla="*/ 194126 h 270332"/>
                <a:gd name="connsiteX47" fmla="*/ 885988 w 1752000"/>
                <a:gd name="connsiteY47" fmla="*/ 73340 h 270332"/>
                <a:gd name="connsiteX48" fmla="*/ 885159 w 1752000"/>
                <a:gd name="connsiteY48" fmla="*/ 72937 h 270332"/>
                <a:gd name="connsiteX49" fmla="*/ 884239 w 1752000"/>
                <a:gd name="connsiteY49" fmla="*/ 72511 h 270332"/>
                <a:gd name="connsiteX50" fmla="*/ 883230 w 1752000"/>
                <a:gd name="connsiteY50" fmla="*/ 72130 h 270332"/>
                <a:gd name="connsiteX51" fmla="*/ 882266 w 1752000"/>
                <a:gd name="connsiteY51" fmla="*/ 71838 h 270332"/>
                <a:gd name="connsiteX52" fmla="*/ 881212 w 1752000"/>
                <a:gd name="connsiteY52" fmla="*/ 71636 h 270332"/>
                <a:gd name="connsiteX53" fmla="*/ 880248 w 1752000"/>
                <a:gd name="connsiteY53" fmla="*/ 71457 h 270332"/>
                <a:gd name="connsiteX54" fmla="*/ 879195 w 1752000"/>
                <a:gd name="connsiteY54" fmla="*/ 71367 h 270332"/>
                <a:gd name="connsiteX55" fmla="*/ 878208 w 1752000"/>
                <a:gd name="connsiteY55" fmla="*/ 71322 h 270332"/>
                <a:gd name="connsiteX56" fmla="*/ 877154 w 1752000"/>
                <a:gd name="connsiteY56" fmla="*/ 71367 h 270332"/>
                <a:gd name="connsiteX57" fmla="*/ 876168 w 1752000"/>
                <a:gd name="connsiteY57" fmla="*/ 71457 h 270332"/>
                <a:gd name="connsiteX58" fmla="*/ 875136 w 1752000"/>
                <a:gd name="connsiteY58" fmla="*/ 71636 h 270332"/>
                <a:gd name="connsiteX59" fmla="*/ 874150 w 1752000"/>
                <a:gd name="connsiteY59" fmla="*/ 71838 h 270332"/>
                <a:gd name="connsiteX60" fmla="*/ 873141 w 1752000"/>
                <a:gd name="connsiteY60" fmla="*/ 72152 h 270332"/>
                <a:gd name="connsiteX61" fmla="*/ 872177 w 1752000"/>
                <a:gd name="connsiteY61" fmla="*/ 72488 h 270332"/>
                <a:gd name="connsiteX62" fmla="*/ 871257 w 1752000"/>
                <a:gd name="connsiteY62" fmla="*/ 72914 h 270332"/>
                <a:gd name="connsiteX63" fmla="*/ 870428 w 1752000"/>
                <a:gd name="connsiteY63" fmla="*/ 73318 h 270332"/>
                <a:gd name="connsiteX64" fmla="*/ 654194 w 1752000"/>
                <a:gd name="connsiteY64" fmla="*/ 194103 h 270332"/>
                <a:gd name="connsiteX65" fmla="*/ 620853 w 1752000"/>
                <a:gd name="connsiteY65" fmla="*/ 175471 h 270332"/>
                <a:gd name="connsiteX66" fmla="*/ 630629 w 1752000"/>
                <a:gd name="connsiteY66" fmla="*/ 159103 h 270332"/>
                <a:gd name="connsiteX67" fmla="*/ 641414 w 1752000"/>
                <a:gd name="connsiteY67" fmla="*/ 125291 h 270332"/>
                <a:gd name="connsiteX68" fmla="*/ 670584 w 1752000"/>
                <a:gd name="connsiteY68" fmla="*/ 117018 h 270332"/>
                <a:gd name="connsiteX69" fmla="*/ 899312 w 1752000"/>
                <a:gd name="connsiteY69" fmla="*/ 100 h 2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52000" h="270332">
                  <a:moveTo>
                    <a:pt x="345133" y="71556"/>
                  </a:moveTo>
                  <a:cubicBezTo>
                    <a:pt x="443456" y="65153"/>
                    <a:pt x="529735" y="122141"/>
                    <a:pt x="608701" y="126771"/>
                  </a:cubicBezTo>
                  <a:cubicBezTo>
                    <a:pt x="607199" y="133026"/>
                    <a:pt x="605024" y="139170"/>
                    <a:pt x="602109" y="145089"/>
                  </a:cubicBezTo>
                  <a:lnTo>
                    <a:pt x="602087" y="145111"/>
                  </a:lnTo>
                  <a:cubicBezTo>
                    <a:pt x="593096" y="163452"/>
                    <a:pt x="577894" y="178094"/>
                    <a:pt x="559262" y="186390"/>
                  </a:cubicBezTo>
                  <a:cubicBezTo>
                    <a:pt x="554441" y="188520"/>
                    <a:pt x="550988" y="192914"/>
                    <a:pt x="550069" y="198116"/>
                  </a:cubicBezTo>
                  <a:cubicBezTo>
                    <a:pt x="548634" y="206255"/>
                    <a:pt x="546078" y="214103"/>
                    <a:pt x="542468" y="221457"/>
                  </a:cubicBezTo>
                  <a:cubicBezTo>
                    <a:pt x="532154" y="242376"/>
                    <a:pt x="514329" y="258049"/>
                    <a:pt x="492266" y="265605"/>
                  </a:cubicBezTo>
                  <a:cubicBezTo>
                    <a:pt x="470181" y="273139"/>
                    <a:pt x="446459" y="271636"/>
                    <a:pt x="425539" y="261323"/>
                  </a:cubicBezTo>
                  <a:cubicBezTo>
                    <a:pt x="386997" y="242399"/>
                    <a:pt x="367759" y="197354"/>
                    <a:pt x="380763" y="156524"/>
                  </a:cubicBezTo>
                  <a:cubicBezTo>
                    <a:pt x="382154" y="152174"/>
                    <a:pt x="381615" y="147466"/>
                    <a:pt x="379284" y="143564"/>
                  </a:cubicBezTo>
                  <a:cubicBezTo>
                    <a:pt x="376952" y="139641"/>
                    <a:pt x="373050" y="136928"/>
                    <a:pt x="368611" y="136076"/>
                  </a:cubicBezTo>
                  <a:cubicBezTo>
                    <a:pt x="360875" y="134618"/>
                    <a:pt x="353387" y="132129"/>
                    <a:pt x="346369" y="128654"/>
                  </a:cubicBezTo>
                  <a:cubicBezTo>
                    <a:pt x="325472" y="118385"/>
                    <a:pt x="309799" y="100582"/>
                    <a:pt x="302243" y="78519"/>
                  </a:cubicBezTo>
                  <a:cubicBezTo>
                    <a:pt x="316795" y="74680"/>
                    <a:pt x="331087" y="72471"/>
                    <a:pt x="345133" y="71556"/>
                  </a:cubicBezTo>
                  <a:close/>
                  <a:moveTo>
                    <a:pt x="17668" y="29685"/>
                  </a:moveTo>
                  <a:cubicBezTo>
                    <a:pt x="55606" y="66232"/>
                    <a:pt x="151346" y="139102"/>
                    <a:pt x="272176" y="88699"/>
                  </a:cubicBezTo>
                  <a:cubicBezTo>
                    <a:pt x="278835" y="108273"/>
                    <a:pt x="290225" y="125358"/>
                    <a:pt x="305225" y="138788"/>
                  </a:cubicBezTo>
                  <a:lnTo>
                    <a:pt x="206234" y="194103"/>
                  </a:lnTo>
                  <a:lnTo>
                    <a:pt x="0" y="78900"/>
                  </a:lnTo>
                  <a:lnTo>
                    <a:pt x="22" y="78900"/>
                  </a:lnTo>
                  <a:cubicBezTo>
                    <a:pt x="3812" y="61681"/>
                    <a:pt x="9798" y="45156"/>
                    <a:pt x="17668" y="29685"/>
                  </a:cubicBezTo>
                  <a:close/>
                  <a:moveTo>
                    <a:pt x="899312" y="100"/>
                  </a:moveTo>
                  <a:cubicBezTo>
                    <a:pt x="925003" y="-958"/>
                    <a:pt x="951880" y="6288"/>
                    <a:pt x="981033" y="26165"/>
                  </a:cubicBezTo>
                  <a:lnTo>
                    <a:pt x="981056" y="26165"/>
                  </a:lnTo>
                  <a:cubicBezTo>
                    <a:pt x="1097693" y="105672"/>
                    <a:pt x="1238433" y="83811"/>
                    <a:pt x="1312626" y="42511"/>
                  </a:cubicBezTo>
                  <a:cubicBezTo>
                    <a:pt x="1386797" y="1210"/>
                    <a:pt x="1421618" y="23071"/>
                    <a:pt x="1532986" y="74103"/>
                  </a:cubicBezTo>
                  <a:cubicBezTo>
                    <a:pt x="1588457" y="99506"/>
                    <a:pt x="1658793" y="69596"/>
                    <a:pt x="1718031" y="30448"/>
                  </a:cubicBezTo>
                  <a:cubicBezTo>
                    <a:pt x="1731798" y="45650"/>
                    <a:pt x="1743233" y="62780"/>
                    <a:pt x="1752000" y="81412"/>
                  </a:cubicBezTo>
                  <a:lnTo>
                    <a:pt x="1550228" y="194126"/>
                  </a:lnTo>
                  <a:lnTo>
                    <a:pt x="1333994" y="73340"/>
                  </a:lnTo>
                  <a:cubicBezTo>
                    <a:pt x="1333815" y="73228"/>
                    <a:pt x="1333590" y="73161"/>
                    <a:pt x="1333411" y="73049"/>
                  </a:cubicBezTo>
                  <a:cubicBezTo>
                    <a:pt x="1333164" y="72914"/>
                    <a:pt x="1332895" y="72780"/>
                    <a:pt x="1332626" y="72668"/>
                  </a:cubicBezTo>
                  <a:cubicBezTo>
                    <a:pt x="1332223" y="72511"/>
                    <a:pt x="1331864" y="72354"/>
                    <a:pt x="1331483" y="72219"/>
                  </a:cubicBezTo>
                  <a:cubicBezTo>
                    <a:pt x="1331214" y="72130"/>
                    <a:pt x="1330945" y="72040"/>
                    <a:pt x="1330653" y="71950"/>
                  </a:cubicBezTo>
                  <a:cubicBezTo>
                    <a:pt x="1330272" y="71838"/>
                    <a:pt x="1329846" y="71748"/>
                    <a:pt x="1329442" y="71659"/>
                  </a:cubicBezTo>
                  <a:cubicBezTo>
                    <a:pt x="1329173" y="71614"/>
                    <a:pt x="1328927" y="71547"/>
                    <a:pt x="1328680" y="71502"/>
                  </a:cubicBezTo>
                  <a:cubicBezTo>
                    <a:pt x="1328232" y="71457"/>
                    <a:pt x="1327783" y="71390"/>
                    <a:pt x="1327335" y="71367"/>
                  </a:cubicBezTo>
                  <a:cubicBezTo>
                    <a:pt x="1327088" y="71367"/>
                    <a:pt x="1326886" y="71322"/>
                    <a:pt x="1326640" y="71322"/>
                  </a:cubicBezTo>
                  <a:cubicBezTo>
                    <a:pt x="1326102" y="71322"/>
                    <a:pt x="1325586" y="71345"/>
                    <a:pt x="1325093" y="71367"/>
                  </a:cubicBezTo>
                  <a:cubicBezTo>
                    <a:pt x="1324936" y="71390"/>
                    <a:pt x="1324734" y="71367"/>
                    <a:pt x="1324555" y="71390"/>
                  </a:cubicBezTo>
                  <a:cubicBezTo>
                    <a:pt x="1323187" y="71547"/>
                    <a:pt x="1321819" y="71883"/>
                    <a:pt x="1320519" y="72376"/>
                  </a:cubicBezTo>
                  <a:cubicBezTo>
                    <a:pt x="1320339" y="72466"/>
                    <a:pt x="1320137" y="72533"/>
                    <a:pt x="1319936" y="72645"/>
                  </a:cubicBezTo>
                  <a:cubicBezTo>
                    <a:pt x="1319554" y="72802"/>
                    <a:pt x="1319173" y="72959"/>
                    <a:pt x="1318792" y="73139"/>
                  </a:cubicBezTo>
                  <a:cubicBezTo>
                    <a:pt x="1318747" y="73161"/>
                    <a:pt x="1318680" y="73228"/>
                    <a:pt x="1318635" y="73251"/>
                  </a:cubicBezTo>
                  <a:cubicBezTo>
                    <a:pt x="1318590" y="73296"/>
                    <a:pt x="1318478" y="73340"/>
                    <a:pt x="1318478" y="73340"/>
                  </a:cubicBezTo>
                  <a:lnTo>
                    <a:pt x="1102222" y="194126"/>
                  </a:lnTo>
                  <a:lnTo>
                    <a:pt x="885988" y="73340"/>
                  </a:lnTo>
                  <a:cubicBezTo>
                    <a:pt x="885719" y="73184"/>
                    <a:pt x="885428" y="73071"/>
                    <a:pt x="885159" y="72937"/>
                  </a:cubicBezTo>
                  <a:cubicBezTo>
                    <a:pt x="884845" y="72802"/>
                    <a:pt x="884553" y="72623"/>
                    <a:pt x="884239" y="72511"/>
                  </a:cubicBezTo>
                  <a:cubicBezTo>
                    <a:pt x="883925" y="72376"/>
                    <a:pt x="883567" y="72264"/>
                    <a:pt x="883230" y="72130"/>
                  </a:cubicBezTo>
                  <a:cubicBezTo>
                    <a:pt x="882894" y="72018"/>
                    <a:pt x="882580" y="71928"/>
                    <a:pt x="882266" y="71838"/>
                  </a:cubicBezTo>
                  <a:cubicBezTo>
                    <a:pt x="881930" y="71748"/>
                    <a:pt x="881594" y="71681"/>
                    <a:pt x="881212" y="71636"/>
                  </a:cubicBezTo>
                  <a:cubicBezTo>
                    <a:pt x="880876" y="71569"/>
                    <a:pt x="880562" y="71502"/>
                    <a:pt x="880248" y="71457"/>
                  </a:cubicBezTo>
                  <a:cubicBezTo>
                    <a:pt x="879912" y="71390"/>
                    <a:pt x="879531" y="71390"/>
                    <a:pt x="879195" y="71367"/>
                  </a:cubicBezTo>
                  <a:cubicBezTo>
                    <a:pt x="878881" y="71345"/>
                    <a:pt x="878544" y="71322"/>
                    <a:pt x="878208" y="71322"/>
                  </a:cubicBezTo>
                  <a:cubicBezTo>
                    <a:pt x="877872" y="71322"/>
                    <a:pt x="877490" y="71345"/>
                    <a:pt x="877154" y="71367"/>
                  </a:cubicBezTo>
                  <a:cubicBezTo>
                    <a:pt x="876840" y="71412"/>
                    <a:pt x="876504" y="71412"/>
                    <a:pt x="876168" y="71457"/>
                  </a:cubicBezTo>
                  <a:cubicBezTo>
                    <a:pt x="875831" y="71502"/>
                    <a:pt x="875473" y="71592"/>
                    <a:pt x="875136" y="71636"/>
                  </a:cubicBezTo>
                  <a:cubicBezTo>
                    <a:pt x="874822" y="71704"/>
                    <a:pt x="874464" y="71748"/>
                    <a:pt x="874150" y="71838"/>
                  </a:cubicBezTo>
                  <a:cubicBezTo>
                    <a:pt x="873813" y="71905"/>
                    <a:pt x="873477" y="72040"/>
                    <a:pt x="873141" y="72152"/>
                  </a:cubicBezTo>
                  <a:cubicBezTo>
                    <a:pt x="872804" y="72242"/>
                    <a:pt x="872490" y="72354"/>
                    <a:pt x="872177" y="72488"/>
                  </a:cubicBezTo>
                  <a:cubicBezTo>
                    <a:pt x="871863" y="72601"/>
                    <a:pt x="871571" y="72780"/>
                    <a:pt x="871257" y="72914"/>
                  </a:cubicBezTo>
                  <a:cubicBezTo>
                    <a:pt x="870988" y="73049"/>
                    <a:pt x="870697" y="73161"/>
                    <a:pt x="870428" y="73318"/>
                  </a:cubicBezTo>
                  <a:lnTo>
                    <a:pt x="654194" y="194103"/>
                  </a:lnTo>
                  <a:lnTo>
                    <a:pt x="620853" y="175471"/>
                  </a:lnTo>
                  <a:cubicBezTo>
                    <a:pt x="624530" y="170314"/>
                    <a:pt x="627804" y="164821"/>
                    <a:pt x="630629" y="159103"/>
                  </a:cubicBezTo>
                  <a:cubicBezTo>
                    <a:pt x="635965" y="148273"/>
                    <a:pt x="639553" y="136883"/>
                    <a:pt x="641414" y="125291"/>
                  </a:cubicBezTo>
                  <a:cubicBezTo>
                    <a:pt x="651234" y="123722"/>
                    <a:pt x="660965" y="121054"/>
                    <a:pt x="670584" y="117018"/>
                  </a:cubicBezTo>
                  <a:cubicBezTo>
                    <a:pt x="755825" y="81182"/>
                    <a:pt x="822237" y="3273"/>
                    <a:pt x="899312" y="100"/>
                  </a:cubicBezTo>
                  <a:close/>
                </a:path>
              </a:pathLst>
            </a:custGeom>
            <a:solidFill>
              <a:srgbClr val="EFEFEF"/>
            </a:solidFill>
            <a:ln w="223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3E391AE-2D05-C3D9-5F33-23885EAFD281}"/>
                </a:ext>
              </a:extLst>
            </p:cNvPr>
            <p:cNvSpPr/>
            <p:nvPr/>
          </p:nvSpPr>
          <p:spPr>
            <a:xfrm>
              <a:off x="1165862" y="3263616"/>
              <a:ext cx="313575" cy="307418"/>
            </a:xfrm>
            <a:custGeom>
              <a:avLst/>
              <a:gdLst>
                <a:gd name="connsiteX0" fmla="*/ 264706 w 313575"/>
                <a:gd name="connsiteY0" fmla="*/ 65269 h 307418"/>
                <a:gd name="connsiteX1" fmla="*/ 190087 w 313575"/>
                <a:gd name="connsiteY1" fmla="*/ 64126 h 307418"/>
                <a:gd name="connsiteX2" fmla="*/ 177530 w 313575"/>
                <a:gd name="connsiteY2" fmla="*/ 64395 h 307418"/>
                <a:gd name="connsiteX3" fmla="*/ 168719 w 313575"/>
                <a:gd name="connsiteY3" fmla="*/ 55471 h 307418"/>
                <a:gd name="connsiteX4" fmla="*/ 125938 w 313575"/>
                <a:gd name="connsiteY4" fmla="*/ 8924 h 307418"/>
                <a:gd name="connsiteX5" fmla="*/ 87553 w 313575"/>
                <a:gd name="connsiteY5" fmla="*/ 0 h 307418"/>
                <a:gd name="connsiteX6" fmla="*/ 9010 w 313575"/>
                <a:gd name="connsiteY6" fmla="*/ 48812 h 307418"/>
                <a:gd name="connsiteX7" fmla="*/ 4727 w 313575"/>
                <a:gd name="connsiteY7" fmla="*/ 115538 h 307418"/>
                <a:gd name="connsiteX8" fmla="*/ 48875 w 313575"/>
                <a:gd name="connsiteY8" fmla="*/ 165740 h 307418"/>
                <a:gd name="connsiteX9" fmla="*/ 71118 w 313575"/>
                <a:gd name="connsiteY9" fmla="*/ 173162 h 307418"/>
                <a:gd name="connsiteX10" fmla="*/ 81790 w 313575"/>
                <a:gd name="connsiteY10" fmla="*/ 180651 h 307418"/>
                <a:gd name="connsiteX11" fmla="*/ 83270 w 313575"/>
                <a:gd name="connsiteY11" fmla="*/ 193610 h 307418"/>
                <a:gd name="connsiteX12" fmla="*/ 128046 w 313575"/>
                <a:gd name="connsiteY12" fmla="*/ 298409 h 307418"/>
                <a:gd name="connsiteX13" fmla="*/ 194773 w 313575"/>
                <a:gd name="connsiteY13" fmla="*/ 302692 h 307418"/>
                <a:gd name="connsiteX14" fmla="*/ 244975 w 313575"/>
                <a:gd name="connsiteY14" fmla="*/ 258543 h 307418"/>
                <a:gd name="connsiteX15" fmla="*/ 252575 w 313575"/>
                <a:gd name="connsiteY15" fmla="*/ 235203 h 307418"/>
                <a:gd name="connsiteX16" fmla="*/ 261768 w 313575"/>
                <a:gd name="connsiteY16" fmla="*/ 223476 h 307418"/>
                <a:gd name="connsiteX17" fmla="*/ 304594 w 313575"/>
                <a:gd name="connsiteY17" fmla="*/ 182198 h 307418"/>
                <a:gd name="connsiteX18" fmla="*/ 308854 w 313575"/>
                <a:gd name="connsiteY18" fmla="*/ 115494 h 307418"/>
                <a:gd name="connsiteX19" fmla="*/ 264706 w 313575"/>
                <a:gd name="connsiteY19" fmla="*/ 65269 h 30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3575" h="307418">
                  <a:moveTo>
                    <a:pt x="264706" y="65269"/>
                  </a:moveTo>
                  <a:cubicBezTo>
                    <a:pt x="241185" y="53722"/>
                    <a:pt x="213988" y="53319"/>
                    <a:pt x="190087" y="64126"/>
                  </a:cubicBezTo>
                  <a:cubicBezTo>
                    <a:pt x="186118" y="65919"/>
                    <a:pt x="181589" y="66032"/>
                    <a:pt x="177530" y="64395"/>
                  </a:cubicBezTo>
                  <a:cubicBezTo>
                    <a:pt x="173495" y="62758"/>
                    <a:pt x="170288" y="59529"/>
                    <a:pt x="168719" y="55471"/>
                  </a:cubicBezTo>
                  <a:cubicBezTo>
                    <a:pt x="160737" y="35090"/>
                    <a:pt x="145557" y="18587"/>
                    <a:pt x="125938" y="8924"/>
                  </a:cubicBezTo>
                  <a:cubicBezTo>
                    <a:pt x="113562" y="2848"/>
                    <a:pt x="100445" y="0"/>
                    <a:pt x="87553" y="0"/>
                  </a:cubicBezTo>
                  <a:cubicBezTo>
                    <a:pt x="55265" y="0"/>
                    <a:pt x="24167" y="17960"/>
                    <a:pt x="9010" y="48812"/>
                  </a:cubicBezTo>
                  <a:cubicBezTo>
                    <a:pt x="-1304" y="69776"/>
                    <a:pt x="-2806" y="93476"/>
                    <a:pt x="4727" y="115538"/>
                  </a:cubicBezTo>
                  <a:cubicBezTo>
                    <a:pt x="12283" y="137624"/>
                    <a:pt x="27956" y="155449"/>
                    <a:pt x="48875" y="165740"/>
                  </a:cubicBezTo>
                  <a:cubicBezTo>
                    <a:pt x="55893" y="169216"/>
                    <a:pt x="63382" y="171705"/>
                    <a:pt x="71118" y="173162"/>
                  </a:cubicBezTo>
                  <a:cubicBezTo>
                    <a:pt x="75557" y="174014"/>
                    <a:pt x="79458" y="176727"/>
                    <a:pt x="81790" y="180651"/>
                  </a:cubicBezTo>
                  <a:cubicBezTo>
                    <a:pt x="84122" y="184552"/>
                    <a:pt x="84660" y="189261"/>
                    <a:pt x="83270" y="193610"/>
                  </a:cubicBezTo>
                  <a:cubicBezTo>
                    <a:pt x="70266" y="234440"/>
                    <a:pt x="89503" y="279485"/>
                    <a:pt x="128046" y="298409"/>
                  </a:cubicBezTo>
                  <a:cubicBezTo>
                    <a:pt x="148965" y="308723"/>
                    <a:pt x="172687" y="310225"/>
                    <a:pt x="194773" y="302692"/>
                  </a:cubicBezTo>
                  <a:cubicBezTo>
                    <a:pt x="216835" y="295135"/>
                    <a:pt x="234661" y="279463"/>
                    <a:pt x="244975" y="258543"/>
                  </a:cubicBezTo>
                  <a:cubicBezTo>
                    <a:pt x="248584" y="251189"/>
                    <a:pt x="251140" y="243342"/>
                    <a:pt x="252575" y="235203"/>
                  </a:cubicBezTo>
                  <a:cubicBezTo>
                    <a:pt x="253495" y="230001"/>
                    <a:pt x="256948" y="225606"/>
                    <a:pt x="261768" y="223476"/>
                  </a:cubicBezTo>
                  <a:cubicBezTo>
                    <a:pt x="280401" y="215180"/>
                    <a:pt x="295602" y="200539"/>
                    <a:pt x="304594" y="182198"/>
                  </a:cubicBezTo>
                  <a:cubicBezTo>
                    <a:pt x="314863" y="161279"/>
                    <a:pt x="316387" y="137556"/>
                    <a:pt x="308854" y="115494"/>
                  </a:cubicBezTo>
                  <a:cubicBezTo>
                    <a:pt x="301320" y="93408"/>
                    <a:pt x="285647" y="75583"/>
                    <a:pt x="264706" y="65269"/>
                  </a:cubicBezTo>
                  <a:close/>
                </a:path>
              </a:pathLst>
            </a:custGeom>
            <a:solidFill>
              <a:srgbClr val="FFFFFF"/>
            </a:solidFill>
            <a:ln w="223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85D8A86-DEEA-4EFF-D344-858F367BD679}"/>
                </a:ext>
              </a:extLst>
            </p:cNvPr>
            <p:cNvSpPr/>
            <p:nvPr/>
          </p:nvSpPr>
          <p:spPr>
            <a:xfrm rot="16860000">
              <a:off x="1295728" y="3362194"/>
              <a:ext cx="98475" cy="111211"/>
            </a:xfrm>
            <a:custGeom>
              <a:avLst/>
              <a:gdLst>
                <a:gd name="connsiteX0" fmla="*/ 98476 w 98475"/>
                <a:gd name="connsiteY0" fmla="*/ 55606 h 111211"/>
                <a:gd name="connsiteX1" fmla="*/ 49238 w 98475"/>
                <a:gd name="connsiteY1" fmla="*/ 111211 h 111211"/>
                <a:gd name="connsiteX2" fmla="*/ 0 w 98475"/>
                <a:gd name="connsiteY2" fmla="*/ 55606 h 111211"/>
                <a:gd name="connsiteX3" fmla="*/ 49238 w 98475"/>
                <a:gd name="connsiteY3" fmla="*/ 0 h 111211"/>
                <a:gd name="connsiteX4" fmla="*/ 98476 w 98475"/>
                <a:gd name="connsiteY4" fmla="*/ 55606 h 111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5" h="111211">
                  <a:moveTo>
                    <a:pt x="98476" y="55606"/>
                  </a:moveTo>
                  <a:cubicBezTo>
                    <a:pt x="98476" y="86316"/>
                    <a:pt x="76431" y="111211"/>
                    <a:pt x="49238" y="111211"/>
                  </a:cubicBezTo>
                  <a:cubicBezTo>
                    <a:pt x="22045" y="111211"/>
                    <a:pt x="0" y="86316"/>
                    <a:pt x="0" y="55606"/>
                  </a:cubicBezTo>
                  <a:cubicBezTo>
                    <a:pt x="0" y="24895"/>
                    <a:pt x="22045" y="0"/>
                    <a:pt x="49238" y="0"/>
                  </a:cubicBezTo>
                  <a:cubicBezTo>
                    <a:pt x="76431" y="0"/>
                    <a:pt x="98476" y="24895"/>
                    <a:pt x="98476" y="55606"/>
                  </a:cubicBezTo>
                  <a:close/>
                </a:path>
              </a:pathLst>
            </a:custGeom>
            <a:solidFill>
              <a:srgbClr val="FFD58A"/>
            </a:solidFill>
            <a:ln w="2238" cap="flat">
              <a:noFill/>
              <a:prstDash val="solid"/>
              <a:miter/>
            </a:ln>
          </p:spPr>
          <p:txBody>
            <a:bodyPr rtlCol="0" anchor="ctr"/>
            <a:lstStyle/>
            <a:p>
              <a:endParaRPr lang="en-US"/>
            </a:p>
          </p:txBody>
        </p:sp>
      </p:grpSp>
      <p:grpSp>
        <p:nvGrpSpPr>
          <p:cNvPr id="1358" name="Group 1357">
            <a:extLst>
              <a:ext uri="{FF2B5EF4-FFF2-40B4-BE49-F238E27FC236}">
                <a16:creationId xmlns:a16="http://schemas.microsoft.com/office/drawing/2014/main" id="{FED072DB-696A-772F-4617-29AD00ACB07E}"/>
              </a:ext>
            </a:extLst>
          </p:cNvPr>
          <p:cNvGrpSpPr/>
          <p:nvPr/>
        </p:nvGrpSpPr>
        <p:grpSpPr>
          <a:xfrm>
            <a:off x="2816554" y="3624636"/>
            <a:ext cx="2166112" cy="1906360"/>
            <a:chOff x="1984053" y="3626991"/>
            <a:chExt cx="1790175" cy="1575504"/>
          </a:xfrm>
        </p:grpSpPr>
        <p:sp>
          <p:nvSpPr>
            <p:cNvPr id="58" name="Freeform: Shape 57">
              <a:extLst>
                <a:ext uri="{FF2B5EF4-FFF2-40B4-BE49-F238E27FC236}">
                  <a16:creationId xmlns:a16="http://schemas.microsoft.com/office/drawing/2014/main" id="{5AB8BC21-31D9-2267-BE02-1FE4E684396B}"/>
                </a:ext>
              </a:extLst>
            </p:cNvPr>
            <p:cNvSpPr/>
            <p:nvPr/>
          </p:nvSpPr>
          <p:spPr>
            <a:xfrm>
              <a:off x="1984053" y="3626991"/>
              <a:ext cx="1790175" cy="1575504"/>
            </a:xfrm>
            <a:custGeom>
              <a:avLst/>
              <a:gdLst>
                <a:gd name="connsiteX0" fmla="*/ 1625803 w 1790175"/>
                <a:gd name="connsiteY0" fmla="*/ 267255 h 1575504"/>
                <a:gd name="connsiteX1" fmla="*/ 1788270 w 1790175"/>
                <a:gd name="connsiteY1" fmla="*/ 1190621 h 1575504"/>
                <a:gd name="connsiteX2" fmla="*/ 1683382 w 1790175"/>
                <a:gd name="connsiteY2" fmla="*/ 1337976 h 1575504"/>
                <a:gd name="connsiteX3" fmla="*/ 344701 w 1790175"/>
                <a:gd name="connsiteY3" fmla="*/ 1573515 h 1575504"/>
                <a:gd name="connsiteX4" fmla="*/ 195799 w 1790175"/>
                <a:gd name="connsiteY4" fmla="*/ 1470801 h 1575504"/>
                <a:gd name="connsiteX5" fmla="*/ 33332 w 1790175"/>
                <a:gd name="connsiteY5" fmla="*/ 547435 h 1575504"/>
                <a:gd name="connsiteX6" fmla="*/ 1584 w 1790175"/>
                <a:gd name="connsiteY6" fmla="*/ 366986 h 1575504"/>
                <a:gd name="connsiteX7" fmla="*/ 68781 w 1790175"/>
                <a:gd name="connsiteY7" fmla="*/ 250259 h 1575504"/>
                <a:gd name="connsiteX8" fmla="*/ 80216 w 1790175"/>
                <a:gd name="connsiteY8" fmla="*/ 246650 h 1575504"/>
                <a:gd name="connsiteX9" fmla="*/ 88557 w 1790175"/>
                <a:gd name="connsiteY9" fmla="*/ 244811 h 1575504"/>
                <a:gd name="connsiteX10" fmla="*/ 378401 w 1790175"/>
                <a:gd name="connsiteY10" fmla="*/ 193824 h 1575504"/>
                <a:gd name="connsiteX11" fmla="*/ 378423 w 1790175"/>
                <a:gd name="connsiteY11" fmla="*/ 193824 h 1575504"/>
                <a:gd name="connsiteX12" fmla="*/ 680330 w 1790175"/>
                <a:gd name="connsiteY12" fmla="*/ 140707 h 1575504"/>
                <a:gd name="connsiteX13" fmla="*/ 680352 w 1790175"/>
                <a:gd name="connsiteY13" fmla="*/ 140707 h 1575504"/>
                <a:gd name="connsiteX14" fmla="*/ 982304 w 1790175"/>
                <a:gd name="connsiteY14" fmla="*/ 87568 h 1575504"/>
                <a:gd name="connsiteX15" fmla="*/ 982326 w 1790175"/>
                <a:gd name="connsiteY15" fmla="*/ 87568 h 1575504"/>
                <a:gd name="connsiteX16" fmla="*/ 1284233 w 1790175"/>
                <a:gd name="connsiteY16" fmla="*/ 34452 h 1575504"/>
                <a:gd name="connsiteX17" fmla="*/ 1284255 w 1790175"/>
                <a:gd name="connsiteY17" fmla="*/ 34452 h 1575504"/>
                <a:gd name="connsiteX18" fmla="*/ 1470601 w 1790175"/>
                <a:gd name="connsiteY18" fmla="*/ 1649 h 1575504"/>
                <a:gd name="connsiteX19" fmla="*/ 1594010 w 1790175"/>
                <a:gd name="connsiteY19" fmla="*/ 86806 h 1575504"/>
                <a:gd name="connsiteX20" fmla="*/ 1625758 w 1790175"/>
                <a:gd name="connsiteY20" fmla="*/ 267255 h 1575504"/>
                <a:gd name="connsiteX21" fmla="*/ 1751207 w 1790175"/>
                <a:gd name="connsiteY21" fmla="*/ 1197146 h 1575504"/>
                <a:gd name="connsiteX22" fmla="*/ 1638741 w 1790175"/>
                <a:gd name="connsiteY22" fmla="*/ 557996 h 1575504"/>
                <a:gd name="connsiteX23" fmla="*/ 120396 w 1790175"/>
                <a:gd name="connsiteY23" fmla="*/ 825149 h 1575504"/>
                <a:gd name="connsiteX24" fmla="*/ 232862 w 1790175"/>
                <a:gd name="connsiteY24" fmla="*/ 1464299 h 1575504"/>
                <a:gd name="connsiteX25" fmla="*/ 338266 w 1790175"/>
                <a:gd name="connsiteY25" fmla="*/ 1537012 h 1575504"/>
                <a:gd name="connsiteX26" fmla="*/ 1676947 w 1790175"/>
                <a:gd name="connsiteY26" fmla="*/ 1301473 h 1575504"/>
                <a:gd name="connsiteX27" fmla="*/ 1751207 w 1790175"/>
                <a:gd name="connsiteY27" fmla="*/ 1197168 h 1575504"/>
                <a:gd name="connsiteX28" fmla="*/ 1632328 w 1790175"/>
                <a:gd name="connsiteY28" fmla="*/ 521471 h 1575504"/>
                <a:gd name="connsiteX29" fmla="*/ 1596453 w 1790175"/>
                <a:gd name="connsiteY29" fmla="*/ 317524 h 1575504"/>
                <a:gd name="connsiteX30" fmla="*/ 1423067 w 1790175"/>
                <a:gd name="connsiteY30" fmla="*/ 558287 h 1575504"/>
                <a:gd name="connsiteX31" fmla="*/ 1632350 w 1790175"/>
                <a:gd name="connsiteY31" fmla="*/ 521471 h 1575504"/>
                <a:gd name="connsiteX32" fmla="*/ 1581072 w 1790175"/>
                <a:gd name="connsiteY32" fmla="*/ 230147 h 1575504"/>
                <a:gd name="connsiteX33" fmla="*/ 1556992 w 1790175"/>
                <a:gd name="connsiteY33" fmla="*/ 93331 h 1575504"/>
                <a:gd name="connsiteX34" fmla="*/ 1477059 w 1790175"/>
                <a:gd name="connsiteY34" fmla="*/ 38174 h 1575504"/>
                <a:gd name="connsiteX35" fmla="*/ 1335892 w 1790175"/>
                <a:gd name="connsiteY35" fmla="*/ 63017 h 1575504"/>
                <a:gd name="connsiteX36" fmla="*/ 1581050 w 1790175"/>
                <a:gd name="connsiteY36" fmla="*/ 230147 h 1575504"/>
                <a:gd name="connsiteX37" fmla="*/ 1370332 w 1790175"/>
                <a:gd name="connsiteY37" fmla="*/ 567592 h 1575504"/>
                <a:gd name="connsiteX38" fmla="*/ 1565400 w 1790175"/>
                <a:gd name="connsiteY38" fmla="*/ 296739 h 1575504"/>
                <a:gd name="connsiteX39" fmla="*/ 1316184 w 1790175"/>
                <a:gd name="connsiteY39" fmla="*/ 340596 h 1575504"/>
                <a:gd name="connsiteX40" fmla="*/ 1121071 w 1790175"/>
                <a:gd name="connsiteY40" fmla="*/ 611449 h 1575504"/>
                <a:gd name="connsiteX41" fmla="*/ 1370309 w 1790175"/>
                <a:gd name="connsiteY41" fmla="*/ 567592 h 1575504"/>
                <a:gd name="connsiteX42" fmla="*/ 1309636 w 1790175"/>
                <a:gd name="connsiteY42" fmla="*/ 304094 h 1575504"/>
                <a:gd name="connsiteX43" fmla="*/ 1558875 w 1790175"/>
                <a:gd name="connsiteY43" fmla="*/ 260237 h 1575504"/>
                <a:gd name="connsiteX44" fmla="*/ 1283179 w 1790175"/>
                <a:gd name="connsiteY44" fmla="*/ 72299 h 1575504"/>
                <a:gd name="connsiteX45" fmla="*/ 1033941 w 1790175"/>
                <a:gd name="connsiteY45" fmla="*/ 116156 h 1575504"/>
                <a:gd name="connsiteX46" fmla="*/ 1309636 w 1790175"/>
                <a:gd name="connsiteY46" fmla="*/ 304094 h 1575504"/>
                <a:gd name="connsiteX47" fmla="*/ 1068380 w 1790175"/>
                <a:gd name="connsiteY47" fmla="*/ 620731 h 1575504"/>
                <a:gd name="connsiteX48" fmla="*/ 1263448 w 1790175"/>
                <a:gd name="connsiteY48" fmla="*/ 349879 h 1575504"/>
                <a:gd name="connsiteX49" fmla="*/ 1014210 w 1790175"/>
                <a:gd name="connsiteY49" fmla="*/ 393735 h 1575504"/>
                <a:gd name="connsiteX50" fmla="*/ 819142 w 1790175"/>
                <a:gd name="connsiteY50" fmla="*/ 664588 h 1575504"/>
                <a:gd name="connsiteX51" fmla="*/ 1068380 w 1790175"/>
                <a:gd name="connsiteY51" fmla="*/ 620731 h 1575504"/>
                <a:gd name="connsiteX52" fmla="*/ 1007685 w 1790175"/>
                <a:gd name="connsiteY52" fmla="*/ 357233 h 1575504"/>
                <a:gd name="connsiteX53" fmla="*/ 1256901 w 1790175"/>
                <a:gd name="connsiteY53" fmla="*/ 313376 h 1575504"/>
                <a:gd name="connsiteX54" fmla="*/ 981228 w 1790175"/>
                <a:gd name="connsiteY54" fmla="*/ 125438 h 1575504"/>
                <a:gd name="connsiteX55" fmla="*/ 731989 w 1790175"/>
                <a:gd name="connsiteY55" fmla="*/ 169295 h 1575504"/>
                <a:gd name="connsiteX56" fmla="*/ 1007685 w 1790175"/>
                <a:gd name="connsiteY56" fmla="*/ 357233 h 1575504"/>
                <a:gd name="connsiteX57" fmla="*/ 766429 w 1790175"/>
                <a:gd name="connsiteY57" fmla="*/ 673871 h 1575504"/>
                <a:gd name="connsiteX58" fmla="*/ 961497 w 1790175"/>
                <a:gd name="connsiteY58" fmla="*/ 403018 h 1575504"/>
                <a:gd name="connsiteX59" fmla="*/ 712258 w 1790175"/>
                <a:gd name="connsiteY59" fmla="*/ 446874 h 1575504"/>
                <a:gd name="connsiteX60" fmla="*/ 517190 w 1790175"/>
                <a:gd name="connsiteY60" fmla="*/ 717727 h 1575504"/>
                <a:gd name="connsiteX61" fmla="*/ 766429 w 1790175"/>
                <a:gd name="connsiteY61" fmla="*/ 673871 h 1575504"/>
                <a:gd name="connsiteX62" fmla="*/ 705711 w 1790175"/>
                <a:gd name="connsiteY62" fmla="*/ 410372 h 1575504"/>
                <a:gd name="connsiteX63" fmla="*/ 954949 w 1790175"/>
                <a:gd name="connsiteY63" fmla="*/ 366515 h 1575504"/>
                <a:gd name="connsiteX64" fmla="*/ 679276 w 1790175"/>
                <a:gd name="connsiteY64" fmla="*/ 178578 h 1575504"/>
                <a:gd name="connsiteX65" fmla="*/ 430038 w 1790175"/>
                <a:gd name="connsiteY65" fmla="*/ 222434 h 1575504"/>
                <a:gd name="connsiteX66" fmla="*/ 705711 w 1790175"/>
                <a:gd name="connsiteY66" fmla="*/ 410372 h 1575504"/>
                <a:gd name="connsiteX67" fmla="*/ 464455 w 1790175"/>
                <a:gd name="connsiteY67" fmla="*/ 727010 h 1575504"/>
                <a:gd name="connsiteX68" fmla="*/ 659567 w 1790175"/>
                <a:gd name="connsiteY68" fmla="*/ 456157 h 1575504"/>
                <a:gd name="connsiteX69" fmla="*/ 410329 w 1790175"/>
                <a:gd name="connsiteY69" fmla="*/ 500014 h 1575504"/>
                <a:gd name="connsiteX70" fmla="*/ 215261 w 1790175"/>
                <a:gd name="connsiteY70" fmla="*/ 770866 h 1575504"/>
                <a:gd name="connsiteX71" fmla="*/ 464477 w 1790175"/>
                <a:gd name="connsiteY71" fmla="*/ 727010 h 1575504"/>
                <a:gd name="connsiteX72" fmla="*/ 403760 w 1790175"/>
                <a:gd name="connsiteY72" fmla="*/ 463511 h 1575504"/>
                <a:gd name="connsiteX73" fmla="*/ 652998 w 1790175"/>
                <a:gd name="connsiteY73" fmla="*/ 419654 h 1575504"/>
                <a:gd name="connsiteX74" fmla="*/ 377302 w 1790175"/>
                <a:gd name="connsiteY74" fmla="*/ 231717 h 1575504"/>
                <a:gd name="connsiteX75" fmla="*/ 128086 w 1790175"/>
                <a:gd name="connsiteY75" fmla="*/ 275573 h 1575504"/>
                <a:gd name="connsiteX76" fmla="*/ 403760 w 1790175"/>
                <a:gd name="connsiteY76" fmla="*/ 463511 h 1575504"/>
                <a:gd name="connsiteX77" fmla="*/ 162503 w 1790175"/>
                <a:gd name="connsiteY77" fmla="*/ 780149 h 1575504"/>
                <a:gd name="connsiteX78" fmla="*/ 357571 w 1790175"/>
                <a:gd name="connsiteY78" fmla="*/ 509296 h 1575504"/>
                <a:gd name="connsiteX79" fmla="*/ 73602 w 1790175"/>
                <a:gd name="connsiteY79" fmla="*/ 559251 h 1575504"/>
                <a:gd name="connsiteX80" fmla="*/ 113961 w 1790175"/>
                <a:gd name="connsiteY80" fmla="*/ 788669 h 1575504"/>
                <a:gd name="connsiteX81" fmla="*/ 162481 w 1790175"/>
                <a:gd name="connsiteY81" fmla="*/ 780126 h 1575504"/>
                <a:gd name="connsiteX82" fmla="*/ 67189 w 1790175"/>
                <a:gd name="connsiteY82" fmla="*/ 522727 h 1575504"/>
                <a:gd name="connsiteX83" fmla="*/ 351069 w 1790175"/>
                <a:gd name="connsiteY83" fmla="*/ 472771 h 1575504"/>
                <a:gd name="connsiteX84" fmla="*/ 78019 w 1790175"/>
                <a:gd name="connsiteY84" fmla="*/ 286672 h 1575504"/>
                <a:gd name="connsiteX85" fmla="*/ 38669 w 1790175"/>
                <a:gd name="connsiteY85" fmla="*/ 360529 h 1575504"/>
                <a:gd name="connsiteX86" fmla="*/ 67211 w 1790175"/>
                <a:gd name="connsiteY86" fmla="*/ 522727 h 157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790175" h="1575504">
                  <a:moveTo>
                    <a:pt x="1625803" y="267255"/>
                  </a:moveTo>
                  <a:lnTo>
                    <a:pt x="1788270" y="1190621"/>
                  </a:lnTo>
                  <a:cubicBezTo>
                    <a:pt x="1800400" y="1259567"/>
                    <a:pt x="1753337" y="1325666"/>
                    <a:pt x="1683382" y="1337976"/>
                  </a:cubicBezTo>
                  <a:lnTo>
                    <a:pt x="344701" y="1573515"/>
                  </a:lnTo>
                  <a:cubicBezTo>
                    <a:pt x="274746" y="1585824"/>
                    <a:pt x="207929" y="1539748"/>
                    <a:pt x="195799" y="1470801"/>
                  </a:cubicBezTo>
                  <a:lnTo>
                    <a:pt x="33332" y="547435"/>
                  </a:lnTo>
                  <a:lnTo>
                    <a:pt x="1584" y="366986"/>
                  </a:lnTo>
                  <a:cubicBezTo>
                    <a:pt x="-7295" y="316582"/>
                    <a:pt x="21987" y="268062"/>
                    <a:pt x="68781" y="250259"/>
                  </a:cubicBezTo>
                  <a:cubicBezTo>
                    <a:pt x="72144" y="247838"/>
                    <a:pt x="76158" y="246582"/>
                    <a:pt x="80216" y="246650"/>
                  </a:cubicBezTo>
                  <a:cubicBezTo>
                    <a:pt x="82951" y="245954"/>
                    <a:pt x="85709" y="245304"/>
                    <a:pt x="88557" y="244811"/>
                  </a:cubicBezTo>
                  <a:lnTo>
                    <a:pt x="378401" y="193824"/>
                  </a:lnTo>
                  <a:lnTo>
                    <a:pt x="378423" y="193824"/>
                  </a:lnTo>
                  <a:cubicBezTo>
                    <a:pt x="378423" y="193824"/>
                    <a:pt x="680330" y="140707"/>
                    <a:pt x="680330" y="140707"/>
                  </a:cubicBezTo>
                  <a:lnTo>
                    <a:pt x="680352" y="140707"/>
                  </a:lnTo>
                  <a:cubicBezTo>
                    <a:pt x="680352" y="140707"/>
                    <a:pt x="982304" y="87568"/>
                    <a:pt x="982304" y="87568"/>
                  </a:cubicBezTo>
                  <a:lnTo>
                    <a:pt x="982326" y="87568"/>
                  </a:lnTo>
                  <a:cubicBezTo>
                    <a:pt x="982326" y="87568"/>
                    <a:pt x="1284233" y="34452"/>
                    <a:pt x="1284233" y="34452"/>
                  </a:cubicBezTo>
                  <a:lnTo>
                    <a:pt x="1284255" y="34452"/>
                  </a:lnTo>
                  <a:cubicBezTo>
                    <a:pt x="1284255" y="34452"/>
                    <a:pt x="1470601" y="1649"/>
                    <a:pt x="1470601" y="1649"/>
                  </a:cubicBezTo>
                  <a:cubicBezTo>
                    <a:pt x="1528583" y="-8553"/>
                    <a:pt x="1583965" y="29653"/>
                    <a:pt x="1594010" y="86806"/>
                  </a:cubicBezTo>
                  <a:lnTo>
                    <a:pt x="1625758" y="267255"/>
                  </a:lnTo>
                  <a:close/>
                  <a:moveTo>
                    <a:pt x="1751207" y="1197146"/>
                  </a:moveTo>
                  <a:lnTo>
                    <a:pt x="1638741" y="557996"/>
                  </a:lnTo>
                  <a:lnTo>
                    <a:pt x="120396" y="825149"/>
                  </a:lnTo>
                  <a:lnTo>
                    <a:pt x="232862" y="1464299"/>
                  </a:lnTo>
                  <a:cubicBezTo>
                    <a:pt x="241450" y="1513111"/>
                    <a:pt x="288737" y="1545712"/>
                    <a:pt x="338266" y="1537012"/>
                  </a:cubicBezTo>
                  <a:lnTo>
                    <a:pt x="1676947" y="1301473"/>
                  </a:lnTo>
                  <a:cubicBezTo>
                    <a:pt x="1726499" y="1292751"/>
                    <a:pt x="1759795" y="1245980"/>
                    <a:pt x="1751207" y="1197168"/>
                  </a:cubicBezTo>
                  <a:close/>
                  <a:moveTo>
                    <a:pt x="1632328" y="521471"/>
                  </a:moveTo>
                  <a:lnTo>
                    <a:pt x="1596453" y="317524"/>
                  </a:lnTo>
                  <a:lnTo>
                    <a:pt x="1423067" y="558287"/>
                  </a:lnTo>
                  <a:lnTo>
                    <a:pt x="1632350" y="521471"/>
                  </a:lnTo>
                  <a:close/>
                  <a:moveTo>
                    <a:pt x="1581072" y="230147"/>
                  </a:moveTo>
                  <a:lnTo>
                    <a:pt x="1556992" y="93331"/>
                  </a:lnTo>
                  <a:cubicBezTo>
                    <a:pt x="1550489" y="56313"/>
                    <a:pt x="1514637" y="31559"/>
                    <a:pt x="1477059" y="38174"/>
                  </a:cubicBezTo>
                  <a:lnTo>
                    <a:pt x="1335892" y="63017"/>
                  </a:lnTo>
                  <a:lnTo>
                    <a:pt x="1581050" y="230147"/>
                  </a:lnTo>
                  <a:close/>
                  <a:moveTo>
                    <a:pt x="1370332" y="567592"/>
                  </a:moveTo>
                  <a:lnTo>
                    <a:pt x="1565400" y="296739"/>
                  </a:lnTo>
                  <a:lnTo>
                    <a:pt x="1316184" y="340596"/>
                  </a:lnTo>
                  <a:lnTo>
                    <a:pt x="1121071" y="611449"/>
                  </a:lnTo>
                  <a:lnTo>
                    <a:pt x="1370309" y="567592"/>
                  </a:lnTo>
                  <a:close/>
                  <a:moveTo>
                    <a:pt x="1309636" y="304094"/>
                  </a:moveTo>
                  <a:lnTo>
                    <a:pt x="1558875" y="260237"/>
                  </a:lnTo>
                  <a:lnTo>
                    <a:pt x="1283179" y="72299"/>
                  </a:lnTo>
                  <a:lnTo>
                    <a:pt x="1033941" y="116156"/>
                  </a:lnTo>
                  <a:lnTo>
                    <a:pt x="1309636" y="304094"/>
                  </a:lnTo>
                  <a:close/>
                  <a:moveTo>
                    <a:pt x="1068380" y="620731"/>
                  </a:moveTo>
                  <a:lnTo>
                    <a:pt x="1263448" y="349879"/>
                  </a:lnTo>
                  <a:lnTo>
                    <a:pt x="1014210" y="393735"/>
                  </a:lnTo>
                  <a:lnTo>
                    <a:pt x="819142" y="664588"/>
                  </a:lnTo>
                  <a:lnTo>
                    <a:pt x="1068380" y="620731"/>
                  </a:lnTo>
                  <a:close/>
                  <a:moveTo>
                    <a:pt x="1007685" y="357233"/>
                  </a:moveTo>
                  <a:lnTo>
                    <a:pt x="1256901" y="313376"/>
                  </a:lnTo>
                  <a:lnTo>
                    <a:pt x="981228" y="125438"/>
                  </a:lnTo>
                  <a:lnTo>
                    <a:pt x="731989" y="169295"/>
                  </a:lnTo>
                  <a:lnTo>
                    <a:pt x="1007685" y="357233"/>
                  </a:lnTo>
                  <a:close/>
                  <a:moveTo>
                    <a:pt x="766429" y="673871"/>
                  </a:moveTo>
                  <a:lnTo>
                    <a:pt x="961497" y="403018"/>
                  </a:lnTo>
                  <a:lnTo>
                    <a:pt x="712258" y="446874"/>
                  </a:lnTo>
                  <a:lnTo>
                    <a:pt x="517190" y="717727"/>
                  </a:lnTo>
                  <a:lnTo>
                    <a:pt x="766429" y="673871"/>
                  </a:lnTo>
                  <a:close/>
                  <a:moveTo>
                    <a:pt x="705711" y="410372"/>
                  </a:moveTo>
                  <a:lnTo>
                    <a:pt x="954949" y="366515"/>
                  </a:lnTo>
                  <a:lnTo>
                    <a:pt x="679276" y="178578"/>
                  </a:lnTo>
                  <a:lnTo>
                    <a:pt x="430038" y="222434"/>
                  </a:lnTo>
                  <a:lnTo>
                    <a:pt x="705711" y="410372"/>
                  </a:lnTo>
                  <a:close/>
                  <a:moveTo>
                    <a:pt x="464455" y="727010"/>
                  </a:moveTo>
                  <a:lnTo>
                    <a:pt x="659567" y="456157"/>
                  </a:lnTo>
                  <a:lnTo>
                    <a:pt x="410329" y="500014"/>
                  </a:lnTo>
                  <a:lnTo>
                    <a:pt x="215261" y="770866"/>
                  </a:lnTo>
                  <a:lnTo>
                    <a:pt x="464477" y="727010"/>
                  </a:lnTo>
                  <a:close/>
                  <a:moveTo>
                    <a:pt x="403760" y="463511"/>
                  </a:moveTo>
                  <a:lnTo>
                    <a:pt x="652998" y="419654"/>
                  </a:lnTo>
                  <a:lnTo>
                    <a:pt x="377302" y="231717"/>
                  </a:lnTo>
                  <a:lnTo>
                    <a:pt x="128086" y="275573"/>
                  </a:lnTo>
                  <a:lnTo>
                    <a:pt x="403760" y="463511"/>
                  </a:lnTo>
                  <a:close/>
                  <a:moveTo>
                    <a:pt x="162503" y="780149"/>
                  </a:moveTo>
                  <a:lnTo>
                    <a:pt x="357571" y="509296"/>
                  </a:lnTo>
                  <a:lnTo>
                    <a:pt x="73602" y="559251"/>
                  </a:lnTo>
                  <a:lnTo>
                    <a:pt x="113961" y="788669"/>
                  </a:lnTo>
                  <a:lnTo>
                    <a:pt x="162481" y="780126"/>
                  </a:lnTo>
                  <a:close/>
                  <a:moveTo>
                    <a:pt x="67189" y="522727"/>
                  </a:moveTo>
                  <a:lnTo>
                    <a:pt x="351069" y="472771"/>
                  </a:lnTo>
                  <a:lnTo>
                    <a:pt x="78019" y="286672"/>
                  </a:lnTo>
                  <a:cubicBezTo>
                    <a:pt x="50171" y="299385"/>
                    <a:pt x="33175" y="329430"/>
                    <a:pt x="38669" y="360529"/>
                  </a:cubicBezTo>
                  <a:lnTo>
                    <a:pt x="67211" y="522727"/>
                  </a:lnTo>
                  <a:close/>
                </a:path>
              </a:pathLst>
            </a:custGeom>
            <a:solidFill>
              <a:srgbClr val="4C321C"/>
            </a:solidFill>
            <a:ln w="223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FCE5824-76C2-6AC3-0050-3467CCE36EC5}"/>
                </a:ext>
              </a:extLst>
            </p:cNvPr>
            <p:cNvSpPr/>
            <p:nvPr/>
          </p:nvSpPr>
          <p:spPr>
            <a:xfrm>
              <a:off x="2104449" y="4184964"/>
              <a:ext cx="1632161" cy="980428"/>
            </a:xfrm>
            <a:custGeom>
              <a:avLst/>
              <a:gdLst>
                <a:gd name="connsiteX0" fmla="*/ 1518345 w 1632161"/>
                <a:gd name="connsiteY0" fmla="*/ 22 h 980428"/>
                <a:gd name="connsiteX1" fmla="*/ 1630812 w 1632161"/>
                <a:gd name="connsiteY1" fmla="*/ 639172 h 980428"/>
                <a:gd name="connsiteX2" fmla="*/ 1556552 w 1632161"/>
                <a:gd name="connsiteY2" fmla="*/ 743478 h 980428"/>
                <a:gd name="connsiteX3" fmla="*/ 217871 w 1632161"/>
                <a:gd name="connsiteY3" fmla="*/ 979016 h 980428"/>
                <a:gd name="connsiteX4" fmla="*/ 112467 w 1632161"/>
                <a:gd name="connsiteY4" fmla="*/ 906303 h 980428"/>
                <a:gd name="connsiteX5" fmla="*/ 0 w 1632161"/>
                <a:gd name="connsiteY5" fmla="*/ 267153 h 980428"/>
                <a:gd name="connsiteX6" fmla="*/ 1518345 w 1632161"/>
                <a:gd name="connsiteY6" fmla="*/ 0 h 980428"/>
                <a:gd name="connsiteX7" fmla="*/ 1285564 w 1632161"/>
                <a:gd name="connsiteY7" fmla="*/ 400584 h 980428"/>
                <a:gd name="connsiteX8" fmla="*/ 1225743 w 1632161"/>
                <a:gd name="connsiteY8" fmla="*/ 328431 h 980428"/>
                <a:gd name="connsiteX9" fmla="*/ 892245 w 1632161"/>
                <a:gd name="connsiteY9" fmla="*/ 200561 h 980428"/>
                <a:gd name="connsiteX10" fmla="*/ 795720 w 1632161"/>
                <a:gd name="connsiteY10" fmla="*/ 215808 h 980428"/>
                <a:gd name="connsiteX11" fmla="*/ 761527 w 1632161"/>
                <a:gd name="connsiteY11" fmla="*/ 306189 h 980428"/>
                <a:gd name="connsiteX12" fmla="*/ 825204 w 1632161"/>
                <a:gd name="connsiteY12" fmla="*/ 668141 h 980428"/>
                <a:gd name="connsiteX13" fmla="*/ 888186 w 1632161"/>
                <a:gd name="connsiteY13" fmla="*/ 741415 h 980428"/>
                <a:gd name="connsiteX14" fmla="*/ 937043 w 1632161"/>
                <a:gd name="connsiteY14" fmla="*/ 745406 h 980428"/>
                <a:gd name="connsiteX15" fmla="*/ 984128 w 1632161"/>
                <a:gd name="connsiteY15" fmla="*/ 722850 h 980428"/>
                <a:gd name="connsiteX16" fmla="*/ 1253950 w 1632161"/>
                <a:gd name="connsiteY16" fmla="*/ 488791 h 980428"/>
                <a:gd name="connsiteX17" fmla="*/ 1285564 w 1632161"/>
                <a:gd name="connsiteY17" fmla="*/ 400584 h 98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2161" h="980428">
                  <a:moveTo>
                    <a:pt x="1518345" y="22"/>
                  </a:moveTo>
                  <a:lnTo>
                    <a:pt x="1630812" y="639172"/>
                  </a:lnTo>
                  <a:cubicBezTo>
                    <a:pt x="1639399" y="687984"/>
                    <a:pt x="1606103" y="734778"/>
                    <a:pt x="1556552" y="743478"/>
                  </a:cubicBezTo>
                  <a:lnTo>
                    <a:pt x="217871" y="979016"/>
                  </a:lnTo>
                  <a:cubicBezTo>
                    <a:pt x="168364" y="987739"/>
                    <a:pt x="121054" y="955137"/>
                    <a:pt x="112467" y="906303"/>
                  </a:cubicBezTo>
                  <a:lnTo>
                    <a:pt x="0" y="267153"/>
                  </a:lnTo>
                  <a:lnTo>
                    <a:pt x="1518345" y="0"/>
                  </a:lnTo>
                  <a:close/>
                  <a:moveTo>
                    <a:pt x="1285564" y="400584"/>
                  </a:moveTo>
                  <a:cubicBezTo>
                    <a:pt x="1279757" y="367535"/>
                    <a:pt x="1257403" y="340584"/>
                    <a:pt x="1225743" y="328431"/>
                  </a:cubicBezTo>
                  <a:lnTo>
                    <a:pt x="892245" y="200561"/>
                  </a:lnTo>
                  <a:cubicBezTo>
                    <a:pt x="859262" y="187915"/>
                    <a:pt x="823186" y="193633"/>
                    <a:pt x="795720" y="215808"/>
                  </a:cubicBezTo>
                  <a:cubicBezTo>
                    <a:pt x="768253" y="238028"/>
                    <a:pt x="755473" y="271817"/>
                    <a:pt x="761527" y="306189"/>
                  </a:cubicBezTo>
                  <a:lnTo>
                    <a:pt x="825204" y="668141"/>
                  </a:lnTo>
                  <a:cubicBezTo>
                    <a:pt x="831258" y="702536"/>
                    <a:pt x="854801" y="729935"/>
                    <a:pt x="888186" y="741415"/>
                  </a:cubicBezTo>
                  <a:cubicBezTo>
                    <a:pt x="904330" y="746975"/>
                    <a:pt x="921079" y="748209"/>
                    <a:pt x="937043" y="745406"/>
                  </a:cubicBezTo>
                  <a:cubicBezTo>
                    <a:pt x="954128" y="742401"/>
                    <a:pt x="970339" y="734778"/>
                    <a:pt x="984128" y="722850"/>
                  </a:cubicBezTo>
                  <a:lnTo>
                    <a:pt x="1253950" y="488791"/>
                  </a:lnTo>
                  <a:cubicBezTo>
                    <a:pt x="1279555" y="466593"/>
                    <a:pt x="1291371" y="433611"/>
                    <a:pt x="1285564" y="400584"/>
                  </a:cubicBezTo>
                  <a:close/>
                </a:path>
              </a:pathLst>
            </a:custGeom>
            <a:solidFill>
              <a:srgbClr val="606060"/>
            </a:solidFill>
            <a:ln w="2238"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F128C3F-2DF1-C364-998C-ED84B66CCD8A}"/>
                </a:ext>
              </a:extLst>
            </p:cNvPr>
            <p:cNvSpPr/>
            <p:nvPr/>
          </p:nvSpPr>
          <p:spPr>
            <a:xfrm>
              <a:off x="3407098" y="3944493"/>
              <a:ext cx="209283" cy="240785"/>
            </a:xfrm>
            <a:custGeom>
              <a:avLst/>
              <a:gdLst>
                <a:gd name="connsiteX0" fmla="*/ 173386 w 209283"/>
                <a:gd name="connsiteY0" fmla="*/ 0 h 240785"/>
                <a:gd name="connsiteX1" fmla="*/ 209283 w 209283"/>
                <a:gd name="connsiteY1" fmla="*/ 203969 h 240785"/>
                <a:gd name="connsiteX2" fmla="*/ 0 w 209283"/>
                <a:gd name="connsiteY2" fmla="*/ 240786 h 240785"/>
                <a:gd name="connsiteX3" fmla="*/ 173386 w 209283"/>
                <a:gd name="connsiteY3" fmla="*/ 0 h 240785"/>
              </a:gdLst>
              <a:ahLst/>
              <a:cxnLst>
                <a:cxn ang="0">
                  <a:pos x="connsiteX0" y="connsiteY0"/>
                </a:cxn>
                <a:cxn ang="0">
                  <a:pos x="connsiteX1" y="connsiteY1"/>
                </a:cxn>
                <a:cxn ang="0">
                  <a:pos x="connsiteX2" y="connsiteY2"/>
                </a:cxn>
                <a:cxn ang="0">
                  <a:pos x="connsiteX3" y="connsiteY3"/>
                </a:cxn>
              </a:cxnLst>
              <a:rect l="l" t="t" r="r" b="b"/>
              <a:pathLst>
                <a:path w="209283" h="240785">
                  <a:moveTo>
                    <a:pt x="173386" y="0"/>
                  </a:moveTo>
                  <a:lnTo>
                    <a:pt x="209283" y="203969"/>
                  </a:lnTo>
                  <a:lnTo>
                    <a:pt x="0" y="240786"/>
                  </a:lnTo>
                  <a:lnTo>
                    <a:pt x="173386" y="0"/>
                  </a:lnTo>
                  <a:close/>
                </a:path>
              </a:pathLst>
            </a:custGeom>
            <a:solidFill>
              <a:srgbClr val="606060"/>
            </a:solidFill>
            <a:ln w="223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0E35C51-07F3-3B81-EEED-BDD969F5465D}"/>
                </a:ext>
              </a:extLst>
            </p:cNvPr>
            <p:cNvSpPr/>
            <p:nvPr/>
          </p:nvSpPr>
          <p:spPr>
            <a:xfrm>
              <a:off x="3319968" y="3664073"/>
              <a:ext cx="245157" cy="193043"/>
            </a:xfrm>
            <a:custGeom>
              <a:avLst/>
              <a:gdLst>
                <a:gd name="connsiteX0" fmla="*/ 221077 w 245157"/>
                <a:gd name="connsiteY0" fmla="*/ 56227 h 193043"/>
                <a:gd name="connsiteX1" fmla="*/ 245158 w 245157"/>
                <a:gd name="connsiteY1" fmla="*/ 193043 h 193043"/>
                <a:gd name="connsiteX2" fmla="*/ 0 w 245157"/>
                <a:gd name="connsiteY2" fmla="*/ 25913 h 193043"/>
                <a:gd name="connsiteX3" fmla="*/ 141167 w 245157"/>
                <a:gd name="connsiteY3" fmla="*/ 1070 h 193043"/>
                <a:gd name="connsiteX4" fmla="*/ 221100 w 245157"/>
                <a:gd name="connsiteY4" fmla="*/ 56227 h 19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57" h="193043">
                  <a:moveTo>
                    <a:pt x="221077" y="56227"/>
                  </a:moveTo>
                  <a:lnTo>
                    <a:pt x="245158" y="193043"/>
                  </a:lnTo>
                  <a:lnTo>
                    <a:pt x="0" y="25913"/>
                  </a:lnTo>
                  <a:lnTo>
                    <a:pt x="141167" y="1070"/>
                  </a:lnTo>
                  <a:cubicBezTo>
                    <a:pt x="178723" y="-5545"/>
                    <a:pt x="214575" y="19209"/>
                    <a:pt x="221100" y="56227"/>
                  </a:cubicBezTo>
                  <a:close/>
                </a:path>
              </a:pathLst>
            </a:custGeom>
            <a:solidFill>
              <a:srgbClr val="606060"/>
            </a:solidFill>
            <a:ln w="223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C1ED39A-CFCD-AA74-C2C9-CAA92849C66A}"/>
                </a:ext>
              </a:extLst>
            </p:cNvPr>
            <p:cNvSpPr/>
            <p:nvPr/>
          </p:nvSpPr>
          <p:spPr>
            <a:xfrm>
              <a:off x="3105124" y="3923708"/>
              <a:ext cx="444328" cy="314709"/>
            </a:xfrm>
            <a:custGeom>
              <a:avLst/>
              <a:gdLst>
                <a:gd name="connsiteX0" fmla="*/ 444329 w 444328"/>
                <a:gd name="connsiteY0" fmla="*/ 0 h 314709"/>
                <a:gd name="connsiteX1" fmla="*/ 249238 w 444328"/>
                <a:gd name="connsiteY1" fmla="*/ 270853 h 314709"/>
                <a:gd name="connsiteX2" fmla="*/ 0 w 444328"/>
                <a:gd name="connsiteY2" fmla="*/ 314710 h 314709"/>
                <a:gd name="connsiteX3" fmla="*/ 195113 w 444328"/>
                <a:gd name="connsiteY3" fmla="*/ 43834 h 314709"/>
                <a:gd name="connsiteX4" fmla="*/ 444329 w 444328"/>
                <a:gd name="connsiteY4" fmla="*/ 0 h 31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28" h="314709">
                  <a:moveTo>
                    <a:pt x="444329" y="0"/>
                  </a:moveTo>
                  <a:lnTo>
                    <a:pt x="249238" y="270853"/>
                  </a:lnTo>
                  <a:lnTo>
                    <a:pt x="0" y="314710"/>
                  </a:lnTo>
                  <a:lnTo>
                    <a:pt x="195113" y="43834"/>
                  </a:lnTo>
                  <a:lnTo>
                    <a:pt x="444329" y="0"/>
                  </a:lnTo>
                  <a:close/>
                </a:path>
              </a:pathLst>
            </a:custGeom>
            <a:solidFill>
              <a:srgbClr val="FFFFFF"/>
            </a:solidFill>
            <a:ln w="223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F38BB46-C2FD-959C-6788-7A8984C2E4A1}"/>
                </a:ext>
              </a:extLst>
            </p:cNvPr>
            <p:cNvSpPr/>
            <p:nvPr/>
          </p:nvSpPr>
          <p:spPr>
            <a:xfrm>
              <a:off x="3017971" y="3699268"/>
              <a:ext cx="524956" cy="231771"/>
            </a:xfrm>
            <a:custGeom>
              <a:avLst/>
              <a:gdLst>
                <a:gd name="connsiteX0" fmla="*/ 524957 w 524956"/>
                <a:gd name="connsiteY0" fmla="*/ 187915 h 231771"/>
                <a:gd name="connsiteX1" fmla="*/ 275696 w 524956"/>
                <a:gd name="connsiteY1" fmla="*/ 231772 h 231771"/>
                <a:gd name="connsiteX2" fmla="*/ 0 w 524956"/>
                <a:gd name="connsiteY2" fmla="*/ 43857 h 231771"/>
                <a:gd name="connsiteX3" fmla="*/ 249261 w 524956"/>
                <a:gd name="connsiteY3" fmla="*/ 0 h 231771"/>
                <a:gd name="connsiteX4" fmla="*/ 524957 w 524956"/>
                <a:gd name="connsiteY4" fmla="*/ 187915 h 231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956" h="231771">
                  <a:moveTo>
                    <a:pt x="524957" y="187915"/>
                  </a:moveTo>
                  <a:lnTo>
                    <a:pt x="275696" y="231772"/>
                  </a:lnTo>
                  <a:lnTo>
                    <a:pt x="0" y="43857"/>
                  </a:lnTo>
                  <a:lnTo>
                    <a:pt x="249261" y="0"/>
                  </a:lnTo>
                  <a:lnTo>
                    <a:pt x="524957" y="187915"/>
                  </a:lnTo>
                  <a:close/>
                </a:path>
              </a:pathLst>
            </a:custGeom>
            <a:solidFill>
              <a:srgbClr val="FFFFFF"/>
            </a:solidFill>
            <a:ln w="2238" cap="flat">
              <a:noFill/>
              <a:prstDash val="solid"/>
              <a:miter/>
            </a:ln>
          </p:spPr>
          <p:txBody>
            <a:bodyPr rtlCol="0" anchor="ctr"/>
            <a:lstStyle/>
            <a:p>
              <a:endParaRPr lang="en-US"/>
            </a:p>
          </p:txBody>
        </p:sp>
        <p:sp>
          <p:nvSpPr>
            <p:cNvPr id="1344" name="Freeform: Shape 1343">
              <a:extLst>
                <a:ext uri="{FF2B5EF4-FFF2-40B4-BE49-F238E27FC236}">
                  <a16:creationId xmlns:a16="http://schemas.microsoft.com/office/drawing/2014/main" id="{D0EA0A59-8831-B61F-3D5C-00CD8B7D699A}"/>
                </a:ext>
              </a:extLst>
            </p:cNvPr>
            <p:cNvSpPr/>
            <p:nvPr/>
          </p:nvSpPr>
          <p:spPr>
            <a:xfrm>
              <a:off x="2864498" y="4378892"/>
              <a:ext cx="526968" cy="552909"/>
            </a:xfrm>
            <a:custGeom>
              <a:avLst/>
              <a:gdLst>
                <a:gd name="connsiteX0" fmla="*/ 465694 w 526968"/>
                <a:gd name="connsiteY0" fmla="*/ 134482 h 552909"/>
                <a:gd name="connsiteX1" fmla="*/ 525515 w 526968"/>
                <a:gd name="connsiteY1" fmla="*/ 206634 h 552909"/>
                <a:gd name="connsiteX2" fmla="*/ 493900 w 526968"/>
                <a:gd name="connsiteY2" fmla="*/ 294841 h 552909"/>
                <a:gd name="connsiteX3" fmla="*/ 224079 w 526968"/>
                <a:gd name="connsiteY3" fmla="*/ 528900 h 552909"/>
                <a:gd name="connsiteX4" fmla="*/ 176993 w 526968"/>
                <a:gd name="connsiteY4" fmla="*/ 551456 h 552909"/>
                <a:gd name="connsiteX5" fmla="*/ 128137 w 526968"/>
                <a:gd name="connsiteY5" fmla="*/ 547465 h 552909"/>
                <a:gd name="connsiteX6" fmla="*/ 65154 w 526968"/>
                <a:gd name="connsiteY6" fmla="*/ 474191 h 552909"/>
                <a:gd name="connsiteX7" fmla="*/ 1477 w 526968"/>
                <a:gd name="connsiteY7" fmla="*/ 112239 h 552909"/>
                <a:gd name="connsiteX8" fmla="*/ 35670 w 526968"/>
                <a:gd name="connsiteY8" fmla="*/ 21858 h 552909"/>
                <a:gd name="connsiteX9" fmla="*/ 132195 w 526968"/>
                <a:gd name="connsiteY9" fmla="*/ 6611 h 552909"/>
                <a:gd name="connsiteX10" fmla="*/ 465694 w 526968"/>
                <a:gd name="connsiteY10" fmla="*/ 134482 h 552909"/>
                <a:gd name="connsiteX11" fmla="*/ 488452 w 526968"/>
                <a:gd name="connsiteY11" fmla="*/ 213159 h 552909"/>
                <a:gd name="connsiteX12" fmla="*/ 451904 w 526968"/>
                <a:gd name="connsiteY12" fmla="*/ 169078 h 552909"/>
                <a:gd name="connsiteX13" fmla="*/ 118406 w 526968"/>
                <a:gd name="connsiteY13" fmla="*/ 41208 h 552909"/>
                <a:gd name="connsiteX14" fmla="*/ 86679 w 526968"/>
                <a:gd name="connsiteY14" fmla="*/ 38046 h 552909"/>
                <a:gd name="connsiteX15" fmla="*/ 59459 w 526968"/>
                <a:gd name="connsiteY15" fmla="*/ 50535 h 552909"/>
                <a:gd name="connsiteX16" fmla="*/ 38562 w 526968"/>
                <a:gd name="connsiteY16" fmla="*/ 105760 h 552909"/>
                <a:gd name="connsiteX17" fmla="*/ 102240 w 526968"/>
                <a:gd name="connsiteY17" fmla="*/ 467711 h 552909"/>
                <a:gd name="connsiteX18" fmla="*/ 140715 w 526968"/>
                <a:gd name="connsiteY18" fmla="*/ 512465 h 552909"/>
                <a:gd name="connsiteX19" fmla="*/ 199325 w 526968"/>
                <a:gd name="connsiteY19" fmla="*/ 501120 h 552909"/>
                <a:gd name="connsiteX20" fmla="*/ 469147 w 526968"/>
                <a:gd name="connsiteY20" fmla="*/ 267061 h 552909"/>
                <a:gd name="connsiteX21" fmla="*/ 488452 w 526968"/>
                <a:gd name="connsiteY21" fmla="*/ 213181 h 55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6968" h="552909">
                  <a:moveTo>
                    <a:pt x="465694" y="134482"/>
                  </a:moveTo>
                  <a:cubicBezTo>
                    <a:pt x="497353" y="146634"/>
                    <a:pt x="519707" y="173585"/>
                    <a:pt x="525515" y="206634"/>
                  </a:cubicBezTo>
                  <a:cubicBezTo>
                    <a:pt x="531322" y="239661"/>
                    <a:pt x="519528" y="272644"/>
                    <a:pt x="493900" y="294841"/>
                  </a:cubicBezTo>
                  <a:lnTo>
                    <a:pt x="224079" y="528900"/>
                  </a:lnTo>
                  <a:cubicBezTo>
                    <a:pt x="210289" y="540828"/>
                    <a:pt x="194078" y="548452"/>
                    <a:pt x="176993" y="551456"/>
                  </a:cubicBezTo>
                  <a:cubicBezTo>
                    <a:pt x="161029" y="554259"/>
                    <a:pt x="144280" y="553048"/>
                    <a:pt x="128137" y="547465"/>
                  </a:cubicBezTo>
                  <a:cubicBezTo>
                    <a:pt x="94751" y="535985"/>
                    <a:pt x="71208" y="508586"/>
                    <a:pt x="65154" y="474191"/>
                  </a:cubicBezTo>
                  <a:lnTo>
                    <a:pt x="1477" y="112239"/>
                  </a:lnTo>
                  <a:cubicBezTo>
                    <a:pt x="-4577" y="77845"/>
                    <a:pt x="8204" y="44055"/>
                    <a:pt x="35670" y="21858"/>
                  </a:cubicBezTo>
                  <a:cubicBezTo>
                    <a:pt x="63136" y="-317"/>
                    <a:pt x="99190" y="-6034"/>
                    <a:pt x="132195" y="6611"/>
                  </a:cubicBezTo>
                  <a:lnTo>
                    <a:pt x="465694" y="134482"/>
                  </a:lnTo>
                  <a:close/>
                  <a:moveTo>
                    <a:pt x="488452" y="213159"/>
                  </a:moveTo>
                  <a:cubicBezTo>
                    <a:pt x="484909" y="192980"/>
                    <a:pt x="471232" y="176500"/>
                    <a:pt x="451904" y="169078"/>
                  </a:cubicBezTo>
                  <a:lnTo>
                    <a:pt x="118406" y="41208"/>
                  </a:lnTo>
                  <a:cubicBezTo>
                    <a:pt x="107980" y="37194"/>
                    <a:pt x="97083" y="36208"/>
                    <a:pt x="86679" y="38046"/>
                  </a:cubicBezTo>
                  <a:cubicBezTo>
                    <a:pt x="76926" y="39773"/>
                    <a:pt x="67576" y="43988"/>
                    <a:pt x="59459" y="50535"/>
                  </a:cubicBezTo>
                  <a:cubicBezTo>
                    <a:pt x="42666" y="64100"/>
                    <a:pt x="34885" y="84773"/>
                    <a:pt x="38562" y="105760"/>
                  </a:cubicBezTo>
                  <a:lnTo>
                    <a:pt x="102240" y="467711"/>
                  </a:lnTo>
                  <a:cubicBezTo>
                    <a:pt x="105939" y="488720"/>
                    <a:pt x="120312" y="505447"/>
                    <a:pt x="140715" y="512465"/>
                  </a:cubicBezTo>
                  <a:cubicBezTo>
                    <a:pt x="161119" y="519483"/>
                    <a:pt x="183025" y="515245"/>
                    <a:pt x="199325" y="501120"/>
                  </a:cubicBezTo>
                  <a:lnTo>
                    <a:pt x="469147" y="267061"/>
                  </a:lnTo>
                  <a:cubicBezTo>
                    <a:pt x="484774" y="253473"/>
                    <a:pt x="491994" y="233361"/>
                    <a:pt x="488452" y="213181"/>
                  </a:cubicBezTo>
                  <a:close/>
                </a:path>
              </a:pathLst>
            </a:custGeom>
            <a:solidFill>
              <a:srgbClr val="4C321C"/>
            </a:solidFill>
            <a:ln w="2238" cap="flat">
              <a:noFill/>
              <a:prstDash val="solid"/>
              <a:miter/>
            </a:ln>
          </p:spPr>
          <p:txBody>
            <a:bodyPr rtlCol="0" anchor="ctr"/>
            <a:lstStyle/>
            <a:p>
              <a:endParaRPr lang="en-US"/>
            </a:p>
          </p:txBody>
        </p:sp>
        <p:sp>
          <p:nvSpPr>
            <p:cNvPr id="1345" name="Freeform: Shape 1344">
              <a:extLst>
                <a:ext uri="{FF2B5EF4-FFF2-40B4-BE49-F238E27FC236}">
                  <a16:creationId xmlns:a16="http://schemas.microsoft.com/office/drawing/2014/main" id="{D81CADD3-B462-4D54-85F3-1BAB734B437D}"/>
                </a:ext>
              </a:extLst>
            </p:cNvPr>
            <p:cNvSpPr/>
            <p:nvPr/>
          </p:nvSpPr>
          <p:spPr>
            <a:xfrm>
              <a:off x="2803173" y="3976825"/>
              <a:ext cx="444328" cy="314709"/>
            </a:xfrm>
            <a:custGeom>
              <a:avLst/>
              <a:gdLst>
                <a:gd name="connsiteX0" fmla="*/ 444329 w 444328"/>
                <a:gd name="connsiteY0" fmla="*/ 0 h 314709"/>
                <a:gd name="connsiteX1" fmla="*/ 249261 w 444328"/>
                <a:gd name="connsiteY1" fmla="*/ 270853 h 314709"/>
                <a:gd name="connsiteX2" fmla="*/ 0 w 444328"/>
                <a:gd name="connsiteY2" fmla="*/ 314710 h 314709"/>
                <a:gd name="connsiteX3" fmla="*/ 195068 w 444328"/>
                <a:gd name="connsiteY3" fmla="*/ 43857 h 314709"/>
                <a:gd name="connsiteX4" fmla="*/ 444329 w 444328"/>
                <a:gd name="connsiteY4" fmla="*/ 0 h 31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28" h="314709">
                  <a:moveTo>
                    <a:pt x="444329" y="0"/>
                  </a:moveTo>
                  <a:lnTo>
                    <a:pt x="249261" y="270853"/>
                  </a:lnTo>
                  <a:lnTo>
                    <a:pt x="0" y="314710"/>
                  </a:lnTo>
                  <a:lnTo>
                    <a:pt x="195068" y="43857"/>
                  </a:lnTo>
                  <a:lnTo>
                    <a:pt x="444329" y="0"/>
                  </a:lnTo>
                  <a:close/>
                </a:path>
              </a:pathLst>
            </a:custGeom>
            <a:solidFill>
              <a:srgbClr val="606060"/>
            </a:solidFill>
            <a:ln w="2238" cap="flat">
              <a:noFill/>
              <a:prstDash val="solid"/>
              <a:miter/>
            </a:ln>
          </p:spPr>
          <p:txBody>
            <a:bodyPr rtlCol="0" anchor="ctr"/>
            <a:lstStyle/>
            <a:p>
              <a:endParaRPr lang="en-US"/>
            </a:p>
          </p:txBody>
        </p:sp>
        <p:sp>
          <p:nvSpPr>
            <p:cNvPr id="1346" name="Freeform: Shape 1345">
              <a:extLst>
                <a:ext uri="{FF2B5EF4-FFF2-40B4-BE49-F238E27FC236}">
                  <a16:creationId xmlns:a16="http://schemas.microsoft.com/office/drawing/2014/main" id="{0FD73212-2BE3-8FEC-28C2-C13BC04A6001}"/>
                </a:ext>
              </a:extLst>
            </p:cNvPr>
            <p:cNvSpPr/>
            <p:nvPr/>
          </p:nvSpPr>
          <p:spPr>
            <a:xfrm>
              <a:off x="2716042" y="3752385"/>
              <a:ext cx="524911" cy="231794"/>
            </a:xfrm>
            <a:custGeom>
              <a:avLst/>
              <a:gdLst>
                <a:gd name="connsiteX0" fmla="*/ 524912 w 524911"/>
                <a:gd name="connsiteY0" fmla="*/ 187938 h 231794"/>
                <a:gd name="connsiteX1" fmla="*/ 275696 w 524911"/>
                <a:gd name="connsiteY1" fmla="*/ 231794 h 231794"/>
                <a:gd name="connsiteX2" fmla="*/ 0 w 524911"/>
                <a:gd name="connsiteY2" fmla="*/ 43857 h 231794"/>
                <a:gd name="connsiteX3" fmla="*/ 249238 w 524911"/>
                <a:gd name="connsiteY3" fmla="*/ 0 h 231794"/>
                <a:gd name="connsiteX4" fmla="*/ 524912 w 524911"/>
                <a:gd name="connsiteY4" fmla="*/ 187938 h 231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911" h="231794">
                  <a:moveTo>
                    <a:pt x="524912" y="187938"/>
                  </a:moveTo>
                  <a:lnTo>
                    <a:pt x="275696" y="231794"/>
                  </a:lnTo>
                  <a:lnTo>
                    <a:pt x="0" y="43857"/>
                  </a:lnTo>
                  <a:lnTo>
                    <a:pt x="249238" y="0"/>
                  </a:lnTo>
                  <a:lnTo>
                    <a:pt x="524912" y="187938"/>
                  </a:lnTo>
                  <a:close/>
                </a:path>
              </a:pathLst>
            </a:custGeom>
            <a:solidFill>
              <a:srgbClr val="606060"/>
            </a:solidFill>
            <a:ln w="2238" cap="flat">
              <a:noFill/>
              <a:prstDash val="solid"/>
              <a:miter/>
            </a:ln>
          </p:spPr>
          <p:txBody>
            <a:bodyPr rtlCol="0" anchor="ctr"/>
            <a:lstStyle/>
            <a:p>
              <a:endParaRPr lang="en-US"/>
            </a:p>
          </p:txBody>
        </p:sp>
        <p:sp>
          <p:nvSpPr>
            <p:cNvPr id="1347" name="Freeform: Shape 1346">
              <a:extLst>
                <a:ext uri="{FF2B5EF4-FFF2-40B4-BE49-F238E27FC236}">
                  <a16:creationId xmlns:a16="http://schemas.microsoft.com/office/drawing/2014/main" id="{67732F7D-E041-A042-03FE-4888F3358621}"/>
                </a:ext>
              </a:extLst>
            </p:cNvPr>
            <p:cNvSpPr/>
            <p:nvPr/>
          </p:nvSpPr>
          <p:spPr>
            <a:xfrm>
              <a:off x="2902158" y="4416030"/>
              <a:ext cx="451677" cy="478628"/>
            </a:xfrm>
            <a:custGeom>
              <a:avLst/>
              <a:gdLst>
                <a:gd name="connsiteX0" fmla="*/ 414245 w 451677"/>
                <a:gd name="connsiteY0" fmla="*/ 131940 h 478628"/>
                <a:gd name="connsiteX1" fmla="*/ 450792 w 451677"/>
                <a:gd name="connsiteY1" fmla="*/ 176021 h 478628"/>
                <a:gd name="connsiteX2" fmla="*/ 431487 w 451677"/>
                <a:gd name="connsiteY2" fmla="*/ 229900 h 478628"/>
                <a:gd name="connsiteX3" fmla="*/ 161666 w 451677"/>
                <a:gd name="connsiteY3" fmla="*/ 463959 h 478628"/>
                <a:gd name="connsiteX4" fmla="*/ 103056 w 451677"/>
                <a:gd name="connsiteY4" fmla="*/ 475304 h 478628"/>
                <a:gd name="connsiteX5" fmla="*/ 64581 w 451677"/>
                <a:gd name="connsiteY5" fmla="*/ 430551 h 478628"/>
                <a:gd name="connsiteX6" fmla="*/ 903 w 451677"/>
                <a:gd name="connsiteY6" fmla="*/ 68599 h 478628"/>
                <a:gd name="connsiteX7" fmla="*/ 21800 w 451677"/>
                <a:gd name="connsiteY7" fmla="*/ 13375 h 478628"/>
                <a:gd name="connsiteX8" fmla="*/ 49020 w 451677"/>
                <a:gd name="connsiteY8" fmla="*/ 886 h 478628"/>
                <a:gd name="connsiteX9" fmla="*/ 80746 w 451677"/>
                <a:gd name="connsiteY9" fmla="*/ 4047 h 478628"/>
                <a:gd name="connsiteX10" fmla="*/ 414245 w 451677"/>
                <a:gd name="connsiteY10" fmla="*/ 131918 h 47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1677" h="478628">
                  <a:moveTo>
                    <a:pt x="414245" y="131940"/>
                  </a:moveTo>
                  <a:cubicBezTo>
                    <a:pt x="433572" y="139362"/>
                    <a:pt x="447250" y="155841"/>
                    <a:pt x="450792" y="176021"/>
                  </a:cubicBezTo>
                  <a:cubicBezTo>
                    <a:pt x="454335" y="196200"/>
                    <a:pt x="447115" y="216335"/>
                    <a:pt x="431487" y="229900"/>
                  </a:cubicBezTo>
                  <a:lnTo>
                    <a:pt x="161666" y="463959"/>
                  </a:lnTo>
                  <a:cubicBezTo>
                    <a:pt x="145365" y="478085"/>
                    <a:pt x="123460" y="482322"/>
                    <a:pt x="103056" y="475304"/>
                  </a:cubicBezTo>
                  <a:cubicBezTo>
                    <a:pt x="82652" y="468286"/>
                    <a:pt x="68280" y="451560"/>
                    <a:pt x="64581" y="430551"/>
                  </a:cubicBezTo>
                  <a:lnTo>
                    <a:pt x="903" y="68599"/>
                  </a:lnTo>
                  <a:cubicBezTo>
                    <a:pt x="-2796" y="47590"/>
                    <a:pt x="5006" y="26940"/>
                    <a:pt x="21800" y="13375"/>
                  </a:cubicBezTo>
                  <a:cubicBezTo>
                    <a:pt x="29917" y="6828"/>
                    <a:pt x="39266" y="2612"/>
                    <a:pt x="49020" y="886"/>
                  </a:cubicBezTo>
                  <a:cubicBezTo>
                    <a:pt x="59423" y="-953"/>
                    <a:pt x="70343" y="56"/>
                    <a:pt x="80746" y="4047"/>
                  </a:cubicBezTo>
                  <a:lnTo>
                    <a:pt x="414245" y="131918"/>
                  </a:lnTo>
                  <a:close/>
                </a:path>
              </a:pathLst>
            </a:custGeom>
            <a:solidFill>
              <a:srgbClr val="FFD58A"/>
            </a:solidFill>
            <a:ln w="2238" cap="flat">
              <a:noFill/>
              <a:prstDash val="solid"/>
              <a:miter/>
            </a:ln>
          </p:spPr>
          <p:txBody>
            <a:bodyPr rtlCol="0" anchor="ctr"/>
            <a:lstStyle/>
            <a:p>
              <a:endParaRPr lang="en-US"/>
            </a:p>
          </p:txBody>
        </p:sp>
        <p:sp>
          <p:nvSpPr>
            <p:cNvPr id="1348" name="Freeform: Shape 1347">
              <a:extLst>
                <a:ext uri="{FF2B5EF4-FFF2-40B4-BE49-F238E27FC236}">
                  <a16:creationId xmlns:a16="http://schemas.microsoft.com/office/drawing/2014/main" id="{7E5E387B-CCDF-1BBD-8DBF-A8892E0F4D4E}"/>
                </a:ext>
              </a:extLst>
            </p:cNvPr>
            <p:cNvSpPr/>
            <p:nvPr/>
          </p:nvSpPr>
          <p:spPr>
            <a:xfrm>
              <a:off x="2501221" y="4029964"/>
              <a:ext cx="444328" cy="314687"/>
            </a:xfrm>
            <a:custGeom>
              <a:avLst/>
              <a:gdLst>
                <a:gd name="connsiteX0" fmla="*/ 444329 w 444328"/>
                <a:gd name="connsiteY0" fmla="*/ 0 h 314687"/>
                <a:gd name="connsiteX1" fmla="*/ 249261 w 444328"/>
                <a:gd name="connsiteY1" fmla="*/ 270853 h 314687"/>
                <a:gd name="connsiteX2" fmla="*/ 0 w 444328"/>
                <a:gd name="connsiteY2" fmla="*/ 314687 h 314687"/>
                <a:gd name="connsiteX3" fmla="*/ 195090 w 444328"/>
                <a:gd name="connsiteY3" fmla="*/ 43834 h 314687"/>
                <a:gd name="connsiteX4" fmla="*/ 444329 w 444328"/>
                <a:gd name="connsiteY4" fmla="*/ 0 h 314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28" h="314687">
                  <a:moveTo>
                    <a:pt x="444329" y="0"/>
                  </a:moveTo>
                  <a:lnTo>
                    <a:pt x="249261" y="270853"/>
                  </a:lnTo>
                  <a:lnTo>
                    <a:pt x="0" y="314687"/>
                  </a:lnTo>
                  <a:lnTo>
                    <a:pt x="195090" y="43834"/>
                  </a:lnTo>
                  <a:lnTo>
                    <a:pt x="444329" y="0"/>
                  </a:lnTo>
                  <a:close/>
                </a:path>
              </a:pathLst>
            </a:custGeom>
            <a:solidFill>
              <a:srgbClr val="FFFFFF"/>
            </a:solidFill>
            <a:ln w="2238" cap="flat">
              <a:noFill/>
              <a:prstDash val="solid"/>
              <a:miter/>
            </a:ln>
          </p:spPr>
          <p:txBody>
            <a:bodyPr rtlCol="0" anchor="ctr"/>
            <a:lstStyle/>
            <a:p>
              <a:endParaRPr lang="en-US"/>
            </a:p>
          </p:txBody>
        </p:sp>
        <p:sp>
          <p:nvSpPr>
            <p:cNvPr id="1349" name="Freeform: Shape 1348">
              <a:extLst>
                <a:ext uri="{FF2B5EF4-FFF2-40B4-BE49-F238E27FC236}">
                  <a16:creationId xmlns:a16="http://schemas.microsoft.com/office/drawing/2014/main" id="{F7410EE7-5093-5C86-089D-C2E4F75AAA25}"/>
                </a:ext>
              </a:extLst>
            </p:cNvPr>
            <p:cNvSpPr/>
            <p:nvPr/>
          </p:nvSpPr>
          <p:spPr>
            <a:xfrm>
              <a:off x="2414091" y="3805524"/>
              <a:ext cx="524911" cy="231771"/>
            </a:xfrm>
            <a:custGeom>
              <a:avLst/>
              <a:gdLst>
                <a:gd name="connsiteX0" fmla="*/ 524912 w 524911"/>
                <a:gd name="connsiteY0" fmla="*/ 187938 h 231771"/>
                <a:gd name="connsiteX1" fmla="*/ 275673 w 524911"/>
                <a:gd name="connsiteY1" fmla="*/ 231772 h 231771"/>
                <a:gd name="connsiteX2" fmla="*/ 0 w 524911"/>
                <a:gd name="connsiteY2" fmla="*/ 43857 h 231771"/>
                <a:gd name="connsiteX3" fmla="*/ 249238 w 524911"/>
                <a:gd name="connsiteY3" fmla="*/ 0 h 231771"/>
                <a:gd name="connsiteX4" fmla="*/ 524912 w 524911"/>
                <a:gd name="connsiteY4" fmla="*/ 187938 h 231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911" h="231771">
                  <a:moveTo>
                    <a:pt x="524912" y="187938"/>
                  </a:moveTo>
                  <a:lnTo>
                    <a:pt x="275673" y="231772"/>
                  </a:lnTo>
                  <a:lnTo>
                    <a:pt x="0" y="43857"/>
                  </a:lnTo>
                  <a:lnTo>
                    <a:pt x="249238" y="0"/>
                  </a:lnTo>
                  <a:lnTo>
                    <a:pt x="524912" y="187938"/>
                  </a:lnTo>
                  <a:close/>
                </a:path>
              </a:pathLst>
            </a:custGeom>
            <a:solidFill>
              <a:srgbClr val="FFFFFF"/>
            </a:solidFill>
            <a:ln w="2238" cap="flat">
              <a:noFill/>
              <a:prstDash val="solid"/>
              <a:miter/>
            </a:ln>
          </p:spPr>
          <p:txBody>
            <a:bodyPr rtlCol="0" anchor="ctr"/>
            <a:lstStyle/>
            <a:p>
              <a:endParaRPr lang="en-US"/>
            </a:p>
          </p:txBody>
        </p:sp>
        <p:sp>
          <p:nvSpPr>
            <p:cNvPr id="1350" name="Freeform: Shape 1349">
              <a:extLst>
                <a:ext uri="{FF2B5EF4-FFF2-40B4-BE49-F238E27FC236}">
                  <a16:creationId xmlns:a16="http://schemas.microsoft.com/office/drawing/2014/main" id="{C75F4A2D-9BF3-CB9F-96FE-468AA98A8B74}"/>
                </a:ext>
              </a:extLst>
            </p:cNvPr>
            <p:cNvSpPr/>
            <p:nvPr/>
          </p:nvSpPr>
          <p:spPr>
            <a:xfrm>
              <a:off x="2199225" y="4083081"/>
              <a:ext cx="444328" cy="314709"/>
            </a:xfrm>
            <a:custGeom>
              <a:avLst/>
              <a:gdLst>
                <a:gd name="connsiteX0" fmla="*/ 444329 w 444328"/>
                <a:gd name="connsiteY0" fmla="*/ 0 h 314709"/>
                <a:gd name="connsiteX1" fmla="*/ 249216 w 444328"/>
                <a:gd name="connsiteY1" fmla="*/ 270875 h 314709"/>
                <a:gd name="connsiteX2" fmla="*/ 0 w 444328"/>
                <a:gd name="connsiteY2" fmla="*/ 314709 h 314709"/>
                <a:gd name="connsiteX3" fmla="*/ 195068 w 444328"/>
                <a:gd name="connsiteY3" fmla="*/ 43857 h 314709"/>
                <a:gd name="connsiteX4" fmla="*/ 444329 w 444328"/>
                <a:gd name="connsiteY4" fmla="*/ 0 h 31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28" h="314709">
                  <a:moveTo>
                    <a:pt x="444329" y="0"/>
                  </a:moveTo>
                  <a:lnTo>
                    <a:pt x="249216" y="270875"/>
                  </a:lnTo>
                  <a:lnTo>
                    <a:pt x="0" y="314709"/>
                  </a:lnTo>
                  <a:lnTo>
                    <a:pt x="195068" y="43857"/>
                  </a:lnTo>
                  <a:lnTo>
                    <a:pt x="444329" y="0"/>
                  </a:lnTo>
                  <a:close/>
                </a:path>
              </a:pathLst>
            </a:custGeom>
            <a:solidFill>
              <a:srgbClr val="606060"/>
            </a:solidFill>
            <a:ln w="2238" cap="flat">
              <a:noFill/>
              <a:prstDash val="solid"/>
              <a:miter/>
            </a:ln>
          </p:spPr>
          <p:txBody>
            <a:bodyPr rtlCol="0" anchor="ctr"/>
            <a:lstStyle/>
            <a:p>
              <a:endParaRPr lang="en-US"/>
            </a:p>
          </p:txBody>
        </p:sp>
        <p:sp>
          <p:nvSpPr>
            <p:cNvPr id="1351" name="Freeform: Shape 1350">
              <a:extLst>
                <a:ext uri="{FF2B5EF4-FFF2-40B4-BE49-F238E27FC236}">
                  <a16:creationId xmlns:a16="http://schemas.microsoft.com/office/drawing/2014/main" id="{694CAAAA-A0C8-638A-7899-10C6419AD6DB}"/>
                </a:ext>
              </a:extLst>
            </p:cNvPr>
            <p:cNvSpPr/>
            <p:nvPr/>
          </p:nvSpPr>
          <p:spPr>
            <a:xfrm>
              <a:off x="2112139" y="3858640"/>
              <a:ext cx="524911" cy="231794"/>
            </a:xfrm>
            <a:custGeom>
              <a:avLst/>
              <a:gdLst>
                <a:gd name="connsiteX0" fmla="*/ 524912 w 524911"/>
                <a:gd name="connsiteY0" fmla="*/ 187938 h 231794"/>
                <a:gd name="connsiteX1" fmla="*/ 275673 w 524911"/>
                <a:gd name="connsiteY1" fmla="*/ 231794 h 231794"/>
                <a:gd name="connsiteX2" fmla="*/ 0 w 524911"/>
                <a:gd name="connsiteY2" fmla="*/ 43857 h 231794"/>
                <a:gd name="connsiteX3" fmla="*/ 249216 w 524911"/>
                <a:gd name="connsiteY3" fmla="*/ 0 h 231794"/>
                <a:gd name="connsiteX4" fmla="*/ 524912 w 524911"/>
                <a:gd name="connsiteY4" fmla="*/ 187938 h 231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911" h="231794">
                  <a:moveTo>
                    <a:pt x="524912" y="187938"/>
                  </a:moveTo>
                  <a:lnTo>
                    <a:pt x="275673" y="231794"/>
                  </a:lnTo>
                  <a:lnTo>
                    <a:pt x="0" y="43857"/>
                  </a:lnTo>
                  <a:lnTo>
                    <a:pt x="249216" y="0"/>
                  </a:lnTo>
                  <a:lnTo>
                    <a:pt x="524912" y="187938"/>
                  </a:lnTo>
                  <a:close/>
                </a:path>
              </a:pathLst>
            </a:custGeom>
            <a:solidFill>
              <a:srgbClr val="606060"/>
            </a:solidFill>
            <a:ln w="2238" cap="flat">
              <a:noFill/>
              <a:prstDash val="solid"/>
              <a:miter/>
            </a:ln>
          </p:spPr>
          <p:txBody>
            <a:bodyPr rtlCol="0" anchor="ctr"/>
            <a:lstStyle/>
            <a:p>
              <a:endParaRPr lang="en-US"/>
            </a:p>
          </p:txBody>
        </p:sp>
        <p:sp>
          <p:nvSpPr>
            <p:cNvPr id="1352" name="Freeform: Shape 1351">
              <a:extLst>
                <a:ext uri="{FF2B5EF4-FFF2-40B4-BE49-F238E27FC236}">
                  <a16:creationId xmlns:a16="http://schemas.microsoft.com/office/drawing/2014/main" id="{569A4AF7-8C90-356D-F4C4-D5DA2B129C2E}"/>
                </a:ext>
              </a:extLst>
            </p:cNvPr>
            <p:cNvSpPr/>
            <p:nvPr/>
          </p:nvSpPr>
          <p:spPr>
            <a:xfrm>
              <a:off x="2057655" y="4136220"/>
              <a:ext cx="283969" cy="279372"/>
            </a:xfrm>
            <a:custGeom>
              <a:avLst/>
              <a:gdLst>
                <a:gd name="connsiteX0" fmla="*/ 283969 w 283969"/>
                <a:gd name="connsiteY0" fmla="*/ 0 h 279372"/>
                <a:gd name="connsiteX1" fmla="*/ 88902 w 283969"/>
                <a:gd name="connsiteY1" fmla="*/ 270853 h 279372"/>
                <a:gd name="connsiteX2" fmla="*/ 40381 w 283969"/>
                <a:gd name="connsiteY2" fmla="*/ 279373 h 279372"/>
                <a:gd name="connsiteX3" fmla="*/ 0 w 283969"/>
                <a:gd name="connsiteY3" fmla="*/ 49955 h 279372"/>
                <a:gd name="connsiteX4" fmla="*/ 283969 w 283969"/>
                <a:gd name="connsiteY4" fmla="*/ 0 h 27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69" h="279372">
                  <a:moveTo>
                    <a:pt x="283969" y="0"/>
                  </a:moveTo>
                  <a:lnTo>
                    <a:pt x="88902" y="270853"/>
                  </a:lnTo>
                  <a:lnTo>
                    <a:pt x="40381" y="279373"/>
                  </a:lnTo>
                  <a:lnTo>
                    <a:pt x="0" y="49955"/>
                  </a:lnTo>
                  <a:lnTo>
                    <a:pt x="283969" y="0"/>
                  </a:lnTo>
                  <a:close/>
                </a:path>
              </a:pathLst>
            </a:custGeom>
            <a:solidFill>
              <a:srgbClr val="FFFFFF"/>
            </a:solidFill>
            <a:ln w="2238" cap="flat">
              <a:noFill/>
              <a:prstDash val="solid"/>
              <a:miter/>
            </a:ln>
          </p:spPr>
          <p:txBody>
            <a:bodyPr rtlCol="0" anchor="ctr"/>
            <a:lstStyle/>
            <a:p>
              <a:endParaRPr lang="en-US"/>
            </a:p>
          </p:txBody>
        </p:sp>
        <p:sp>
          <p:nvSpPr>
            <p:cNvPr id="1353" name="Freeform: Shape 1352">
              <a:extLst>
                <a:ext uri="{FF2B5EF4-FFF2-40B4-BE49-F238E27FC236}">
                  <a16:creationId xmlns:a16="http://schemas.microsoft.com/office/drawing/2014/main" id="{364F9D9C-1698-9D26-F3DB-304018B8EBBC}"/>
                </a:ext>
              </a:extLst>
            </p:cNvPr>
            <p:cNvSpPr/>
            <p:nvPr/>
          </p:nvSpPr>
          <p:spPr>
            <a:xfrm>
              <a:off x="2021677" y="3913596"/>
              <a:ext cx="313444" cy="236054"/>
            </a:xfrm>
            <a:custGeom>
              <a:avLst/>
              <a:gdLst>
                <a:gd name="connsiteX0" fmla="*/ 313445 w 313444"/>
                <a:gd name="connsiteY0" fmla="*/ 186099 h 236054"/>
                <a:gd name="connsiteX1" fmla="*/ 29565 w 313444"/>
                <a:gd name="connsiteY1" fmla="*/ 236054 h 236054"/>
                <a:gd name="connsiteX2" fmla="*/ 1022 w 313444"/>
                <a:gd name="connsiteY2" fmla="*/ 73857 h 236054"/>
                <a:gd name="connsiteX3" fmla="*/ 40372 w 313444"/>
                <a:gd name="connsiteY3" fmla="*/ 0 h 236054"/>
                <a:gd name="connsiteX4" fmla="*/ 313422 w 313444"/>
                <a:gd name="connsiteY4" fmla="*/ 186099 h 236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44" h="236054">
                  <a:moveTo>
                    <a:pt x="313445" y="186099"/>
                  </a:moveTo>
                  <a:lnTo>
                    <a:pt x="29565" y="236054"/>
                  </a:lnTo>
                  <a:lnTo>
                    <a:pt x="1022" y="73857"/>
                  </a:lnTo>
                  <a:cubicBezTo>
                    <a:pt x="-4449" y="42758"/>
                    <a:pt x="12524" y="12713"/>
                    <a:pt x="40372" y="0"/>
                  </a:cubicBezTo>
                  <a:lnTo>
                    <a:pt x="313422" y="186099"/>
                  </a:lnTo>
                  <a:close/>
                </a:path>
              </a:pathLst>
            </a:custGeom>
            <a:solidFill>
              <a:srgbClr val="FFFFFF"/>
            </a:solidFill>
            <a:ln w="2238" cap="flat">
              <a:noFill/>
              <a:prstDash val="solid"/>
              <a:miter/>
            </a:ln>
          </p:spPr>
          <p:txBody>
            <a:bodyPr rtlCol="0" anchor="ctr"/>
            <a:lstStyle/>
            <a:p>
              <a:endParaRPr lang="en-US"/>
            </a:p>
          </p:txBody>
        </p:sp>
        <p:sp>
          <p:nvSpPr>
            <p:cNvPr id="1354" name="Freeform: Shape 1353">
              <a:extLst>
                <a:ext uri="{FF2B5EF4-FFF2-40B4-BE49-F238E27FC236}">
                  <a16:creationId xmlns:a16="http://schemas.microsoft.com/office/drawing/2014/main" id="{3DFE5F22-3178-B1A6-2E83-70457658DE79}"/>
                </a:ext>
              </a:extLst>
            </p:cNvPr>
            <p:cNvSpPr/>
            <p:nvPr/>
          </p:nvSpPr>
          <p:spPr>
            <a:xfrm rot="21001201">
              <a:off x="2249551" y="4492752"/>
              <a:ext cx="523566" cy="112220"/>
            </a:xfrm>
            <a:custGeom>
              <a:avLst/>
              <a:gdLst>
                <a:gd name="connsiteX0" fmla="*/ 512512 w 523566"/>
                <a:gd name="connsiteY0" fmla="*/ 0 h 112220"/>
                <a:gd name="connsiteX1" fmla="*/ 523566 w 523566"/>
                <a:gd name="connsiteY1" fmla="*/ 11054 h 112220"/>
                <a:gd name="connsiteX2" fmla="*/ 523566 w 523566"/>
                <a:gd name="connsiteY2" fmla="*/ 101166 h 112220"/>
                <a:gd name="connsiteX3" fmla="*/ 512512 w 523566"/>
                <a:gd name="connsiteY3" fmla="*/ 112220 h 112220"/>
                <a:gd name="connsiteX4" fmla="*/ 11054 w 523566"/>
                <a:gd name="connsiteY4" fmla="*/ 112220 h 112220"/>
                <a:gd name="connsiteX5" fmla="*/ 0 w 523566"/>
                <a:gd name="connsiteY5" fmla="*/ 101166 h 112220"/>
                <a:gd name="connsiteX6" fmla="*/ 0 w 523566"/>
                <a:gd name="connsiteY6" fmla="*/ 11054 h 112220"/>
                <a:gd name="connsiteX7" fmla="*/ 11054 w 523566"/>
                <a:gd name="connsiteY7" fmla="*/ 0 h 11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566" h="112220">
                  <a:moveTo>
                    <a:pt x="512512" y="0"/>
                  </a:moveTo>
                  <a:cubicBezTo>
                    <a:pt x="518617" y="0"/>
                    <a:pt x="523566" y="4949"/>
                    <a:pt x="523566" y="11054"/>
                  </a:cubicBezTo>
                  <a:lnTo>
                    <a:pt x="523566" y="101166"/>
                  </a:lnTo>
                  <a:cubicBezTo>
                    <a:pt x="523566" y="107271"/>
                    <a:pt x="518617" y="112220"/>
                    <a:pt x="512512" y="112220"/>
                  </a:cubicBezTo>
                  <a:lnTo>
                    <a:pt x="11054" y="112220"/>
                  </a:lnTo>
                  <a:cubicBezTo>
                    <a:pt x="4949" y="112220"/>
                    <a:pt x="0" y="107271"/>
                    <a:pt x="0" y="101166"/>
                  </a:cubicBezTo>
                  <a:lnTo>
                    <a:pt x="0" y="11054"/>
                  </a:lnTo>
                  <a:cubicBezTo>
                    <a:pt x="0" y="4949"/>
                    <a:pt x="4949" y="0"/>
                    <a:pt x="11054" y="0"/>
                  </a:cubicBezTo>
                  <a:close/>
                </a:path>
              </a:pathLst>
            </a:custGeom>
            <a:solidFill>
              <a:srgbClr val="FFFFFF"/>
            </a:solidFill>
            <a:ln w="2238" cap="flat">
              <a:noFill/>
              <a:prstDash val="solid"/>
              <a:miter/>
            </a:ln>
          </p:spPr>
          <p:txBody>
            <a:bodyPr rtlCol="0" anchor="ctr"/>
            <a:lstStyle/>
            <a:p>
              <a:endParaRPr lang="en-US"/>
            </a:p>
          </p:txBody>
        </p:sp>
        <p:sp>
          <p:nvSpPr>
            <p:cNvPr id="1355" name="Freeform: Shape 1354">
              <a:extLst>
                <a:ext uri="{FF2B5EF4-FFF2-40B4-BE49-F238E27FC236}">
                  <a16:creationId xmlns:a16="http://schemas.microsoft.com/office/drawing/2014/main" id="{EA141822-013B-524C-B08A-328846DE180B}"/>
                </a:ext>
              </a:extLst>
            </p:cNvPr>
            <p:cNvSpPr/>
            <p:nvPr/>
          </p:nvSpPr>
          <p:spPr>
            <a:xfrm rot="21001201">
              <a:off x="2278864" y="4659279"/>
              <a:ext cx="523566" cy="112220"/>
            </a:xfrm>
            <a:custGeom>
              <a:avLst/>
              <a:gdLst>
                <a:gd name="connsiteX0" fmla="*/ 512512 w 523566"/>
                <a:gd name="connsiteY0" fmla="*/ 0 h 112220"/>
                <a:gd name="connsiteX1" fmla="*/ 523566 w 523566"/>
                <a:gd name="connsiteY1" fmla="*/ 11054 h 112220"/>
                <a:gd name="connsiteX2" fmla="*/ 523566 w 523566"/>
                <a:gd name="connsiteY2" fmla="*/ 101166 h 112220"/>
                <a:gd name="connsiteX3" fmla="*/ 512512 w 523566"/>
                <a:gd name="connsiteY3" fmla="*/ 112220 h 112220"/>
                <a:gd name="connsiteX4" fmla="*/ 11054 w 523566"/>
                <a:gd name="connsiteY4" fmla="*/ 112220 h 112220"/>
                <a:gd name="connsiteX5" fmla="*/ 0 w 523566"/>
                <a:gd name="connsiteY5" fmla="*/ 101166 h 112220"/>
                <a:gd name="connsiteX6" fmla="*/ 0 w 523566"/>
                <a:gd name="connsiteY6" fmla="*/ 11054 h 112220"/>
                <a:gd name="connsiteX7" fmla="*/ 11054 w 523566"/>
                <a:gd name="connsiteY7" fmla="*/ 0 h 11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566" h="112220">
                  <a:moveTo>
                    <a:pt x="512512" y="0"/>
                  </a:moveTo>
                  <a:cubicBezTo>
                    <a:pt x="518617" y="0"/>
                    <a:pt x="523566" y="4949"/>
                    <a:pt x="523566" y="11054"/>
                  </a:cubicBezTo>
                  <a:lnTo>
                    <a:pt x="523566" y="101166"/>
                  </a:lnTo>
                  <a:cubicBezTo>
                    <a:pt x="523566" y="107271"/>
                    <a:pt x="518617" y="112220"/>
                    <a:pt x="512512" y="112220"/>
                  </a:cubicBezTo>
                  <a:lnTo>
                    <a:pt x="11054" y="112220"/>
                  </a:lnTo>
                  <a:cubicBezTo>
                    <a:pt x="4949" y="112220"/>
                    <a:pt x="0" y="107271"/>
                    <a:pt x="0" y="101166"/>
                  </a:cubicBezTo>
                  <a:lnTo>
                    <a:pt x="0" y="11054"/>
                  </a:lnTo>
                  <a:cubicBezTo>
                    <a:pt x="0" y="4949"/>
                    <a:pt x="4949" y="0"/>
                    <a:pt x="11054" y="0"/>
                  </a:cubicBezTo>
                  <a:close/>
                </a:path>
              </a:pathLst>
            </a:custGeom>
            <a:solidFill>
              <a:srgbClr val="FFFFFF"/>
            </a:solidFill>
            <a:ln w="2238" cap="flat">
              <a:noFill/>
              <a:prstDash val="solid"/>
              <a:miter/>
            </a:ln>
          </p:spPr>
          <p:txBody>
            <a:bodyPr rtlCol="0" anchor="ctr"/>
            <a:lstStyle/>
            <a:p>
              <a:endParaRPr lang="en-US"/>
            </a:p>
          </p:txBody>
        </p:sp>
        <p:sp>
          <p:nvSpPr>
            <p:cNvPr id="1356" name="Freeform: Shape 1355">
              <a:extLst>
                <a:ext uri="{FF2B5EF4-FFF2-40B4-BE49-F238E27FC236}">
                  <a16:creationId xmlns:a16="http://schemas.microsoft.com/office/drawing/2014/main" id="{47F32506-9BE8-1CDE-DC03-DEF4EC7B0422}"/>
                </a:ext>
              </a:extLst>
            </p:cNvPr>
            <p:cNvSpPr/>
            <p:nvPr/>
          </p:nvSpPr>
          <p:spPr>
            <a:xfrm rot="21001201">
              <a:off x="2308151" y="4825785"/>
              <a:ext cx="523566" cy="112220"/>
            </a:xfrm>
            <a:custGeom>
              <a:avLst/>
              <a:gdLst>
                <a:gd name="connsiteX0" fmla="*/ 512512 w 523566"/>
                <a:gd name="connsiteY0" fmla="*/ 0 h 112220"/>
                <a:gd name="connsiteX1" fmla="*/ 523566 w 523566"/>
                <a:gd name="connsiteY1" fmla="*/ 11054 h 112220"/>
                <a:gd name="connsiteX2" fmla="*/ 523566 w 523566"/>
                <a:gd name="connsiteY2" fmla="*/ 101166 h 112220"/>
                <a:gd name="connsiteX3" fmla="*/ 512512 w 523566"/>
                <a:gd name="connsiteY3" fmla="*/ 112220 h 112220"/>
                <a:gd name="connsiteX4" fmla="*/ 11054 w 523566"/>
                <a:gd name="connsiteY4" fmla="*/ 112220 h 112220"/>
                <a:gd name="connsiteX5" fmla="*/ 0 w 523566"/>
                <a:gd name="connsiteY5" fmla="*/ 101166 h 112220"/>
                <a:gd name="connsiteX6" fmla="*/ 0 w 523566"/>
                <a:gd name="connsiteY6" fmla="*/ 11054 h 112220"/>
                <a:gd name="connsiteX7" fmla="*/ 11054 w 523566"/>
                <a:gd name="connsiteY7" fmla="*/ 0 h 11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566" h="112220">
                  <a:moveTo>
                    <a:pt x="512512" y="0"/>
                  </a:moveTo>
                  <a:cubicBezTo>
                    <a:pt x="518617" y="0"/>
                    <a:pt x="523566" y="4949"/>
                    <a:pt x="523566" y="11054"/>
                  </a:cubicBezTo>
                  <a:lnTo>
                    <a:pt x="523566" y="101166"/>
                  </a:lnTo>
                  <a:cubicBezTo>
                    <a:pt x="523566" y="107271"/>
                    <a:pt x="518617" y="112220"/>
                    <a:pt x="512512" y="112220"/>
                  </a:cubicBezTo>
                  <a:lnTo>
                    <a:pt x="11054" y="112220"/>
                  </a:lnTo>
                  <a:cubicBezTo>
                    <a:pt x="4949" y="112220"/>
                    <a:pt x="0" y="107271"/>
                    <a:pt x="0" y="101166"/>
                  </a:cubicBezTo>
                  <a:lnTo>
                    <a:pt x="0" y="11054"/>
                  </a:lnTo>
                  <a:cubicBezTo>
                    <a:pt x="0" y="4949"/>
                    <a:pt x="4949" y="0"/>
                    <a:pt x="11054" y="0"/>
                  </a:cubicBezTo>
                  <a:close/>
                </a:path>
              </a:pathLst>
            </a:custGeom>
            <a:solidFill>
              <a:srgbClr val="FFFFFF"/>
            </a:solidFill>
            <a:ln w="2238" cap="flat">
              <a:noFill/>
              <a:prstDash val="solid"/>
              <a:miter/>
            </a:ln>
          </p:spPr>
          <p:txBody>
            <a:bodyPr rtlCol="0" anchor="ctr"/>
            <a:lstStyle/>
            <a:p>
              <a:endParaRPr lang="en-US"/>
            </a:p>
          </p:txBody>
        </p:sp>
      </p:grpSp>
      <p:sp>
        <p:nvSpPr>
          <p:cNvPr id="10" name="TextBox 9">
            <a:extLst>
              <a:ext uri="{FF2B5EF4-FFF2-40B4-BE49-F238E27FC236}">
                <a16:creationId xmlns:a16="http://schemas.microsoft.com/office/drawing/2014/main" id="{BDD635EE-5DCC-9CE2-2165-6D3C32B89EBA}"/>
              </a:ext>
            </a:extLst>
          </p:cNvPr>
          <p:cNvSpPr txBox="1"/>
          <p:nvPr/>
        </p:nvSpPr>
        <p:spPr>
          <a:xfrm>
            <a:off x="6468518" y="1676925"/>
            <a:ext cx="4130655" cy="584775"/>
          </a:xfrm>
          <a:prstGeom prst="rect">
            <a:avLst/>
          </a:prstGeom>
          <a:noFill/>
        </p:spPr>
        <p:txBody>
          <a:bodyPr wrap="square">
            <a:spAutoFit/>
          </a:bodyPr>
          <a:lstStyle/>
          <a:p>
            <a:r>
              <a:rPr lang="en-US" sz="1600" dirty="0">
                <a:solidFill>
                  <a:schemeClr val="tx1">
                    <a:lumMod val="75000"/>
                    <a:lumOff val="25000"/>
                  </a:schemeClr>
                </a:solidFill>
              </a:rPr>
              <a:t>The average rental duration is            4.98 days.</a:t>
            </a:r>
          </a:p>
        </p:txBody>
      </p:sp>
      <p:sp>
        <p:nvSpPr>
          <p:cNvPr id="11" name="TextBox 10">
            <a:extLst>
              <a:ext uri="{FF2B5EF4-FFF2-40B4-BE49-F238E27FC236}">
                <a16:creationId xmlns:a16="http://schemas.microsoft.com/office/drawing/2014/main" id="{9EF3E784-842D-59A6-6AE7-F54B1A27617E}"/>
              </a:ext>
            </a:extLst>
          </p:cNvPr>
          <p:cNvSpPr txBox="1"/>
          <p:nvPr/>
        </p:nvSpPr>
        <p:spPr>
          <a:xfrm>
            <a:off x="6468518" y="1364897"/>
            <a:ext cx="2036385" cy="369332"/>
          </a:xfrm>
          <a:prstGeom prst="rect">
            <a:avLst/>
          </a:prstGeom>
          <a:noFill/>
        </p:spPr>
        <p:txBody>
          <a:bodyPr wrap="square">
            <a:spAutoFit/>
          </a:bodyPr>
          <a:lstStyle>
            <a:defPPr>
              <a:defRPr lang="ro-RO"/>
            </a:defPPr>
            <a:lvl1pPr algn="ctr">
              <a:defRPr sz="1600" b="1">
                <a:solidFill>
                  <a:srgbClr val="EC5414"/>
                </a:solidFill>
                <a:latin typeface="Georgia" panose="02040502050405020303" pitchFamily="18" charset="0"/>
                <a:cs typeface="Amiri Quran" panose="00000500000000000000" pitchFamily="2" charset="-78"/>
              </a:defRPr>
            </a:lvl1pPr>
          </a:lstStyle>
          <a:p>
            <a:pPr algn="l"/>
            <a:r>
              <a:rPr lang="en-IN" sz="1800" dirty="0">
                <a:solidFill>
                  <a:srgbClr val="F16618"/>
                </a:solidFill>
                <a:latin typeface="+mn-lt"/>
              </a:rPr>
              <a:t>Rental Duration</a:t>
            </a:r>
            <a:endParaRPr lang="en-US" sz="1800" dirty="0">
              <a:solidFill>
                <a:srgbClr val="F16618"/>
              </a:solidFill>
              <a:latin typeface="+mn-lt"/>
            </a:endParaRPr>
          </a:p>
        </p:txBody>
      </p:sp>
      <p:sp>
        <p:nvSpPr>
          <p:cNvPr id="22" name="Freeform: Shape 21">
            <a:extLst>
              <a:ext uri="{FF2B5EF4-FFF2-40B4-BE49-F238E27FC236}">
                <a16:creationId xmlns:a16="http://schemas.microsoft.com/office/drawing/2014/main" id="{69C37375-C483-6848-4E37-7FACC93F0AE6}"/>
              </a:ext>
            </a:extLst>
          </p:cNvPr>
          <p:cNvSpPr>
            <a:spLocks noChangeAspect="1"/>
          </p:cNvSpPr>
          <p:nvPr/>
        </p:nvSpPr>
        <p:spPr>
          <a:xfrm>
            <a:off x="5426944" y="1518268"/>
            <a:ext cx="835031" cy="836282"/>
          </a:xfrm>
          <a:custGeom>
            <a:avLst/>
            <a:gdLst>
              <a:gd name="connsiteX0" fmla="*/ 5061204 w 6389337"/>
              <a:gd name="connsiteY0" fmla="*/ 4130882 h 6398938"/>
              <a:gd name="connsiteX1" fmla="*/ 5559223 w 6389337"/>
              <a:gd name="connsiteY1" fmla="*/ 4630776 h 6398938"/>
              <a:gd name="connsiteX2" fmla="*/ 5059872 w 6389337"/>
              <a:gd name="connsiteY2" fmla="*/ 5131706 h 6398938"/>
              <a:gd name="connsiteX3" fmla="*/ 4558448 w 6389337"/>
              <a:gd name="connsiteY3" fmla="*/ 4631023 h 6398938"/>
              <a:gd name="connsiteX4" fmla="*/ 5061204 w 6389337"/>
              <a:gd name="connsiteY4" fmla="*/ 4130882 h 6398938"/>
              <a:gd name="connsiteX5" fmla="*/ 2099486 w 6389337"/>
              <a:gd name="connsiteY5" fmla="*/ 4129848 h 6398938"/>
              <a:gd name="connsiteX6" fmla="*/ 2558330 w 6389337"/>
              <a:gd name="connsiteY6" fmla="*/ 4129848 h 6398938"/>
              <a:gd name="connsiteX7" fmla="*/ 2753216 w 6389337"/>
              <a:gd name="connsiteY7" fmla="*/ 4129946 h 6398938"/>
              <a:gd name="connsiteX8" fmla="*/ 2784397 w 6389337"/>
              <a:gd name="connsiteY8" fmla="*/ 4132857 h 6398938"/>
              <a:gd name="connsiteX9" fmla="*/ 2778921 w 6389337"/>
              <a:gd name="connsiteY9" fmla="*/ 4221419 h 6398938"/>
              <a:gd name="connsiteX10" fmla="*/ 2768560 w 6389337"/>
              <a:gd name="connsiteY10" fmla="*/ 4442947 h 6398938"/>
              <a:gd name="connsiteX11" fmla="*/ 2759285 w 6389337"/>
              <a:gd name="connsiteY11" fmla="*/ 4632406 h 6398938"/>
              <a:gd name="connsiteX12" fmla="*/ 2748923 w 6389337"/>
              <a:gd name="connsiteY12" fmla="*/ 4858868 h 6398938"/>
              <a:gd name="connsiteX13" fmla="*/ 2742805 w 6389337"/>
              <a:gd name="connsiteY13" fmla="*/ 5018970 h 6398938"/>
              <a:gd name="connsiteX14" fmla="*/ 2737625 w 6389337"/>
              <a:gd name="connsiteY14" fmla="*/ 5127267 h 6398938"/>
              <a:gd name="connsiteX15" fmla="*/ 2724254 w 6389337"/>
              <a:gd name="connsiteY15" fmla="*/ 5370751 h 6398938"/>
              <a:gd name="connsiteX16" fmla="*/ 2714831 w 6389337"/>
              <a:gd name="connsiteY16" fmla="*/ 5562676 h 6398938"/>
              <a:gd name="connsiteX17" fmla="*/ 2704322 w 6389337"/>
              <a:gd name="connsiteY17" fmla="*/ 5794072 h 6398938"/>
              <a:gd name="connsiteX18" fmla="*/ 2695145 w 6389337"/>
              <a:gd name="connsiteY18" fmla="*/ 5981113 h 6398938"/>
              <a:gd name="connsiteX19" fmla="*/ 2684241 w 6389337"/>
              <a:gd name="connsiteY19" fmla="*/ 6227261 h 6398938"/>
              <a:gd name="connsiteX20" fmla="*/ 2675804 w 6389337"/>
              <a:gd name="connsiteY20" fmla="*/ 6387166 h 6398938"/>
              <a:gd name="connsiteX21" fmla="*/ 2676168 w 6389337"/>
              <a:gd name="connsiteY21" fmla="*/ 6398938 h 6398938"/>
              <a:gd name="connsiteX22" fmla="*/ 2062630 w 6389337"/>
              <a:gd name="connsiteY22" fmla="*/ 6398938 h 6398938"/>
              <a:gd name="connsiteX23" fmla="*/ 2062630 w 6389337"/>
              <a:gd name="connsiteY23" fmla="*/ 6374288 h 6398938"/>
              <a:gd name="connsiteX24" fmla="*/ 2062630 w 6389337"/>
              <a:gd name="connsiteY24" fmla="*/ 4166456 h 6398938"/>
              <a:gd name="connsiteX25" fmla="*/ 2099486 w 6389337"/>
              <a:gd name="connsiteY25" fmla="*/ 4129848 h 6398938"/>
              <a:gd name="connsiteX26" fmla="*/ 1208932 w 6389337"/>
              <a:gd name="connsiteY26" fmla="*/ 4129798 h 6398938"/>
              <a:gd name="connsiteX27" fmla="*/ 1905537 w 6389337"/>
              <a:gd name="connsiteY27" fmla="*/ 4129946 h 6398938"/>
              <a:gd name="connsiteX28" fmla="*/ 1924286 w 6389337"/>
              <a:gd name="connsiteY28" fmla="*/ 4133449 h 6398938"/>
              <a:gd name="connsiteX29" fmla="*/ 1925075 w 6389337"/>
              <a:gd name="connsiteY29" fmla="*/ 4308698 h 6398938"/>
              <a:gd name="connsiteX30" fmla="*/ 1925075 w 6389337"/>
              <a:gd name="connsiteY30" fmla="*/ 4483849 h 6398938"/>
              <a:gd name="connsiteX31" fmla="*/ 1925075 w 6389337"/>
              <a:gd name="connsiteY31" fmla="*/ 6060153 h 6398938"/>
              <a:gd name="connsiteX32" fmla="*/ 1925075 w 6389337"/>
              <a:gd name="connsiteY32" fmla="*/ 6235303 h 6398938"/>
              <a:gd name="connsiteX33" fmla="*/ 1925540 w 6389337"/>
              <a:gd name="connsiteY33" fmla="*/ 6398938 h 6398938"/>
              <a:gd name="connsiteX34" fmla="*/ 1311821 w 6389337"/>
              <a:gd name="connsiteY34" fmla="*/ 6398938 h 6398938"/>
              <a:gd name="connsiteX35" fmla="*/ 1312296 w 6389337"/>
              <a:gd name="connsiteY35" fmla="*/ 6393481 h 6398938"/>
              <a:gd name="connsiteX36" fmla="*/ 1305882 w 6389337"/>
              <a:gd name="connsiteY36" fmla="*/ 6221094 h 6398938"/>
              <a:gd name="connsiteX37" fmla="*/ 1292659 w 6389337"/>
              <a:gd name="connsiteY37" fmla="*/ 5972627 h 6398938"/>
              <a:gd name="connsiteX38" fmla="*/ 1283137 w 6389337"/>
              <a:gd name="connsiteY38" fmla="*/ 5778235 h 6398938"/>
              <a:gd name="connsiteX39" fmla="*/ 1273022 w 6389337"/>
              <a:gd name="connsiteY39" fmla="*/ 5566574 h 6398938"/>
              <a:gd name="connsiteX40" fmla="*/ 1263451 w 6389337"/>
              <a:gd name="connsiteY40" fmla="*/ 5367248 h 6398938"/>
              <a:gd name="connsiteX41" fmla="*/ 1253139 w 6389337"/>
              <a:gd name="connsiteY41" fmla="*/ 5145720 h 6398938"/>
              <a:gd name="connsiteX42" fmla="*/ 1243518 w 6389337"/>
              <a:gd name="connsiteY42" fmla="*/ 4946394 h 6398938"/>
              <a:gd name="connsiteX43" fmla="*/ 1233651 w 6389337"/>
              <a:gd name="connsiteY43" fmla="*/ 4739667 h 6398938"/>
              <a:gd name="connsiteX44" fmla="*/ 1223980 w 6389337"/>
              <a:gd name="connsiteY44" fmla="*/ 4537923 h 6398938"/>
              <a:gd name="connsiteX45" fmla="*/ 1213817 w 6389337"/>
              <a:gd name="connsiteY45" fmla="*/ 4318862 h 6398938"/>
              <a:gd name="connsiteX46" fmla="*/ 1207650 w 6389337"/>
              <a:gd name="connsiteY46" fmla="*/ 4148892 h 6398938"/>
              <a:gd name="connsiteX47" fmla="*/ 1208932 w 6389337"/>
              <a:gd name="connsiteY47" fmla="*/ 4129798 h 6398938"/>
              <a:gd name="connsiteX48" fmla="*/ 5053803 w 6389337"/>
              <a:gd name="connsiteY48" fmla="*/ 3992441 h 6398938"/>
              <a:gd name="connsiteX49" fmla="*/ 4419217 w 6389337"/>
              <a:gd name="connsiteY49" fmla="*/ 4632702 h 6398938"/>
              <a:gd name="connsiteX50" fmla="*/ 5059182 w 6389337"/>
              <a:gd name="connsiteY50" fmla="*/ 5269460 h 6398938"/>
              <a:gd name="connsiteX51" fmla="*/ 5059231 w 6389337"/>
              <a:gd name="connsiteY51" fmla="*/ 5269460 h 6398938"/>
              <a:gd name="connsiteX52" fmla="*/ 5697519 w 6389337"/>
              <a:gd name="connsiteY52" fmla="*/ 4629150 h 6398938"/>
              <a:gd name="connsiteX53" fmla="*/ 5053803 w 6389337"/>
              <a:gd name="connsiteY53" fmla="*/ 3992441 h 6398938"/>
              <a:gd name="connsiteX54" fmla="*/ 1655392 w 6389337"/>
              <a:gd name="connsiteY54" fmla="*/ 3423768 h 6398938"/>
              <a:gd name="connsiteX55" fmla="*/ 1633190 w 6389337"/>
              <a:gd name="connsiteY55" fmla="*/ 3424114 h 6398938"/>
              <a:gd name="connsiteX56" fmla="*/ 1570432 w 6389337"/>
              <a:gd name="connsiteY56" fmla="*/ 3481099 h 6398938"/>
              <a:gd name="connsiteX57" fmla="*/ 1609952 w 6389337"/>
              <a:gd name="connsiteY57" fmla="*/ 3553330 h 6398938"/>
              <a:gd name="connsiteX58" fmla="*/ 1658007 w 6389337"/>
              <a:gd name="connsiteY58" fmla="*/ 3561669 h 6398938"/>
              <a:gd name="connsiteX59" fmla="*/ 2336061 w 6389337"/>
              <a:gd name="connsiteY59" fmla="*/ 3561471 h 6398938"/>
              <a:gd name="connsiteX60" fmla="*/ 2358214 w 6389337"/>
              <a:gd name="connsiteY60" fmla="*/ 3560879 h 6398938"/>
              <a:gd name="connsiteX61" fmla="*/ 2419886 w 6389337"/>
              <a:gd name="connsiteY61" fmla="*/ 3496739 h 6398938"/>
              <a:gd name="connsiteX62" fmla="*/ 2374742 w 6389337"/>
              <a:gd name="connsiteY62" fmla="*/ 3428110 h 6398938"/>
              <a:gd name="connsiteX63" fmla="*/ 2338380 w 6389337"/>
              <a:gd name="connsiteY63" fmla="*/ 3423966 h 6398938"/>
              <a:gd name="connsiteX64" fmla="*/ 1995677 w 6389337"/>
              <a:gd name="connsiteY64" fmla="*/ 3423768 h 6398938"/>
              <a:gd name="connsiteX65" fmla="*/ 1995628 w 6389337"/>
              <a:gd name="connsiteY65" fmla="*/ 3423768 h 6398938"/>
              <a:gd name="connsiteX66" fmla="*/ 1655392 w 6389337"/>
              <a:gd name="connsiteY66" fmla="*/ 3423768 h 6398938"/>
              <a:gd name="connsiteX67" fmla="*/ 5199105 w 6389337"/>
              <a:gd name="connsiteY67" fmla="*/ 3138694 h 6398938"/>
              <a:gd name="connsiteX68" fmla="*/ 5131955 w 6389337"/>
              <a:gd name="connsiteY68" fmla="*/ 3206978 h 6398938"/>
              <a:gd name="connsiteX69" fmla="*/ 5201325 w 6389337"/>
              <a:gd name="connsiteY69" fmla="*/ 3275656 h 6398938"/>
              <a:gd name="connsiteX70" fmla="*/ 5270250 w 6389337"/>
              <a:gd name="connsiteY70" fmla="*/ 3275755 h 6398938"/>
              <a:gd name="connsiteX71" fmla="*/ 5270250 w 6389337"/>
              <a:gd name="connsiteY71" fmla="*/ 3275509 h 6398938"/>
              <a:gd name="connsiteX72" fmla="*/ 5349043 w 6389337"/>
              <a:gd name="connsiteY72" fmla="*/ 3275213 h 6398938"/>
              <a:gd name="connsiteX73" fmla="*/ 5412048 w 6389337"/>
              <a:gd name="connsiteY73" fmla="*/ 3205843 h 6398938"/>
              <a:gd name="connsiteX74" fmla="*/ 5349290 w 6389337"/>
              <a:gd name="connsiteY74" fmla="*/ 3138891 h 6398938"/>
              <a:gd name="connsiteX75" fmla="*/ 5199105 w 6389337"/>
              <a:gd name="connsiteY75" fmla="*/ 3138694 h 6398938"/>
              <a:gd name="connsiteX76" fmla="*/ 2973066 w 6389337"/>
              <a:gd name="connsiteY76" fmla="*/ 2990581 h 6398938"/>
              <a:gd name="connsiteX77" fmla="*/ 2984413 w 6389337"/>
              <a:gd name="connsiteY77" fmla="*/ 2994332 h 6398938"/>
              <a:gd name="connsiteX78" fmla="*/ 2978394 w 6389337"/>
              <a:gd name="connsiteY78" fmla="*/ 3050033 h 6398938"/>
              <a:gd name="connsiteX79" fmla="*/ 2951209 w 6389337"/>
              <a:gd name="connsiteY79" fmla="*/ 3247533 h 6398938"/>
              <a:gd name="connsiteX80" fmla="*/ 2917166 w 6389337"/>
              <a:gd name="connsiteY80" fmla="*/ 3531030 h 6398938"/>
              <a:gd name="connsiteX81" fmla="*/ 2877547 w 6389337"/>
              <a:gd name="connsiteY81" fmla="*/ 3848718 h 6398938"/>
              <a:gd name="connsiteX82" fmla="*/ 2862499 w 6389337"/>
              <a:gd name="connsiteY82" fmla="*/ 3970928 h 6398938"/>
              <a:gd name="connsiteX83" fmla="*/ 2837731 w 6389337"/>
              <a:gd name="connsiteY83" fmla="*/ 3992094 h 6398938"/>
              <a:gd name="connsiteX84" fmla="*/ 2825396 w 6389337"/>
              <a:gd name="connsiteY84" fmla="*/ 3992094 h 6398938"/>
              <a:gd name="connsiteX85" fmla="*/ 1165662 w 6389337"/>
              <a:gd name="connsiteY85" fmla="*/ 3992094 h 6398938"/>
              <a:gd name="connsiteX86" fmla="*/ 1129990 w 6389337"/>
              <a:gd name="connsiteY86" fmla="*/ 3992094 h 6398938"/>
              <a:gd name="connsiteX87" fmla="*/ 1129990 w 6389337"/>
              <a:gd name="connsiteY87" fmla="*/ 3992144 h 6398938"/>
              <a:gd name="connsiteX88" fmla="*/ 1006744 w 6389337"/>
              <a:gd name="connsiteY88" fmla="*/ 3011500 h 6398938"/>
              <a:gd name="connsiteX89" fmla="*/ 1007730 w 6389337"/>
              <a:gd name="connsiteY89" fmla="*/ 2994332 h 6398938"/>
              <a:gd name="connsiteX90" fmla="*/ 1017450 w 6389337"/>
              <a:gd name="connsiteY90" fmla="*/ 2990778 h 6398938"/>
              <a:gd name="connsiteX91" fmla="*/ 2973066 w 6389337"/>
              <a:gd name="connsiteY91" fmla="*/ 2990581 h 6398938"/>
              <a:gd name="connsiteX92" fmla="*/ 3852913 w 6389337"/>
              <a:gd name="connsiteY92" fmla="*/ 2707332 h 6398938"/>
              <a:gd name="connsiteX93" fmla="*/ 6269890 w 6389337"/>
              <a:gd name="connsiteY93" fmla="*/ 2707332 h 6398938"/>
              <a:gd name="connsiteX94" fmla="*/ 6251339 w 6389337"/>
              <a:gd name="connsiteY94" fmla="*/ 3148561 h 6398938"/>
              <a:gd name="connsiteX95" fmla="*/ 6247885 w 6389337"/>
              <a:gd name="connsiteY95" fmla="*/ 3155026 h 6398938"/>
              <a:gd name="connsiteX96" fmla="*/ 6240632 w 6389337"/>
              <a:gd name="connsiteY96" fmla="*/ 3153348 h 6398938"/>
              <a:gd name="connsiteX97" fmla="*/ 6182315 w 6389337"/>
              <a:gd name="connsiteY97" fmla="*/ 3137906 h 6398938"/>
              <a:gd name="connsiteX98" fmla="*/ 5780209 w 6389337"/>
              <a:gd name="connsiteY98" fmla="*/ 3138152 h 6398938"/>
              <a:gd name="connsiteX99" fmla="*/ 5760523 w 6389337"/>
              <a:gd name="connsiteY99" fmla="*/ 3139138 h 6398938"/>
              <a:gd name="connsiteX100" fmla="*/ 5717698 w 6389337"/>
              <a:gd name="connsiteY100" fmla="*/ 3248915 h 6398938"/>
              <a:gd name="connsiteX101" fmla="*/ 5780653 w 6389337"/>
              <a:gd name="connsiteY101" fmla="*/ 3276002 h 6398938"/>
              <a:gd name="connsiteX102" fmla="*/ 6165491 w 6389337"/>
              <a:gd name="connsiteY102" fmla="*/ 3276051 h 6398938"/>
              <a:gd name="connsiteX103" fmla="*/ 6243543 w 6389337"/>
              <a:gd name="connsiteY103" fmla="*/ 3260362 h 6398938"/>
              <a:gd name="connsiteX104" fmla="*/ 6246997 w 6389337"/>
              <a:gd name="connsiteY104" fmla="*/ 3261645 h 6398938"/>
              <a:gd name="connsiteX105" fmla="*/ 6247688 w 6389337"/>
              <a:gd name="connsiteY105" fmla="*/ 3270377 h 6398938"/>
              <a:gd name="connsiteX106" fmla="*/ 6242260 w 6389337"/>
              <a:gd name="connsiteY106" fmla="*/ 3410744 h 6398938"/>
              <a:gd name="connsiteX107" fmla="*/ 6237376 w 6389337"/>
              <a:gd name="connsiteY107" fmla="*/ 3538777 h 6398938"/>
              <a:gd name="connsiteX108" fmla="*/ 6227361 w 6389337"/>
              <a:gd name="connsiteY108" fmla="*/ 3812159 h 6398938"/>
              <a:gd name="connsiteX109" fmla="*/ 6222723 w 6389337"/>
              <a:gd name="connsiteY109" fmla="*/ 3937774 h 6398938"/>
              <a:gd name="connsiteX110" fmla="*/ 6212707 w 6389337"/>
              <a:gd name="connsiteY110" fmla="*/ 4208690 h 6398938"/>
              <a:gd name="connsiteX111" fmla="*/ 6207971 w 6389337"/>
              <a:gd name="connsiteY111" fmla="*/ 4331789 h 6398938"/>
              <a:gd name="connsiteX112" fmla="*/ 6197758 w 6389337"/>
              <a:gd name="connsiteY112" fmla="*/ 4607589 h 6398938"/>
              <a:gd name="connsiteX113" fmla="*/ 6193021 w 6389337"/>
              <a:gd name="connsiteY113" fmla="*/ 4733154 h 6398938"/>
              <a:gd name="connsiteX114" fmla="*/ 6182858 w 6389337"/>
              <a:gd name="connsiteY114" fmla="*/ 5013938 h 6398938"/>
              <a:gd name="connsiteX115" fmla="*/ 6173385 w 6389337"/>
              <a:gd name="connsiteY115" fmla="*/ 5265069 h 6398938"/>
              <a:gd name="connsiteX116" fmla="*/ 6163024 w 6389337"/>
              <a:gd name="connsiteY116" fmla="*/ 5550737 h 6398938"/>
              <a:gd name="connsiteX117" fmla="*/ 6155820 w 6389337"/>
              <a:gd name="connsiteY117" fmla="*/ 5772166 h 6398938"/>
              <a:gd name="connsiteX118" fmla="*/ 6148469 w 6389337"/>
              <a:gd name="connsiteY118" fmla="*/ 5946872 h 6398938"/>
              <a:gd name="connsiteX119" fmla="*/ 6142055 w 6389337"/>
              <a:gd name="connsiteY119" fmla="*/ 6176048 h 6398938"/>
              <a:gd name="connsiteX120" fmla="*/ 6141463 w 6389337"/>
              <a:gd name="connsiteY120" fmla="*/ 6188383 h 6398938"/>
              <a:gd name="connsiteX121" fmla="*/ 6133124 w 6389337"/>
              <a:gd name="connsiteY121" fmla="*/ 6395158 h 6398938"/>
              <a:gd name="connsiteX122" fmla="*/ 6133880 w 6389337"/>
              <a:gd name="connsiteY122" fmla="*/ 6398938 h 6398938"/>
              <a:gd name="connsiteX123" fmla="*/ 3985343 w 6389337"/>
              <a:gd name="connsiteY123" fmla="*/ 6398938 h 6398938"/>
              <a:gd name="connsiteX124" fmla="*/ 3982179 w 6389337"/>
              <a:gd name="connsiteY124" fmla="*/ 6358994 h 6398938"/>
              <a:gd name="connsiteX125" fmla="*/ 3971917 w 6389337"/>
              <a:gd name="connsiteY125" fmla="*/ 6085660 h 6398938"/>
              <a:gd name="connsiteX126" fmla="*/ 3967131 w 6389337"/>
              <a:gd name="connsiteY126" fmla="*/ 5957579 h 6398938"/>
              <a:gd name="connsiteX127" fmla="*/ 3957066 w 6389337"/>
              <a:gd name="connsiteY127" fmla="*/ 5679312 h 6398938"/>
              <a:gd name="connsiteX128" fmla="*/ 3950899 w 6389337"/>
              <a:gd name="connsiteY128" fmla="*/ 5464938 h 6398938"/>
              <a:gd name="connsiteX129" fmla="*/ 3950702 w 6389337"/>
              <a:gd name="connsiteY129" fmla="*/ 5460004 h 6398938"/>
              <a:gd name="connsiteX130" fmla="*/ 3941673 w 6389337"/>
              <a:gd name="connsiteY130" fmla="*/ 5226092 h 6398938"/>
              <a:gd name="connsiteX131" fmla="*/ 3940834 w 6389337"/>
              <a:gd name="connsiteY131" fmla="*/ 5139997 h 6398938"/>
              <a:gd name="connsiteX132" fmla="*/ 3932644 w 6389337"/>
              <a:gd name="connsiteY132" fmla="*/ 5024644 h 6398938"/>
              <a:gd name="connsiteX133" fmla="*/ 3927513 w 6389337"/>
              <a:gd name="connsiteY133" fmla="*/ 4889211 h 6398938"/>
              <a:gd name="connsiteX134" fmla="*/ 3917941 w 6389337"/>
              <a:gd name="connsiteY134" fmla="*/ 4638080 h 6398938"/>
              <a:gd name="connsiteX135" fmla="*/ 3907876 w 6389337"/>
              <a:gd name="connsiteY135" fmla="*/ 4359763 h 6398938"/>
              <a:gd name="connsiteX136" fmla="*/ 3897959 w 6389337"/>
              <a:gd name="connsiteY136" fmla="*/ 4086381 h 6398938"/>
              <a:gd name="connsiteX137" fmla="*/ 3888338 w 6389337"/>
              <a:gd name="connsiteY137" fmla="*/ 3835250 h 6398938"/>
              <a:gd name="connsiteX138" fmla="*/ 3878569 w 6389337"/>
              <a:gd name="connsiteY138" fmla="*/ 3571735 h 6398938"/>
              <a:gd name="connsiteX139" fmla="*/ 3872254 w 6389337"/>
              <a:gd name="connsiteY139" fmla="*/ 3352427 h 6398938"/>
              <a:gd name="connsiteX140" fmla="*/ 3869442 w 6389337"/>
              <a:gd name="connsiteY140" fmla="*/ 3308170 h 6398938"/>
              <a:gd name="connsiteX141" fmla="*/ 3871070 w 6389337"/>
              <a:gd name="connsiteY141" fmla="*/ 3260165 h 6398938"/>
              <a:gd name="connsiteX142" fmla="*/ 3911478 w 6389337"/>
              <a:gd name="connsiteY142" fmla="*/ 3274621 h 6398938"/>
              <a:gd name="connsiteX143" fmla="*/ 3955784 w 6389337"/>
              <a:gd name="connsiteY143" fmla="*/ 3275755 h 6398938"/>
              <a:gd name="connsiteX144" fmla="*/ 4752595 w 6389337"/>
              <a:gd name="connsiteY144" fmla="*/ 3275755 h 6398938"/>
              <a:gd name="connsiteX145" fmla="*/ 4782148 w 6389337"/>
              <a:gd name="connsiteY145" fmla="*/ 3274966 h 6398938"/>
              <a:gd name="connsiteX146" fmla="*/ 4838443 w 6389337"/>
              <a:gd name="connsiteY146" fmla="*/ 3184036 h 6398938"/>
              <a:gd name="connsiteX147" fmla="*/ 4771935 w 6389337"/>
              <a:gd name="connsiteY147" fmla="*/ 3138299 h 6398938"/>
              <a:gd name="connsiteX148" fmla="*/ 4626387 w 6389337"/>
              <a:gd name="connsiteY148" fmla="*/ 3138102 h 6398938"/>
              <a:gd name="connsiteX149" fmla="*/ 3962790 w 6389337"/>
              <a:gd name="connsiteY149" fmla="*/ 3137955 h 6398938"/>
              <a:gd name="connsiteX150" fmla="*/ 3870132 w 6389337"/>
              <a:gd name="connsiteY150" fmla="*/ 3155222 h 6398938"/>
              <a:gd name="connsiteX151" fmla="*/ 3867863 w 6389337"/>
              <a:gd name="connsiteY151" fmla="*/ 3154482 h 6398938"/>
              <a:gd name="connsiteX152" fmla="*/ 3852913 w 6389337"/>
              <a:gd name="connsiteY152" fmla="*/ 2707332 h 6398938"/>
              <a:gd name="connsiteX153" fmla="*/ 3892236 w 6389337"/>
              <a:gd name="connsiteY153" fmla="*/ 2136046 h 6398938"/>
              <a:gd name="connsiteX154" fmla="*/ 6245122 w 6389337"/>
              <a:gd name="connsiteY154" fmla="*/ 2136046 h 6398938"/>
              <a:gd name="connsiteX155" fmla="*/ 6296828 w 6389337"/>
              <a:gd name="connsiteY155" fmla="*/ 2175714 h 6398938"/>
              <a:gd name="connsiteX156" fmla="*/ 6381345 w 6389337"/>
              <a:gd name="connsiteY156" fmla="*/ 2512890 h 6398938"/>
              <a:gd name="connsiteX157" fmla="*/ 6389337 w 6389337"/>
              <a:gd name="connsiteY157" fmla="*/ 2535980 h 6398938"/>
              <a:gd name="connsiteX158" fmla="*/ 6389337 w 6389337"/>
              <a:gd name="connsiteY158" fmla="*/ 2565582 h 6398938"/>
              <a:gd name="connsiteX159" fmla="*/ 6389288 w 6389337"/>
              <a:gd name="connsiteY159" fmla="*/ 2565582 h 6398938"/>
              <a:gd name="connsiteX160" fmla="*/ 6359784 w 6389337"/>
              <a:gd name="connsiteY160" fmla="*/ 2566865 h 6398938"/>
              <a:gd name="connsiteX161" fmla="*/ 5698801 w 6389337"/>
              <a:gd name="connsiteY161" fmla="*/ 2566865 h 6398938"/>
              <a:gd name="connsiteX162" fmla="*/ 5269954 w 6389337"/>
              <a:gd name="connsiteY162" fmla="*/ 2565880 h 6398938"/>
              <a:gd name="connsiteX163" fmla="*/ 4017160 w 6389337"/>
              <a:gd name="connsiteY163" fmla="*/ 2566915 h 6398938"/>
              <a:gd name="connsiteX164" fmla="*/ 3755816 w 6389337"/>
              <a:gd name="connsiteY164" fmla="*/ 2566817 h 6398938"/>
              <a:gd name="connsiteX165" fmla="*/ 3724338 w 6389337"/>
              <a:gd name="connsiteY165" fmla="*/ 2564645 h 6398938"/>
              <a:gd name="connsiteX166" fmla="*/ 3729963 w 6389337"/>
              <a:gd name="connsiteY166" fmla="*/ 2535882 h 6398938"/>
              <a:gd name="connsiteX167" fmla="*/ 3823705 w 6389337"/>
              <a:gd name="connsiteY167" fmla="*/ 2160567 h 6398938"/>
              <a:gd name="connsiteX168" fmla="*/ 3855232 w 6389337"/>
              <a:gd name="connsiteY168" fmla="*/ 2136095 h 6398938"/>
              <a:gd name="connsiteX169" fmla="*/ 3892236 w 6389337"/>
              <a:gd name="connsiteY169" fmla="*/ 2136046 h 6398938"/>
              <a:gd name="connsiteX170" fmla="*/ 1995520 w 6389337"/>
              <a:gd name="connsiteY170" fmla="*/ 1672830 h 6398938"/>
              <a:gd name="connsiteX171" fmla="*/ 1995579 w 6389337"/>
              <a:gd name="connsiteY171" fmla="*/ 1672907 h 6398938"/>
              <a:gd name="connsiteX172" fmla="*/ 1995431 w 6389337"/>
              <a:gd name="connsiteY172" fmla="*/ 1672956 h 6398938"/>
              <a:gd name="connsiteX173" fmla="*/ 3579827 w 6389337"/>
              <a:gd name="connsiteY173" fmla="*/ 1567918 h 6398938"/>
              <a:gd name="connsiteX174" fmla="*/ 3809940 w 6389337"/>
              <a:gd name="connsiteY174" fmla="*/ 1661414 h 6398938"/>
              <a:gd name="connsiteX175" fmla="*/ 3907481 w 6389337"/>
              <a:gd name="connsiteY175" fmla="*/ 1813276 h 6398938"/>
              <a:gd name="connsiteX176" fmla="*/ 3922283 w 6389337"/>
              <a:gd name="connsiteY176" fmla="*/ 1980877 h 6398938"/>
              <a:gd name="connsiteX177" fmla="*/ 3903140 w 6389337"/>
              <a:gd name="connsiteY177" fmla="*/ 1998196 h 6398938"/>
              <a:gd name="connsiteX178" fmla="*/ 3883404 w 6389337"/>
              <a:gd name="connsiteY178" fmla="*/ 1998393 h 6398938"/>
              <a:gd name="connsiteX179" fmla="*/ 3777327 w 6389337"/>
              <a:gd name="connsiteY179" fmla="*/ 1998689 h 6398938"/>
              <a:gd name="connsiteX180" fmla="*/ 3707958 w 6389337"/>
              <a:gd name="connsiteY180" fmla="*/ 2053997 h 6398938"/>
              <a:gd name="connsiteX181" fmla="*/ 3695969 w 6389337"/>
              <a:gd name="connsiteY181" fmla="*/ 2101806 h 6398938"/>
              <a:gd name="connsiteX182" fmla="*/ 3598970 w 6389337"/>
              <a:gd name="connsiteY182" fmla="*/ 2489258 h 6398938"/>
              <a:gd name="connsiteX183" fmla="*/ 3566407 w 6389337"/>
              <a:gd name="connsiteY183" fmla="*/ 2628392 h 6398938"/>
              <a:gd name="connsiteX184" fmla="*/ 3590089 w 6389337"/>
              <a:gd name="connsiteY184" fmla="*/ 2689323 h 6398938"/>
              <a:gd name="connsiteX185" fmla="*/ 3650035 w 6389337"/>
              <a:gd name="connsiteY185" fmla="*/ 2707381 h 6398938"/>
              <a:gd name="connsiteX186" fmla="*/ 3707070 w 6389337"/>
              <a:gd name="connsiteY186" fmla="*/ 2707282 h 6398938"/>
              <a:gd name="connsiteX187" fmla="*/ 3710228 w 6389337"/>
              <a:gd name="connsiteY187" fmla="*/ 2722825 h 6398938"/>
              <a:gd name="connsiteX188" fmla="*/ 3714767 w 6389337"/>
              <a:gd name="connsiteY188" fmla="*/ 2816320 h 6398938"/>
              <a:gd name="connsiteX189" fmla="*/ 3724634 w 6389337"/>
              <a:gd name="connsiteY189" fmla="*/ 3082301 h 6398938"/>
              <a:gd name="connsiteX190" fmla="*/ 3730654 w 6389337"/>
              <a:gd name="connsiteY190" fmla="*/ 3299141 h 6398938"/>
              <a:gd name="connsiteX191" fmla="*/ 3728729 w 6389337"/>
              <a:gd name="connsiteY191" fmla="*/ 3338513 h 6398938"/>
              <a:gd name="connsiteX192" fmla="*/ 3695919 w 6389337"/>
              <a:gd name="connsiteY192" fmla="*/ 3565222 h 6398938"/>
              <a:gd name="connsiteX193" fmla="*/ 3650183 w 6389337"/>
              <a:gd name="connsiteY193" fmla="*/ 3889620 h 6398938"/>
              <a:gd name="connsiteX194" fmla="*/ 3610861 w 6389337"/>
              <a:gd name="connsiteY194" fmla="*/ 4165174 h 6398938"/>
              <a:gd name="connsiteX195" fmla="*/ 3562312 w 6389337"/>
              <a:gd name="connsiteY195" fmla="*/ 4501611 h 6398938"/>
              <a:gd name="connsiteX196" fmla="*/ 3531278 w 6389337"/>
              <a:gd name="connsiteY196" fmla="*/ 4721116 h 6398938"/>
              <a:gd name="connsiteX197" fmla="*/ 3494373 w 6389337"/>
              <a:gd name="connsiteY197" fmla="*/ 4972148 h 6398938"/>
              <a:gd name="connsiteX198" fmla="*/ 3452633 w 6389337"/>
              <a:gd name="connsiteY198" fmla="*/ 5272223 h 6398938"/>
              <a:gd name="connsiteX199" fmla="*/ 3413706 w 6389337"/>
              <a:gd name="connsiteY199" fmla="*/ 5545309 h 6398938"/>
              <a:gd name="connsiteX200" fmla="*/ 3374037 w 6389337"/>
              <a:gd name="connsiteY200" fmla="*/ 5823281 h 6398938"/>
              <a:gd name="connsiteX201" fmla="*/ 3334666 w 6389337"/>
              <a:gd name="connsiteY201" fmla="*/ 6098834 h 6398938"/>
              <a:gd name="connsiteX202" fmla="*/ 3292630 w 6389337"/>
              <a:gd name="connsiteY202" fmla="*/ 6388893 h 6398938"/>
              <a:gd name="connsiteX203" fmla="*/ 3292558 w 6389337"/>
              <a:gd name="connsiteY203" fmla="*/ 6398938 h 6398938"/>
              <a:gd name="connsiteX204" fmla="*/ 2812782 w 6389337"/>
              <a:gd name="connsiteY204" fmla="*/ 6398938 h 6398938"/>
              <a:gd name="connsiteX205" fmla="*/ 2815974 w 6389337"/>
              <a:gd name="connsiteY205" fmla="*/ 6378927 h 6398938"/>
              <a:gd name="connsiteX206" fmla="*/ 2821105 w 6389337"/>
              <a:gd name="connsiteY206" fmla="*/ 6275563 h 6398938"/>
              <a:gd name="connsiteX207" fmla="*/ 2826976 w 6389337"/>
              <a:gd name="connsiteY207" fmla="*/ 6117977 h 6398938"/>
              <a:gd name="connsiteX208" fmla="*/ 2827519 w 6389337"/>
              <a:gd name="connsiteY208" fmla="*/ 6105643 h 6398938"/>
              <a:gd name="connsiteX209" fmla="*/ 2836301 w 6389337"/>
              <a:gd name="connsiteY209" fmla="*/ 5940804 h 6398938"/>
              <a:gd name="connsiteX210" fmla="*/ 2842173 w 6389337"/>
              <a:gd name="connsiteY210" fmla="*/ 5797970 h 6398938"/>
              <a:gd name="connsiteX211" fmla="*/ 2847304 w 6389337"/>
              <a:gd name="connsiteY211" fmla="*/ 5687205 h 6398938"/>
              <a:gd name="connsiteX212" fmla="*/ 2860625 w 6389337"/>
              <a:gd name="connsiteY212" fmla="*/ 5441206 h 6398938"/>
              <a:gd name="connsiteX213" fmla="*/ 2866694 w 6389337"/>
              <a:gd name="connsiteY213" fmla="*/ 5283571 h 6398938"/>
              <a:gd name="connsiteX214" fmla="*/ 2872170 w 6389337"/>
              <a:gd name="connsiteY214" fmla="*/ 5167872 h 6398938"/>
              <a:gd name="connsiteX215" fmla="*/ 2885146 w 6389337"/>
              <a:gd name="connsiteY215" fmla="*/ 4929273 h 6398938"/>
              <a:gd name="connsiteX216" fmla="*/ 2891461 w 6389337"/>
              <a:gd name="connsiteY216" fmla="*/ 4756837 h 6398938"/>
              <a:gd name="connsiteX217" fmla="*/ 2891955 w 6389337"/>
              <a:gd name="connsiteY217" fmla="*/ 4746969 h 6398938"/>
              <a:gd name="connsiteX218" fmla="*/ 2904733 w 6389337"/>
              <a:gd name="connsiteY218" fmla="*/ 4523171 h 6398938"/>
              <a:gd name="connsiteX219" fmla="*/ 2909914 w 6389337"/>
              <a:gd name="connsiteY219" fmla="*/ 4407473 h 6398938"/>
              <a:gd name="connsiteX220" fmla="*/ 2920176 w 6389337"/>
              <a:gd name="connsiteY220" fmla="*/ 4161276 h 6398938"/>
              <a:gd name="connsiteX221" fmla="*/ 2944006 w 6389337"/>
              <a:gd name="connsiteY221" fmla="*/ 4124618 h 6398938"/>
              <a:gd name="connsiteX222" fmla="*/ 2990088 w 6389337"/>
              <a:gd name="connsiteY222" fmla="*/ 4063735 h 6398938"/>
              <a:gd name="connsiteX223" fmla="*/ 2996255 w 6389337"/>
              <a:gd name="connsiteY223" fmla="*/ 4014840 h 6398938"/>
              <a:gd name="connsiteX224" fmla="*/ 3018902 w 6389337"/>
              <a:gd name="connsiteY224" fmla="*/ 3836483 h 6398938"/>
              <a:gd name="connsiteX225" fmla="*/ 3040462 w 6389337"/>
              <a:gd name="connsiteY225" fmla="*/ 3660445 h 6398938"/>
              <a:gd name="connsiteX226" fmla="*/ 3063553 w 6389337"/>
              <a:gd name="connsiteY226" fmla="*/ 3477154 h 6398938"/>
              <a:gd name="connsiteX227" fmla="*/ 3086248 w 6389337"/>
              <a:gd name="connsiteY227" fmla="*/ 3298747 h 6398938"/>
              <a:gd name="connsiteX228" fmla="*/ 3098040 w 6389337"/>
              <a:gd name="connsiteY228" fmla="*/ 3218375 h 6398938"/>
              <a:gd name="connsiteX229" fmla="*/ 3110819 w 6389337"/>
              <a:gd name="connsiteY229" fmla="*/ 3098583 h 6398938"/>
              <a:gd name="connsiteX230" fmla="*/ 3131738 w 6389337"/>
              <a:gd name="connsiteY230" fmla="*/ 2934879 h 6398938"/>
              <a:gd name="connsiteX231" fmla="*/ 3059112 w 6389337"/>
              <a:gd name="connsiteY231" fmla="*/ 2852535 h 6398938"/>
              <a:gd name="connsiteX232" fmla="*/ 3004840 w 6389337"/>
              <a:gd name="connsiteY232" fmla="*/ 2852238 h 6398938"/>
              <a:gd name="connsiteX233" fmla="*/ 2984612 w 6389337"/>
              <a:gd name="connsiteY233" fmla="*/ 2848833 h 6398938"/>
              <a:gd name="connsiteX234" fmla="*/ 2984661 w 6389337"/>
              <a:gd name="connsiteY234" fmla="*/ 2820218 h 6398938"/>
              <a:gd name="connsiteX235" fmla="*/ 2993246 w 6389337"/>
              <a:gd name="connsiteY235" fmla="*/ 2670229 h 6398938"/>
              <a:gd name="connsiteX236" fmla="*/ 3003656 w 6389337"/>
              <a:gd name="connsiteY236" fmla="*/ 2438834 h 6398938"/>
              <a:gd name="connsiteX237" fmla="*/ 3009922 w 6389337"/>
              <a:gd name="connsiteY237" fmla="*/ 2268864 h 6398938"/>
              <a:gd name="connsiteX238" fmla="*/ 3015152 w 6389337"/>
              <a:gd name="connsiteY238" fmla="*/ 2163084 h 6398938"/>
              <a:gd name="connsiteX239" fmla="*/ 3028424 w 6389337"/>
              <a:gd name="connsiteY239" fmla="*/ 1914617 h 6398938"/>
              <a:gd name="connsiteX240" fmla="*/ 3060247 w 6389337"/>
              <a:gd name="connsiteY240" fmla="*/ 1778641 h 6398938"/>
              <a:gd name="connsiteX241" fmla="*/ 3384941 w 6389337"/>
              <a:gd name="connsiteY241" fmla="*/ 1568115 h 6398938"/>
              <a:gd name="connsiteX242" fmla="*/ 3579827 w 6389337"/>
              <a:gd name="connsiteY242" fmla="*/ 1567918 h 6398938"/>
              <a:gd name="connsiteX243" fmla="*/ 2534500 w 6389337"/>
              <a:gd name="connsiteY243" fmla="*/ 1567916 h 6398938"/>
              <a:gd name="connsiteX244" fmla="*/ 2762541 w 6389337"/>
              <a:gd name="connsiteY244" fmla="*/ 1654011 h 6398938"/>
              <a:gd name="connsiteX245" fmla="*/ 2886675 w 6389337"/>
              <a:gd name="connsiteY245" fmla="*/ 1919400 h 6398938"/>
              <a:gd name="connsiteX246" fmla="*/ 2877943 w 6389337"/>
              <a:gd name="connsiteY246" fmla="*/ 2140830 h 6398938"/>
              <a:gd name="connsiteX247" fmla="*/ 2872663 w 6389337"/>
              <a:gd name="connsiteY247" fmla="*/ 2251545 h 6398938"/>
              <a:gd name="connsiteX248" fmla="*/ 2866299 w 6389337"/>
              <a:gd name="connsiteY248" fmla="*/ 2421416 h 6398938"/>
              <a:gd name="connsiteX249" fmla="*/ 2853126 w 6389337"/>
              <a:gd name="connsiteY249" fmla="*/ 2664851 h 6398938"/>
              <a:gd name="connsiteX250" fmla="*/ 2852435 w 6389337"/>
              <a:gd name="connsiteY250" fmla="*/ 2687053 h 6398938"/>
              <a:gd name="connsiteX251" fmla="*/ 2846711 w 6389337"/>
              <a:gd name="connsiteY251" fmla="*/ 2829788 h 6398938"/>
              <a:gd name="connsiteX252" fmla="*/ 2822783 w 6389337"/>
              <a:gd name="connsiteY252" fmla="*/ 2852434 h 6398938"/>
              <a:gd name="connsiteX253" fmla="*/ 2807981 w 6389337"/>
              <a:gd name="connsiteY253" fmla="*/ 2852484 h 6398938"/>
              <a:gd name="connsiteX254" fmla="*/ 2097808 w 6389337"/>
              <a:gd name="connsiteY254" fmla="*/ 2852434 h 6398938"/>
              <a:gd name="connsiteX255" fmla="*/ 2064653 w 6389337"/>
              <a:gd name="connsiteY255" fmla="*/ 2851053 h 6398938"/>
              <a:gd name="connsiteX256" fmla="*/ 2064653 w 6389337"/>
              <a:gd name="connsiteY256" fmla="*/ 2850954 h 6398938"/>
              <a:gd name="connsiteX257" fmla="*/ 2062728 w 6389337"/>
              <a:gd name="connsiteY257" fmla="*/ 2824952 h 6398938"/>
              <a:gd name="connsiteX258" fmla="*/ 2062975 w 6389337"/>
              <a:gd name="connsiteY258" fmla="*/ 1934794 h 6398938"/>
              <a:gd name="connsiteX259" fmla="*/ 2140584 w 6389337"/>
              <a:gd name="connsiteY259" fmla="*/ 1703201 h 6398938"/>
              <a:gd name="connsiteX260" fmla="*/ 2350074 w 6389337"/>
              <a:gd name="connsiteY260" fmla="*/ 1573984 h 6398938"/>
              <a:gd name="connsiteX261" fmla="*/ 2403803 w 6389337"/>
              <a:gd name="connsiteY261" fmla="*/ 1568212 h 6398938"/>
              <a:gd name="connsiteX262" fmla="*/ 2534500 w 6389337"/>
              <a:gd name="connsiteY262" fmla="*/ 1567916 h 6398938"/>
              <a:gd name="connsiteX263" fmla="*/ 430278 w 6389337"/>
              <a:gd name="connsiteY263" fmla="*/ 1566043 h 6398938"/>
              <a:gd name="connsiteX264" fmla="*/ 583127 w 6389337"/>
              <a:gd name="connsiteY264" fmla="*/ 1567030 h 6398938"/>
              <a:gd name="connsiteX265" fmla="*/ 762126 w 6389337"/>
              <a:gd name="connsiteY265" fmla="*/ 1605069 h 6398938"/>
              <a:gd name="connsiteX266" fmla="*/ 961748 w 6389337"/>
              <a:gd name="connsiteY266" fmla="*/ 1909880 h 6398938"/>
              <a:gd name="connsiteX267" fmla="*/ 971912 w 6389337"/>
              <a:gd name="connsiteY267" fmla="*/ 2109107 h 6398938"/>
              <a:gd name="connsiteX268" fmla="*/ 977882 w 6389337"/>
              <a:gd name="connsiteY268" fmla="*/ 2266743 h 6398938"/>
              <a:gd name="connsiteX269" fmla="*/ 978523 w 6389337"/>
              <a:gd name="connsiteY269" fmla="*/ 2281543 h 6398938"/>
              <a:gd name="connsiteX270" fmla="*/ 987157 w 6389337"/>
              <a:gd name="connsiteY270" fmla="*/ 2456252 h 6398938"/>
              <a:gd name="connsiteX271" fmla="*/ 992289 w 6389337"/>
              <a:gd name="connsiteY271" fmla="*/ 2613789 h 6398938"/>
              <a:gd name="connsiteX272" fmla="*/ 992782 w 6389337"/>
              <a:gd name="connsiteY272" fmla="*/ 2621187 h 6398938"/>
              <a:gd name="connsiteX273" fmla="*/ 1001909 w 6389337"/>
              <a:gd name="connsiteY273" fmla="*/ 2753760 h 6398938"/>
              <a:gd name="connsiteX274" fmla="*/ 1005610 w 6389337"/>
              <a:gd name="connsiteY274" fmla="*/ 2812718 h 6398938"/>
              <a:gd name="connsiteX275" fmla="*/ 1005363 w 6389337"/>
              <a:gd name="connsiteY275" fmla="*/ 2850758 h 6398938"/>
              <a:gd name="connsiteX276" fmla="*/ 978721 w 6389337"/>
              <a:gd name="connsiteY276" fmla="*/ 2852435 h 6398938"/>
              <a:gd name="connsiteX277" fmla="*/ 926915 w 6389337"/>
              <a:gd name="connsiteY277" fmla="*/ 2852782 h 6398938"/>
              <a:gd name="connsiteX278" fmla="*/ 858533 w 6389337"/>
              <a:gd name="connsiteY278" fmla="*/ 2925011 h 6398938"/>
              <a:gd name="connsiteX279" fmla="*/ 861098 w 6389337"/>
              <a:gd name="connsiteY279" fmla="*/ 2959400 h 6398938"/>
              <a:gd name="connsiteX280" fmla="*/ 868993 w 6389337"/>
              <a:gd name="connsiteY280" fmla="*/ 3022948 h 6398938"/>
              <a:gd name="connsiteX281" fmla="*/ 890652 w 6389337"/>
              <a:gd name="connsiteY281" fmla="*/ 3196470 h 6398938"/>
              <a:gd name="connsiteX282" fmla="*/ 913347 w 6389337"/>
              <a:gd name="connsiteY282" fmla="*/ 3377293 h 6398938"/>
              <a:gd name="connsiteX283" fmla="*/ 934810 w 6389337"/>
              <a:gd name="connsiteY283" fmla="*/ 3550865 h 6398938"/>
              <a:gd name="connsiteX284" fmla="*/ 957554 w 6389337"/>
              <a:gd name="connsiteY284" fmla="*/ 3731689 h 6398938"/>
              <a:gd name="connsiteX285" fmla="*/ 969198 w 6389337"/>
              <a:gd name="connsiteY285" fmla="*/ 3836730 h 6398938"/>
              <a:gd name="connsiteX286" fmla="*/ 987601 w 6389337"/>
              <a:gd name="connsiteY286" fmla="*/ 3973347 h 6398938"/>
              <a:gd name="connsiteX287" fmla="*/ 1001515 w 6389337"/>
              <a:gd name="connsiteY287" fmla="*/ 4073355 h 6398938"/>
              <a:gd name="connsiteX288" fmla="*/ 1045278 w 6389337"/>
              <a:gd name="connsiteY288" fmla="*/ 4124914 h 6398938"/>
              <a:gd name="connsiteX289" fmla="*/ 1068516 w 6389337"/>
              <a:gd name="connsiteY289" fmla="*/ 4154467 h 6398938"/>
              <a:gd name="connsiteX290" fmla="*/ 1075621 w 6389337"/>
              <a:gd name="connsiteY290" fmla="*/ 4289753 h 6398938"/>
              <a:gd name="connsiteX291" fmla="*/ 1084896 w 6389337"/>
              <a:gd name="connsiteY291" fmla="*/ 4474277 h 6398938"/>
              <a:gd name="connsiteX292" fmla="*/ 1095307 w 6389337"/>
              <a:gd name="connsiteY292" fmla="*/ 4698272 h 6398938"/>
              <a:gd name="connsiteX293" fmla="*/ 1104878 w 6389337"/>
              <a:gd name="connsiteY293" fmla="*/ 4900065 h 6398938"/>
              <a:gd name="connsiteX294" fmla="*/ 1114943 w 6389337"/>
              <a:gd name="connsiteY294" fmla="*/ 5116660 h 6398938"/>
              <a:gd name="connsiteX295" fmla="*/ 1121209 w 6389337"/>
              <a:gd name="connsiteY295" fmla="*/ 5286630 h 6398938"/>
              <a:gd name="connsiteX296" fmla="*/ 1126488 w 6389337"/>
              <a:gd name="connsiteY296" fmla="*/ 5397344 h 6398938"/>
              <a:gd name="connsiteX297" fmla="*/ 1139514 w 6389337"/>
              <a:gd name="connsiteY297" fmla="*/ 5626027 h 6398938"/>
              <a:gd name="connsiteX298" fmla="*/ 1149184 w 6389337"/>
              <a:gd name="connsiteY298" fmla="*/ 5827819 h 6398938"/>
              <a:gd name="connsiteX299" fmla="*/ 1160433 w 6389337"/>
              <a:gd name="connsiteY299" fmla="*/ 6106086 h 6398938"/>
              <a:gd name="connsiteX300" fmla="*/ 1160976 w 6389337"/>
              <a:gd name="connsiteY300" fmla="*/ 6123355 h 6398938"/>
              <a:gd name="connsiteX301" fmla="*/ 1169610 w 6389337"/>
              <a:gd name="connsiteY301" fmla="*/ 6283210 h 6398938"/>
              <a:gd name="connsiteX302" fmla="*/ 1175215 w 6389337"/>
              <a:gd name="connsiteY302" fmla="*/ 6398938 h 6398938"/>
              <a:gd name="connsiteX303" fmla="*/ 698200 w 6389337"/>
              <a:gd name="connsiteY303" fmla="*/ 6398938 h 6398938"/>
              <a:gd name="connsiteX304" fmla="*/ 692609 w 6389337"/>
              <a:gd name="connsiteY304" fmla="*/ 6353715 h 6398938"/>
              <a:gd name="connsiteX305" fmla="*/ 670949 w 6389337"/>
              <a:gd name="connsiteY305" fmla="*/ 6205059 h 6398938"/>
              <a:gd name="connsiteX306" fmla="*/ 647070 w 6389337"/>
              <a:gd name="connsiteY306" fmla="*/ 6034349 h 6398938"/>
              <a:gd name="connsiteX307" fmla="*/ 631331 w 6389337"/>
              <a:gd name="connsiteY307" fmla="*/ 5927088 h 6398938"/>
              <a:gd name="connsiteX308" fmla="*/ 608290 w 6389337"/>
              <a:gd name="connsiteY308" fmla="*/ 5761213 h 6398938"/>
              <a:gd name="connsiteX309" fmla="*/ 577207 w 6389337"/>
              <a:gd name="connsiteY309" fmla="*/ 5549207 h 6398938"/>
              <a:gd name="connsiteX310" fmla="*/ 549923 w 6389337"/>
              <a:gd name="connsiteY310" fmla="*/ 5354075 h 6398938"/>
              <a:gd name="connsiteX311" fmla="*/ 517754 w 6389337"/>
              <a:gd name="connsiteY311" fmla="*/ 5132250 h 6398938"/>
              <a:gd name="connsiteX312" fmla="*/ 489188 w 6389337"/>
              <a:gd name="connsiteY312" fmla="*/ 4932332 h 6398938"/>
              <a:gd name="connsiteX313" fmla="*/ 459042 w 6389337"/>
              <a:gd name="connsiteY313" fmla="*/ 4722645 h 6398938"/>
              <a:gd name="connsiteX314" fmla="*/ 434620 w 6389337"/>
              <a:gd name="connsiteY314" fmla="*/ 4539749 h 6398938"/>
              <a:gd name="connsiteX315" fmla="*/ 408470 w 6389337"/>
              <a:gd name="connsiteY315" fmla="*/ 4364450 h 6398938"/>
              <a:gd name="connsiteX316" fmla="*/ 385874 w 6389337"/>
              <a:gd name="connsiteY316" fmla="*/ 4208443 h 6398938"/>
              <a:gd name="connsiteX317" fmla="*/ 359527 w 6389337"/>
              <a:gd name="connsiteY317" fmla="*/ 4023080 h 6398938"/>
              <a:gd name="connsiteX318" fmla="*/ 329727 w 6389337"/>
              <a:gd name="connsiteY318" fmla="*/ 3813393 h 6398938"/>
              <a:gd name="connsiteX319" fmla="*/ 315715 w 6389337"/>
              <a:gd name="connsiteY319" fmla="*/ 3718368 h 6398938"/>
              <a:gd name="connsiteX320" fmla="*/ 292328 w 6389337"/>
              <a:gd name="connsiteY320" fmla="*/ 3550075 h 6398938"/>
              <a:gd name="connsiteX321" fmla="*/ 261393 w 6389337"/>
              <a:gd name="connsiteY321" fmla="*/ 3338020 h 6398938"/>
              <a:gd name="connsiteX322" fmla="*/ 230853 w 6389337"/>
              <a:gd name="connsiteY322" fmla="*/ 3121080 h 6398938"/>
              <a:gd name="connsiteX323" fmla="*/ 211365 w 6389337"/>
              <a:gd name="connsiteY323" fmla="*/ 2984563 h 6398938"/>
              <a:gd name="connsiteX324" fmla="*/ 197155 w 6389337"/>
              <a:gd name="connsiteY324" fmla="*/ 2887070 h 6398938"/>
              <a:gd name="connsiteX325" fmla="*/ 173818 w 6389337"/>
              <a:gd name="connsiteY325" fmla="*/ 2721246 h 6398938"/>
              <a:gd name="connsiteX326" fmla="*/ 157783 w 6389337"/>
              <a:gd name="connsiteY326" fmla="*/ 2611566 h 6398938"/>
              <a:gd name="connsiteX327" fmla="*/ 135186 w 6389337"/>
              <a:gd name="connsiteY327" fmla="*/ 2448109 h 6398938"/>
              <a:gd name="connsiteX328" fmla="*/ 103857 w 6389337"/>
              <a:gd name="connsiteY328" fmla="*/ 2236104 h 6398938"/>
              <a:gd name="connsiteX329" fmla="*/ 70307 w 6389337"/>
              <a:gd name="connsiteY329" fmla="*/ 1999577 h 6398938"/>
              <a:gd name="connsiteX330" fmla="*/ 65028 w 6389337"/>
              <a:gd name="connsiteY330" fmla="*/ 1889109 h 6398938"/>
              <a:gd name="connsiteX331" fmla="*/ 187781 w 6389337"/>
              <a:gd name="connsiteY331" fmla="*/ 1654605 h 6398938"/>
              <a:gd name="connsiteX332" fmla="*/ 430278 w 6389337"/>
              <a:gd name="connsiteY332" fmla="*/ 1566043 h 6398938"/>
              <a:gd name="connsiteX333" fmla="*/ 1520539 w 6389337"/>
              <a:gd name="connsiteY333" fmla="*/ 1565554 h 6398938"/>
              <a:gd name="connsiteX334" fmla="*/ 1598998 w 6389337"/>
              <a:gd name="connsiteY334" fmla="*/ 1568952 h 6398938"/>
              <a:gd name="connsiteX335" fmla="*/ 1785053 w 6389337"/>
              <a:gd name="connsiteY335" fmla="*/ 1640936 h 6398938"/>
              <a:gd name="connsiteX336" fmla="*/ 1916489 w 6389337"/>
              <a:gd name="connsiteY336" fmla="*/ 1843617 h 6398938"/>
              <a:gd name="connsiteX337" fmla="*/ 1925222 w 6389337"/>
              <a:gd name="connsiteY337" fmla="*/ 1931636 h 6398938"/>
              <a:gd name="connsiteX338" fmla="*/ 1925124 w 6389337"/>
              <a:gd name="connsiteY338" fmla="*/ 2341044 h 6398938"/>
              <a:gd name="connsiteX339" fmla="*/ 1925074 w 6389337"/>
              <a:gd name="connsiteY339" fmla="*/ 2817058 h 6398938"/>
              <a:gd name="connsiteX340" fmla="*/ 1923545 w 6389337"/>
              <a:gd name="connsiteY340" fmla="*/ 2850855 h 6398938"/>
              <a:gd name="connsiteX341" fmla="*/ 1923495 w 6389337"/>
              <a:gd name="connsiteY341" fmla="*/ 2850806 h 6398938"/>
              <a:gd name="connsiteX342" fmla="*/ 1148443 w 6389337"/>
              <a:gd name="connsiteY342" fmla="*/ 2850806 h 6398938"/>
              <a:gd name="connsiteX343" fmla="*/ 1144890 w 6389337"/>
              <a:gd name="connsiteY343" fmla="*/ 2840494 h 6398938"/>
              <a:gd name="connsiteX344" fmla="*/ 1139513 w 6389337"/>
              <a:gd name="connsiteY344" fmla="*/ 2742114 h 6398938"/>
              <a:gd name="connsiteX345" fmla="*/ 1134332 w 6389337"/>
              <a:gd name="connsiteY345" fmla="*/ 2582111 h 6398938"/>
              <a:gd name="connsiteX346" fmla="*/ 1129447 w 6389337"/>
              <a:gd name="connsiteY346" fmla="*/ 2481315 h 6398938"/>
              <a:gd name="connsiteX347" fmla="*/ 1115633 w 6389337"/>
              <a:gd name="connsiteY347" fmla="*/ 2260179 h 6398938"/>
              <a:gd name="connsiteX348" fmla="*/ 1109663 w 6389337"/>
              <a:gd name="connsiteY348" fmla="*/ 2119861 h 6398938"/>
              <a:gd name="connsiteX349" fmla="*/ 1101029 w 6389337"/>
              <a:gd name="connsiteY349" fmla="*/ 1947671 h 6398938"/>
              <a:gd name="connsiteX350" fmla="*/ 1174395 w 6389337"/>
              <a:gd name="connsiteY350" fmla="*/ 1709812 h 6398938"/>
              <a:gd name="connsiteX351" fmla="*/ 1441857 w 6389337"/>
              <a:gd name="connsiteY351" fmla="*/ 1568113 h 6398938"/>
              <a:gd name="connsiteX352" fmla="*/ 1520539 w 6389337"/>
              <a:gd name="connsiteY352" fmla="*/ 1565554 h 6398938"/>
              <a:gd name="connsiteX353" fmla="*/ 1961733 w 6389337"/>
              <a:gd name="connsiteY353" fmla="*/ 1140647 h 6398938"/>
              <a:gd name="connsiteX354" fmla="*/ 2396402 w 6389337"/>
              <a:gd name="connsiteY354" fmla="*/ 1428091 h 6398938"/>
              <a:gd name="connsiteX355" fmla="*/ 2351455 w 6389337"/>
              <a:gd name="connsiteY355" fmla="*/ 1435639 h 6398938"/>
              <a:gd name="connsiteX356" fmla="*/ 2028981 w 6389337"/>
              <a:gd name="connsiteY356" fmla="*/ 1626282 h 6398938"/>
              <a:gd name="connsiteX357" fmla="*/ 2012897 w 6389337"/>
              <a:gd name="connsiteY357" fmla="*/ 1648089 h 6398938"/>
              <a:gd name="connsiteX358" fmla="*/ 1995520 w 6389337"/>
              <a:gd name="connsiteY358" fmla="*/ 1672830 h 6398938"/>
              <a:gd name="connsiteX359" fmla="*/ 1944989 w 6389337"/>
              <a:gd name="connsiteY359" fmla="*/ 1606596 h 6398938"/>
              <a:gd name="connsiteX360" fmla="*/ 1888959 w 6389337"/>
              <a:gd name="connsiteY360" fmla="*/ 1549018 h 6398938"/>
              <a:gd name="connsiteX361" fmla="*/ 1750714 w 6389337"/>
              <a:gd name="connsiteY361" fmla="*/ 1464552 h 6398938"/>
              <a:gd name="connsiteX362" fmla="*/ 1592437 w 6389337"/>
              <a:gd name="connsiteY362" fmla="*/ 1428633 h 6398938"/>
              <a:gd name="connsiteX363" fmla="*/ 1677101 w 6389337"/>
              <a:gd name="connsiteY363" fmla="*/ 1281310 h 6398938"/>
              <a:gd name="connsiteX364" fmla="*/ 1961733 w 6389337"/>
              <a:gd name="connsiteY364" fmla="*/ 1140647 h 6398938"/>
              <a:gd name="connsiteX365" fmla="*/ 5083258 w 6389337"/>
              <a:gd name="connsiteY365" fmla="*/ 1106258 h 6398938"/>
              <a:gd name="connsiteX366" fmla="*/ 5184845 w 6389337"/>
              <a:gd name="connsiteY366" fmla="*/ 1163836 h 6398938"/>
              <a:gd name="connsiteX367" fmla="*/ 5192591 w 6389337"/>
              <a:gd name="connsiteY367" fmla="*/ 1247760 h 6398938"/>
              <a:gd name="connsiteX368" fmla="*/ 5166491 w 6389337"/>
              <a:gd name="connsiteY368" fmla="*/ 1457299 h 6398938"/>
              <a:gd name="connsiteX369" fmla="*/ 5166491 w 6389337"/>
              <a:gd name="connsiteY369" fmla="*/ 1965284 h 6398938"/>
              <a:gd name="connsiteX370" fmla="*/ 5165208 w 6389337"/>
              <a:gd name="connsiteY370" fmla="*/ 1995035 h 6398938"/>
              <a:gd name="connsiteX371" fmla="*/ 5165159 w 6389337"/>
              <a:gd name="connsiteY371" fmla="*/ 1995035 h 6398938"/>
              <a:gd name="connsiteX372" fmla="*/ 4950489 w 6389337"/>
              <a:gd name="connsiteY372" fmla="*/ 1993999 h 6398938"/>
              <a:gd name="connsiteX373" fmla="*/ 4948811 w 6389337"/>
              <a:gd name="connsiteY373" fmla="*/ 1971007 h 6398938"/>
              <a:gd name="connsiteX374" fmla="*/ 4949354 w 6389337"/>
              <a:gd name="connsiteY374" fmla="*/ 1398882 h 6398938"/>
              <a:gd name="connsiteX375" fmla="*/ 4984631 w 6389337"/>
              <a:gd name="connsiteY375" fmla="*/ 1183127 h 6398938"/>
              <a:gd name="connsiteX376" fmla="*/ 5083258 w 6389337"/>
              <a:gd name="connsiteY376" fmla="*/ 1106258 h 6398938"/>
              <a:gd name="connsiteX377" fmla="*/ 292526 w 6389337"/>
              <a:gd name="connsiteY377" fmla="*/ 996827 h 6398938"/>
              <a:gd name="connsiteX378" fmla="*/ 565760 w 6389337"/>
              <a:gd name="connsiteY378" fmla="*/ 1222895 h 6398938"/>
              <a:gd name="connsiteX379" fmla="*/ 540647 w 6389337"/>
              <a:gd name="connsiteY379" fmla="*/ 1412008 h 6398938"/>
              <a:gd name="connsiteX380" fmla="*/ 515633 w 6389337"/>
              <a:gd name="connsiteY380" fmla="*/ 1427204 h 6398938"/>
              <a:gd name="connsiteX381" fmla="*/ 434274 w 6389337"/>
              <a:gd name="connsiteY381" fmla="*/ 1427204 h 6398938"/>
              <a:gd name="connsiteX382" fmla="*/ 257742 w 6389337"/>
              <a:gd name="connsiteY382" fmla="*/ 1456314 h 6398938"/>
              <a:gd name="connsiteX383" fmla="*/ 147916 w 6389337"/>
              <a:gd name="connsiteY383" fmla="*/ 1511375 h 6398938"/>
              <a:gd name="connsiteX384" fmla="*/ 128625 w 6389337"/>
              <a:gd name="connsiteY384" fmla="*/ 1523266 h 6398938"/>
              <a:gd name="connsiteX385" fmla="*/ 41049 w 6389337"/>
              <a:gd name="connsiteY385" fmla="*/ 1434506 h 6398938"/>
              <a:gd name="connsiteX386" fmla="*/ 0 w 6389337"/>
              <a:gd name="connsiteY386" fmla="*/ 1332130 h 6398938"/>
              <a:gd name="connsiteX387" fmla="*/ 0 w 6389337"/>
              <a:gd name="connsiteY387" fmla="*/ 1233454 h 6398938"/>
              <a:gd name="connsiteX388" fmla="*/ 21709 w 6389337"/>
              <a:gd name="connsiteY388" fmla="*/ 1170892 h 6398938"/>
              <a:gd name="connsiteX389" fmla="*/ 292526 w 6389337"/>
              <a:gd name="connsiteY389" fmla="*/ 996827 h 6398938"/>
              <a:gd name="connsiteX390" fmla="*/ 3825945 w 6389337"/>
              <a:gd name="connsiteY390" fmla="*/ 996052 h 6398938"/>
              <a:gd name="connsiteX391" fmla="*/ 3972262 w 6389337"/>
              <a:gd name="connsiteY391" fmla="*/ 1025244 h 6398938"/>
              <a:gd name="connsiteX392" fmla="*/ 4130243 w 6389337"/>
              <a:gd name="connsiteY392" fmla="*/ 1237892 h 6398938"/>
              <a:gd name="connsiteX393" fmla="*/ 4048786 w 6389337"/>
              <a:gd name="connsiteY393" fmla="*/ 1487691 h 6398938"/>
              <a:gd name="connsiteX394" fmla="*/ 3926871 w 6389337"/>
              <a:gd name="connsiteY394" fmla="*/ 1559479 h 6398938"/>
              <a:gd name="connsiteX395" fmla="*/ 3891298 w 6389337"/>
              <a:gd name="connsiteY395" fmla="*/ 1551683 h 6398938"/>
              <a:gd name="connsiteX396" fmla="*/ 3656745 w 6389337"/>
              <a:gd name="connsiteY396" fmla="*/ 1438698 h 6398938"/>
              <a:gd name="connsiteX397" fmla="*/ 3622652 w 6389337"/>
              <a:gd name="connsiteY397" fmla="*/ 1433963 h 6398938"/>
              <a:gd name="connsiteX398" fmla="*/ 3589941 w 6389337"/>
              <a:gd name="connsiteY398" fmla="*/ 1408751 h 6398938"/>
              <a:gd name="connsiteX399" fmla="*/ 3561325 w 6389337"/>
              <a:gd name="connsiteY399" fmla="*/ 1303315 h 6398938"/>
              <a:gd name="connsiteX400" fmla="*/ 3561374 w 6389337"/>
              <a:gd name="connsiteY400" fmla="*/ 1303315 h 6398938"/>
              <a:gd name="connsiteX401" fmla="*/ 3613821 w 6389337"/>
              <a:gd name="connsiteY401" fmla="*/ 1119234 h 6398938"/>
              <a:gd name="connsiteX402" fmla="*/ 3825945 w 6389337"/>
              <a:gd name="connsiteY402" fmla="*/ 996052 h 6398938"/>
              <a:gd name="connsiteX403" fmla="*/ 1182500 w 6389337"/>
              <a:gd name="connsiteY403" fmla="*/ 856427 h 6398938"/>
              <a:gd name="connsiteX404" fmla="*/ 1406679 w 6389337"/>
              <a:gd name="connsiteY404" fmla="*/ 948081 h 6398938"/>
              <a:gd name="connsiteX405" fmla="*/ 1522426 w 6389337"/>
              <a:gd name="connsiteY405" fmla="*/ 1093086 h 6398938"/>
              <a:gd name="connsiteX406" fmla="*/ 1557209 w 6389337"/>
              <a:gd name="connsiteY406" fmla="*/ 1185101 h 6398938"/>
              <a:gd name="connsiteX407" fmla="*/ 1549562 w 6389337"/>
              <a:gd name="connsiteY407" fmla="*/ 1221562 h 6398938"/>
              <a:gd name="connsiteX408" fmla="*/ 1452415 w 6389337"/>
              <a:gd name="connsiteY408" fmla="*/ 1408356 h 6398938"/>
              <a:gd name="connsiteX409" fmla="*/ 1423996 w 6389337"/>
              <a:gd name="connsiteY409" fmla="*/ 1431052 h 6398938"/>
              <a:gd name="connsiteX410" fmla="*/ 1198521 w 6389337"/>
              <a:gd name="connsiteY410" fmla="*/ 1502641 h 6398938"/>
              <a:gd name="connsiteX411" fmla="*/ 1039356 w 6389337"/>
              <a:gd name="connsiteY411" fmla="*/ 1661066 h 6398938"/>
              <a:gd name="connsiteX412" fmla="*/ 1031265 w 6389337"/>
              <a:gd name="connsiteY412" fmla="*/ 1671674 h 6398938"/>
              <a:gd name="connsiteX413" fmla="*/ 1031265 w 6389337"/>
              <a:gd name="connsiteY413" fmla="*/ 1671625 h 6398938"/>
              <a:gd name="connsiteX414" fmla="*/ 992090 w 6389337"/>
              <a:gd name="connsiteY414" fmla="*/ 1619474 h 6398938"/>
              <a:gd name="connsiteX415" fmla="*/ 773325 w 6389337"/>
              <a:gd name="connsiteY415" fmla="*/ 1461592 h 6398938"/>
              <a:gd name="connsiteX416" fmla="*/ 731733 w 6389337"/>
              <a:gd name="connsiteY416" fmla="*/ 1418619 h 6398938"/>
              <a:gd name="connsiteX417" fmla="*/ 768786 w 6389337"/>
              <a:gd name="connsiteY417" fmla="*/ 1069009 h 6398938"/>
              <a:gd name="connsiteX418" fmla="*/ 929974 w 6389337"/>
              <a:gd name="connsiteY418" fmla="*/ 910140 h 6398938"/>
              <a:gd name="connsiteX419" fmla="*/ 1098217 w 6389337"/>
              <a:gd name="connsiteY419" fmla="*/ 857644 h 6398938"/>
              <a:gd name="connsiteX420" fmla="*/ 1182500 w 6389337"/>
              <a:gd name="connsiteY420" fmla="*/ 856427 h 6398938"/>
              <a:gd name="connsiteX421" fmla="*/ 5421619 w 6389337"/>
              <a:gd name="connsiteY421" fmla="*/ 682443 h 6398938"/>
              <a:gd name="connsiteX422" fmla="*/ 5551329 w 6389337"/>
              <a:gd name="connsiteY422" fmla="*/ 800756 h 6398938"/>
              <a:gd name="connsiteX423" fmla="*/ 5500363 w 6389337"/>
              <a:gd name="connsiteY423" fmla="*/ 880289 h 6398938"/>
              <a:gd name="connsiteX424" fmla="*/ 5387231 w 6389337"/>
              <a:gd name="connsiteY424" fmla="*/ 954592 h 6398938"/>
              <a:gd name="connsiteX425" fmla="*/ 5216570 w 6389337"/>
              <a:gd name="connsiteY425" fmla="*/ 882312 h 6398938"/>
              <a:gd name="connsiteX426" fmla="*/ 5259642 w 6389337"/>
              <a:gd name="connsiteY426" fmla="*/ 778505 h 6398938"/>
              <a:gd name="connsiteX427" fmla="*/ 5372281 w 6389337"/>
              <a:gd name="connsiteY427" fmla="*/ 703511 h 6398938"/>
              <a:gd name="connsiteX428" fmla="*/ 5421619 w 6389337"/>
              <a:gd name="connsiteY428" fmla="*/ 682443 h 6398938"/>
              <a:gd name="connsiteX429" fmla="*/ 2681170 w 6389337"/>
              <a:gd name="connsiteY429" fmla="*/ 625144 h 6398938"/>
              <a:gd name="connsiteX430" fmla="*/ 2698993 w 6389337"/>
              <a:gd name="connsiteY430" fmla="*/ 635030 h 6398938"/>
              <a:gd name="connsiteX431" fmla="*/ 2845231 w 6389337"/>
              <a:gd name="connsiteY431" fmla="*/ 866574 h 6398938"/>
              <a:gd name="connsiteX432" fmla="*/ 2847698 w 6389337"/>
              <a:gd name="connsiteY432" fmla="*/ 888579 h 6398938"/>
              <a:gd name="connsiteX433" fmla="*/ 2847797 w 6389337"/>
              <a:gd name="connsiteY433" fmla="*/ 907278 h 6398938"/>
              <a:gd name="connsiteX434" fmla="*/ 2847747 w 6389337"/>
              <a:gd name="connsiteY434" fmla="*/ 907278 h 6398938"/>
              <a:gd name="connsiteX435" fmla="*/ 2763231 w 6389337"/>
              <a:gd name="connsiteY435" fmla="*/ 963721 h 6398938"/>
              <a:gd name="connsiteX436" fmla="*/ 2583196 w 6389337"/>
              <a:gd name="connsiteY436" fmla="*/ 1233009 h 6398938"/>
              <a:gd name="connsiteX437" fmla="*/ 2580828 w 6389337"/>
              <a:gd name="connsiteY437" fmla="*/ 1242580 h 6398938"/>
              <a:gd name="connsiteX438" fmla="*/ 2534203 w 6389337"/>
              <a:gd name="connsiteY438" fmla="*/ 1283481 h 6398938"/>
              <a:gd name="connsiteX439" fmla="*/ 2463008 w 6389337"/>
              <a:gd name="connsiteY439" fmla="*/ 1251560 h 6398938"/>
              <a:gd name="connsiteX440" fmla="*/ 2294617 w 6389337"/>
              <a:gd name="connsiteY440" fmla="*/ 1087905 h 6398938"/>
              <a:gd name="connsiteX441" fmla="*/ 2171765 w 6389337"/>
              <a:gd name="connsiteY441" fmla="*/ 1031857 h 6398938"/>
              <a:gd name="connsiteX442" fmla="*/ 2143791 w 6389337"/>
              <a:gd name="connsiteY442" fmla="*/ 1001958 h 6398938"/>
              <a:gd name="connsiteX443" fmla="*/ 2143149 w 6389337"/>
              <a:gd name="connsiteY443" fmla="*/ 855276 h 6398938"/>
              <a:gd name="connsiteX444" fmla="*/ 2230034 w 6389337"/>
              <a:gd name="connsiteY444" fmla="*/ 686391 h 6398938"/>
              <a:gd name="connsiteX445" fmla="*/ 2261363 w 6389337"/>
              <a:gd name="connsiteY445" fmla="*/ 678300 h 6398938"/>
              <a:gd name="connsiteX446" fmla="*/ 2360928 w 6389337"/>
              <a:gd name="connsiteY446" fmla="*/ 705584 h 6398938"/>
              <a:gd name="connsiteX447" fmla="*/ 2536424 w 6389337"/>
              <a:gd name="connsiteY447" fmla="*/ 694828 h 6398938"/>
              <a:gd name="connsiteX448" fmla="*/ 2662680 w 6389337"/>
              <a:gd name="connsiteY448" fmla="*/ 634537 h 6398938"/>
              <a:gd name="connsiteX449" fmla="*/ 2681170 w 6389337"/>
              <a:gd name="connsiteY449" fmla="*/ 625144 h 6398938"/>
              <a:gd name="connsiteX450" fmla="*/ 3409709 w 6389337"/>
              <a:gd name="connsiteY450" fmla="*/ 434076 h 6398938"/>
              <a:gd name="connsiteX451" fmla="*/ 3457665 w 6389337"/>
              <a:gd name="connsiteY451" fmla="*/ 445128 h 6398938"/>
              <a:gd name="connsiteX452" fmla="*/ 3700211 w 6389337"/>
              <a:gd name="connsiteY452" fmla="*/ 716735 h 6398938"/>
              <a:gd name="connsiteX453" fmla="*/ 3696215 w 6389337"/>
              <a:gd name="connsiteY453" fmla="*/ 868203 h 6398938"/>
              <a:gd name="connsiteX454" fmla="*/ 3672632 w 6389337"/>
              <a:gd name="connsiteY454" fmla="*/ 897263 h 6398938"/>
              <a:gd name="connsiteX455" fmla="*/ 3507398 w 6389337"/>
              <a:gd name="connsiteY455" fmla="*/ 1030180 h 6398938"/>
              <a:gd name="connsiteX456" fmla="*/ 3461760 w 6389337"/>
              <a:gd name="connsiteY456" fmla="*/ 1106012 h 6398938"/>
              <a:gd name="connsiteX457" fmla="*/ 3434921 w 6389337"/>
              <a:gd name="connsiteY457" fmla="*/ 1132704 h 6398938"/>
              <a:gd name="connsiteX458" fmla="*/ 3396486 w 6389337"/>
              <a:gd name="connsiteY458" fmla="*/ 1221562 h 6398938"/>
              <a:gd name="connsiteX459" fmla="*/ 3421698 w 6389337"/>
              <a:gd name="connsiteY459" fmla="*/ 1344118 h 6398938"/>
              <a:gd name="connsiteX460" fmla="*/ 3418145 w 6389337"/>
              <a:gd name="connsiteY460" fmla="*/ 1407912 h 6398938"/>
              <a:gd name="connsiteX461" fmla="*/ 3395105 w 6389337"/>
              <a:gd name="connsiteY461" fmla="*/ 1427006 h 6398938"/>
              <a:gd name="connsiteX462" fmla="*/ 3253899 w 6389337"/>
              <a:gd name="connsiteY462" fmla="*/ 1446396 h 6398938"/>
              <a:gd name="connsiteX463" fmla="*/ 3070460 w 6389337"/>
              <a:gd name="connsiteY463" fmla="*/ 1544234 h 6398938"/>
              <a:gd name="connsiteX464" fmla="*/ 2971241 w 6389337"/>
              <a:gd name="connsiteY464" fmla="*/ 1656330 h 6398938"/>
              <a:gd name="connsiteX465" fmla="*/ 2958709 w 6389337"/>
              <a:gd name="connsiteY465" fmla="*/ 1670835 h 6398938"/>
              <a:gd name="connsiteX466" fmla="*/ 2958659 w 6389337"/>
              <a:gd name="connsiteY466" fmla="*/ 1670786 h 6398938"/>
              <a:gd name="connsiteX467" fmla="*/ 2907446 w 6389337"/>
              <a:gd name="connsiteY467" fmla="*/ 1602255 h 6398938"/>
              <a:gd name="connsiteX468" fmla="*/ 2758149 w 6389337"/>
              <a:gd name="connsiteY468" fmla="*/ 1483252 h 6398938"/>
              <a:gd name="connsiteX469" fmla="*/ 2714830 w 6389337"/>
              <a:gd name="connsiteY469" fmla="*/ 1427302 h 6398938"/>
              <a:gd name="connsiteX470" fmla="*/ 2842024 w 6389337"/>
              <a:gd name="connsiteY470" fmla="*/ 1076410 h 6398938"/>
              <a:gd name="connsiteX471" fmla="*/ 2958709 w 6389337"/>
              <a:gd name="connsiteY471" fmla="*/ 1014046 h 6398938"/>
              <a:gd name="connsiteX472" fmla="*/ 2981158 w 6389337"/>
              <a:gd name="connsiteY472" fmla="*/ 1004080 h 6398938"/>
              <a:gd name="connsiteX473" fmla="*/ 3014954 w 6389337"/>
              <a:gd name="connsiteY473" fmla="*/ 914975 h 6398938"/>
              <a:gd name="connsiteX474" fmla="*/ 2990779 w 6389337"/>
              <a:gd name="connsiteY474" fmla="*/ 802188 h 6398938"/>
              <a:gd name="connsiteX475" fmla="*/ 2995170 w 6389337"/>
              <a:gd name="connsiteY475" fmla="*/ 726158 h 6398938"/>
              <a:gd name="connsiteX476" fmla="*/ 3015744 w 6389337"/>
              <a:gd name="connsiteY476" fmla="*/ 710074 h 6398938"/>
              <a:gd name="connsiteX477" fmla="*/ 3147575 w 6389337"/>
              <a:gd name="connsiteY477" fmla="*/ 681655 h 6398938"/>
              <a:gd name="connsiteX478" fmla="*/ 3268454 w 6389337"/>
              <a:gd name="connsiteY478" fmla="*/ 607253 h 6398938"/>
              <a:gd name="connsiteX479" fmla="*/ 3383510 w 6389337"/>
              <a:gd name="connsiteY479" fmla="*/ 449470 h 6398938"/>
              <a:gd name="connsiteX480" fmla="*/ 3409709 w 6389337"/>
              <a:gd name="connsiteY480" fmla="*/ 434076 h 6398938"/>
              <a:gd name="connsiteX481" fmla="*/ 1781797 w 6389337"/>
              <a:gd name="connsiteY481" fmla="*/ 426577 h 6398938"/>
              <a:gd name="connsiteX482" fmla="*/ 2000858 w 6389337"/>
              <a:gd name="connsiteY482" fmla="*/ 503100 h 6398938"/>
              <a:gd name="connsiteX483" fmla="*/ 2091739 w 6389337"/>
              <a:gd name="connsiteY483" fmla="*/ 609029 h 6398938"/>
              <a:gd name="connsiteX484" fmla="*/ 2090160 w 6389337"/>
              <a:gd name="connsiteY484" fmla="*/ 642332 h 6398938"/>
              <a:gd name="connsiteX485" fmla="*/ 2007618 w 6389337"/>
              <a:gd name="connsiteY485" fmla="*/ 827844 h 6398938"/>
              <a:gd name="connsiteX486" fmla="*/ 2001796 w 6389337"/>
              <a:gd name="connsiteY486" fmla="*/ 977190 h 6398938"/>
              <a:gd name="connsiteX487" fmla="*/ 2001894 w 6389337"/>
              <a:gd name="connsiteY487" fmla="*/ 1000971 h 6398938"/>
              <a:gd name="connsiteX488" fmla="*/ 2001894 w 6389337"/>
              <a:gd name="connsiteY488" fmla="*/ 1001021 h 6398938"/>
              <a:gd name="connsiteX489" fmla="*/ 1676904 w 6389337"/>
              <a:gd name="connsiteY489" fmla="*/ 1097082 h 6398938"/>
              <a:gd name="connsiteX490" fmla="*/ 1665754 w 6389337"/>
              <a:gd name="connsiteY490" fmla="*/ 1076014 h 6398938"/>
              <a:gd name="connsiteX491" fmla="*/ 1510388 w 6389337"/>
              <a:gd name="connsiteY491" fmla="*/ 857002 h 6398938"/>
              <a:gd name="connsiteX492" fmla="*/ 1445558 w 6389337"/>
              <a:gd name="connsiteY492" fmla="*/ 808207 h 6398938"/>
              <a:gd name="connsiteX493" fmla="*/ 1423503 w 6389337"/>
              <a:gd name="connsiteY493" fmla="*/ 762372 h 6398938"/>
              <a:gd name="connsiteX494" fmla="*/ 1444373 w 6389337"/>
              <a:gd name="connsiteY494" fmla="*/ 666360 h 6398938"/>
              <a:gd name="connsiteX495" fmla="*/ 1625050 w 6389337"/>
              <a:gd name="connsiteY495" fmla="*/ 464222 h 6398938"/>
              <a:gd name="connsiteX496" fmla="*/ 1781797 w 6389337"/>
              <a:gd name="connsiteY496" fmla="*/ 426577 h 6398938"/>
              <a:gd name="connsiteX497" fmla="*/ 6201976 w 6389337"/>
              <a:gd name="connsiteY497" fmla="*/ 391608 h 6398938"/>
              <a:gd name="connsiteX498" fmla="*/ 6254743 w 6389337"/>
              <a:gd name="connsiteY498" fmla="*/ 406594 h 6398938"/>
              <a:gd name="connsiteX499" fmla="*/ 6306302 w 6389337"/>
              <a:gd name="connsiteY499" fmla="*/ 498807 h 6398938"/>
              <a:gd name="connsiteX500" fmla="*/ 6234218 w 6389337"/>
              <a:gd name="connsiteY500" fmla="*/ 603108 h 6398938"/>
              <a:gd name="connsiteX501" fmla="*/ 6152909 w 6389337"/>
              <a:gd name="connsiteY501" fmla="*/ 631576 h 6398938"/>
              <a:gd name="connsiteX502" fmla="*/ 6015354 w 6389337"/>
              <a:gd name="connsiteY502" fmla="*/ 685354 h 6398938"/>
              <a:gd name="connsiteX503" fmla="*/ 5888407 w 6389337"/>
              <a:gd name="connsiteY503" fmla="*/ 732768 h 6398938"/>
              <a:gd name="connsiteX504" fmla="*/ 5840204 w 6389337"/>
              <a:gd name="connsiteY504" fmla="*/ 740958 h 6398938"/>
              <a:gd name="connsiteX505" fmla="*/ 5733880 w 6389337"/>
              <a:gd name="connsiteY505" fmla="*/ 650374 h 6398938"/>
              <a:gd name="connsiteX506" fmla="*/ 5804483 w 6389337"/>
              <a:gd name="connsiteY506" fmla="*/ 531123 h 6398938"/>
              <a:gd name="connsiteX507" fmla="*/ 6148173 w 6389337"/>
              <a:gd name="connsiteY507" fmla="*/ 402005 h 6398938"/>
              <a:gd name="connsiteX508" fmla="*/ 6201976 w 6389337"/>
              <a:gd name="connsiteY508" fmla="*/ 391608 h 6398938"/>
              <a:gd name="connsiteX509" fmla="*/ 615685 w 6389337"/>
              <a:gd name="connsiteY509" fmla="*/ 285675 h 6398938"/>
              <a:gd name="connsiteX510" fmla="*/ 683728 w 6389337"/>
              <a:gd name="connsiteY510" fmla="*/ 286407 h 6398938"/>
              <a:gd name="connsiteX511" fmla="*/ 695816 w 6389337"/>
              <a:gd name="connsiteY511" fmla="*/ 288628 h 6398938"/>
              <a:gd name="connsiteX512" fmla="*/ 717426 w 6389337"/>
              <a:gd name="connsiteY512" fmla="*/ 319464 h 6398938"/>
              <a:gd name="connsiteX513" fmla="*/ 740417 w 6389337"/>
              <a:gd name="connsiteY513" fmla="*/ 513757 h 6398938"/>
              <a:gd name="connsiteX514" fmla="*/ 907032 w 6389337"/>
              <a:gd name="connsiteY514" fmla="*/ 747422 h 6398938"/>
              <a:gd name="connsiteX515" fmla="*/ 918035 w 6389337"/>
              <a:gd name="connsiteY515" fmla="*/ 753344 h 6398938"/>
              <a:gd name="connsiteX516" fmla="*/ 914679 w 6389337"/>
              <a:gd name="connsiteY516" fmla="*/ 760251 h 6398938"/>
              <a:gd name="connsiteX517" fmla="*/ 914729 w 6389337"/>
              <a:gd name="connsiteY517" fmla="*/ 760300 h 6398938"/>
              <a:gd name="connsiteX518" fmla="*/ 854832 w 6389337"/>
              <a:gd name="connsiteY518" fmla="*/ 793553 h 6398938"/>
              <a:gd name="connsiteX519" fmla="*/ 664387 w 6389337"/>
              <a:gd name="connsiteY519" fmla="*/ 979262 h 6398938"/>
              <a:gd name="connsiteX520" fmla="*/ 620328 w 6389337"/>
              <a:gd name="connsiteY520" fmla="*/ 999194 h 6398938"/>
              <a:gd name="connsiteX521" fmla="*/ 580019 w 6389337"/>
              <a:gd name="connsiteY521" fmla="*/ 979163 h 6398938"/>
              <a:gd name="connsiteX522" fmla="*/ 388587 w 6389337"/>
              <a:gd name="connsiteY522" fmla="*/ 872347 h 6398938"/>
              <a:gd name="connsiteX523" fmla="*/ 344429 w 6389337"/>
              <a:gd name="connsiteY523" fmla="*/ 840671 h 6398938"/>
              <a:gd name="connsiteX524" fmla="*/ 285026 w 6389337"/>
              <a:gd name="connsiteY524" fmla="*/ 672922 h 6398938"/>
              <a:gd name="connsiteX525" fmla="*/ 430130 w 6389337"/>
              <a:gd name="connsiteY525" fmla="*/ 353705 h 6398938"/>
              <a:gd name="connsiteX526" fmla="*/ 615685 w 6389337"/>
              <a:gd name="connsiteY526" fmla="*/ 285675 h 6398938"/>
              <a:gd name="connsiteX527" fmla="*/ 1164330 w 6389337"/>
              <a:gd name="connsiteY527" fmla="*/ 1 h 6398938"/>
              <a:gd name="connsiteX528" fmla="*/ 1258073 w 6389337"/>
              <a:gd name="connsiteY528" fmla="*/ 1 h 6398938"/>
              <a:gd name="connsiteX529" fmla="*/ 1258122 w 6389337"/>
              <a:gd name="connsiteY529" fmla="*/ 1 h 6398938"/>
              <a:gd name="connsiteX530" fmla="*/ 1324383 w 6389337"/>
              <a:gd name="connsiteY530" fmla="*/ 18108 h 6398938"/>
              <a:gd name="connsiteX531" fmla="*/ 1531455 w 6389337"/>
              <a:gd name="connsiteY531" fmla="*/ 200166 h 6398938"/>
              <a:gd name="connsiteX532" fmla="*/ 1565499 w 6389337"/>
              <a:gd name="connsiteY532" fmla="*/ 320353 h 6398938"/>
              <a:gd name="connsiteX533" fmla="*/ 1550697 w 6389337"/>
              <a:gd name="connsiteY533" fmla="*/ 347637 h 6398938"/>
              <a:gd name="connsiteX534" fmla="*/ 1416744 w 6389337"/>
              <a:gd name="connsiteY534" fmla="*/ 451050 h 6398938"/>
              <a:gd name="connsiteX535" fmla="*/ 1301836 w 6389337"/>
              <a:gd name="connsiteY535" fmla="*/ 663351 h 6398938"/>
              <a:gd name="connsiteX536" fmla="*/ 1296162 w 6389337"/>
              <a:gd name="connsiteY536" fmla="*/ 687330 h 6398938"/>
              <a:gd name="connsiteX537" fmla="*/ 1269371 w 6389337"/>
              <a:gd name="connsiteY537" fmla="*/ 710766 h 6398938"/>
              <a:gd name="connsiteX538" fmla="*/ 967027 w 6389337"/>
              <a:gd name="connsiteY538" fmla="*/ 617812 h 6398938"/>
              <a:gd name="connsiteX539" fmla="*/ 857052 w 6389337"/>
              <a:gd name="connsiteY539" fmla="*/ 405610 h 6398938"/>
              <a:gd name="connsiteX540" fmla="*/ 976895 w 6389337"/>
              <a:gd name="connsiteY540" fmla="*/ 87132 h 6398938"/>
              <a:gd name="connsiteX541" fmla="*/ 1147999 w 6389337"/>
              <a:gd name="connsiteY541" fmla="*/ 4639 h 6398938"/>
              <a:gd name="connsiteX542" fmla="*/ 1164330 w 6389337"/>
              <a:gd name="connsiteY542" fmla="*/ 1 h 6398938"/>
              <a:gd name="connsiteX543" fmla="*/ 2950420 w 6389337"/>
              <a:gd name="connsiteY543" fmla="*/ 1 h 6398938"/>
              <a:gd name="connsiteX544" fmla="*/ 3039229 w 6389337"/>
              <a:gd name="connsiteY544" fmla="*/ 1 h 6398938"/>
              <a:gd name="connsiteX545" fmla="*/ 3108500 w 6389337"/>
              <a:gd name="connsiteY545" fmla="*/ 24719 h 6398938"/>
              <a:gd name="connsiteX546" fmla="*/ 3276299 w 6389337"/>
              <a:gd name="connsiteY546" fmla="*/ 253598 h 6398938"/>
              <a:gd name="connsiteX547" fmla="*/ 3161686 w 6389337"/>
              <a:gd name="connsiteY547" fmla="*/ 515978 h 6398938"/>
              <a:gd name="connsiteX548" fmla="*/ 2839854 w 6389337"/>
              <a:gd name="connsiteY548" fmla="*/ 527918 h 6398938"/>
              <a:gd name="connsiteX549" fmla="*/ 2705654 w 6389337"/>
              <a:gd name="connsiteY549" fmla="*/ 293858 h 6398938"/>
              <a:gd name="connsiteX550" fmla="*/ 2889636 w 6389337"/>
              <a:gd name="connsiteY550" fmla="*/ 19194 h 6398938"/>
              <a:gd name="connsiteX551" fmla="*/ 2950420 w 6389337"/>
              <a:gd name="connsiteY551" fmla="*/ 1 h 6398938"/>
              <a:gd name="connsiteX552" fmla="*/ 2378098 w 6389337"/>
              <a:gd name="connsiteY552" fmla="*/ 0 h 6398938"/>
              <a:gd name="connsiteX553" fmla="*/ 2457039 w 6389337"/>
              <a:gd name="connsiteY553" fmla="*/ 0 h 6398938"/>
              <a:gd name="connsiteX554" fmla="*/ 2478008 w 6389337"/>
              <a:gd name="connsiteY554" fmla="*/ 5575 h 6398938"/>
              <a:gd name="connsiteX555" fmla="*/ 2607520 w 6389337"/>
              <a:gd name="connsiteY555" fmla="*/ 67544 h 6398938"/>
              <a:gd name="connsiteX556" fmla="*/ 2613589 w 6389337"/>
              <a:gd name="connsiteY556" fmla="*/ 96851 h 6398938"/>
              <a:gd name="connsiteX557" fmla="*/ 2574562 w 6389337"/>
              <a:gd name="connsiteY557" fmla="*/ 210575 h 6398938"/>
              <a:gd name="connsiteX558" fmla="*/ 2607273 w 6389337"/>
              <a:gd name="connsiteY558" fmla="*/ 462397 h 6398938"/>
              <a:gd name="connsiteX559" fmla="*/ 2620545 w 6389337"/>
              <a:gd name="connsiteY559" fmla="*/ 490372 h 6398938"/>
              <a:gd name="connsiteX560" fmla="*/ 2607125 w 6389337"/>
              <a:gd name="connsiteY560" fmla="*/ 504285 h 6398938"/>
              <a:gd name="connsiteX561" fmla="*/ 2360681 w 6389337"/>
              <a:gd name="connsiteY561" fmla="*/ 566155 h 6398938"/>
              <a:gd name="connsiteX562" fmla="*/ 2196386 w 6389337"/>
              <a:gd name="connsiteY562" fmla="*/ 460473 h 6398938"/>
              <a:gd name="connsiteX563" fmla="*/ 2171124 w 6389337"/>
              <a:gd name="connsiteY563" fmla="*/ 148162 h 6398938"/>
              <a:gd name="connsiteX564" fmla="*/ 2340650 w 6389337"/>
              <a:gd name="connsiteY564" fmla="*/ 11200 h 6398938"/>
              <a:gd name="connsiteX565" fmla="*/ 2378098 w 6389337"/>
              <a:gd name="connsiteY565" fmla="*/ 0 h 6398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Lst>
            <a:rect l="l" t="t" r="r" b="b"/>
            <a:pathLst>
              <a:path w="6389337" h="6398938">
                <a:moveTo>
                  <a:pt x="5061204" y="4130882"/>
                </a:moveTo>
                <a:cubicBezTo>
                  <a:pt x="5339175" y="4131721"/>
                  <a:pt x="5558582" y="4351621"/>
                  <a:pt x="5559223" y="4630776"/>
                </a:cubicBezTo>
                <a:cubicBezTo>
                  <a:pt x="5559914" y="4918467"/>
                  <a:pt x="5326692" y="5132446"/>
                  <a:pt x="5059872" y="5131706"/>
                </a:cubicBezTo>
                <a:cubicBezTo>
                  <a:pt x="4780273" y="5134765"/>
                  <a:pt x="4554945" y="4901889"/>
                  <a:pt x="4558448" y="4631023"/>
                </a:cubicBezTo>
                <a:cubicBezTo>
                  <a:pt x="4562001" y="4354680"/>
                  <a:pt x="4773908" y="4130044"/>
                  <a:pt x="5061204" y="4130882"/>
                </a:cubicBezTo>
                <a:close/>
                <a:moveTo>
                  <a:pt x="2099486" y="4129848"/>
                </a:moveTo>
                <a:cubicBezTo>
                  <a:pt x="2252434" y="4129848"/>
                  <a:pt x="2405382" y="4129848"/>
                  <a:pt x="2558330" y="4129848"/>
                </a:cubicBezTo>
                <a:cubicBezTo>
                  <a:pt x="2623309" y="4129848"/>
                  <a:pt x="2688237" y="4129749"/>
                  <a:pt x="2753216" y="4129946"/>
                </a:cubicBezTo>
                <a:cubicBezTo>
                  <a:pt x="2762590" y="4129946"/>
                  <a:pt x="2771964" y="4131624"/>
                  <a:pt x="2784397" y="4132857"/>
                </a:cubicBezTo>
                <a:cubicBezTo>
                  <a:pt x="2782424" y="4164384"/>
                  <a:pt x="2780352" y="4192902"/>
                  <a:pt x="2778921" y="4221419"/>
                </a:cubicBezTo>
                <a:cubicBezTo>
                  <a:pt x="2775319" y="4295229"/>
                  <a:pt x="2772063" y="4369088"/>
                  <a:pt x="2768560" y="4442947"/>
                </a:cubicBezTo>
                <a:cubicBezTo>
                  <a:pt x="2765551" y="4506100"/>
                  <a:pt x="2762294" y="4569253"/>
                  <a:pt x="2759285" y="4632406"/>
                </a:cubicBezTo>
                <a:cubicBezTo>
                  <a:pt x="2755732" y="4707893"/>
                  <a:pt x="2752180" y="4783381"/>
                  <a:pt x="2748923" y="4858868"/>
                </a:cubicBezTo>
                <a:cubicBezTo>
                  <a:pt x="2746654" y="4912202"/>
                  <a:pt x="2745026" y="4965586"/>
                  <a:pt x="2742805" y="5018970"/>
                </a:cubicBezTo>
                <a:cubicBezTo>
                  <a:pt x="2741325" y="5055085"/>
                  <a:pt x="2739599" y="5091201"/>
                  <a:pt x="2737625" y="5127267"/>
                </a:cubicBezTo>
                <a:cubicBezTo>
                  <a:pt x="2733283" y="5208429"/>
                  <a:pt x="2728547" y="5289590"/>
                  <a:pt x="2724254" y="5370751"/>
                </a:cubicBezTo>
                <a:cubicBezTo>
                  <a:pt x="2720899" y="5434693"/>
                  <a:pt x="2717840" y="5498685"/>
                  <a:pt x="2714831" y="5562676"/>
                </a:cubicBezTo>
                <a:cubicBezTo>
                  <a:pt x="2711229" y="5639792"/>
                  <a:pt x="2707973" y="5716957"/>
                  <a:pt x="2704322" y="5794072"/>
                </a:cubicBezTo>
                <a:cubicBezTo>
                  <a:pt x="2701411" y="5856436"/>
                  <a:pt x="2698007" y="5918750"/>
                  <a:pt x="2695145" y="5981113"/>
                </a:cubicBezTo>
                <a:cubicBezTo>
                  <a:pt x="2691346" y="6063163"/>
                  <a:pt x="2688090" y="6145212"/>
                  <a:pt x="2684241" y="6227261"/>
                </a:cubicBezTo>
                <a:cubicBezTo>
                  <a:pt x="2681725" y="6280595"/>
                  <a:pt x="2678518" y="6333831"/>
                  <a:pt x="2675804" y="6387166"/>
                </a:cubicBezTo>
                <a:lnTo>
                  <a:pt x="2676168" y="6398938"/>
                </a:lnTo>
                <a:lnTo>
                  <a:pt x="2062630" y="6398938"/>
                </a:lnTo>
                <a:lnTo>
                  <a:pt x="2062630" y="6374288"/>
                </a:lnTo>
                <a:cubicBezTo>
                  <a:pt x="2062630" y="5638361"/>
                  <a:pt x="2062630" y="4902384"/>
                  <a:pt x="2062630" y="4166456"/>
                </a:cubicBezTo>
                <a:cubicBezTo>
                  <a:pt x="2062630" y="4142118"/>
                  <a:pt x="2074915" y="4129912"/>
                  <a:pt x="2099486" y="4129848"/>
                </a:cubicBezTo>
                <a:close/>
                <a:moveTo>
                  <a:pt x="1208932" y="4129798"/>
                </a:moveTo>
                <a:cubicBezTo>
                  <a:pt x="1442104" y="4129798"/>
                  <a:pt x="1673796" y="4129798"/>
                  <a:pt x="1905537" y="4129946"/>
                </a:cubicBezTo>
                <a:cubicBezTo>
                  <a:pt x="1911014" y="4129946"/>
                  <a:pt x="1916490" y="4131969"/>
                  <a:pt x="1924286" y="4133449"/>
                </a:cubicBezTo>
                <a:cubicBezTo>
                  <a:pt x="1925963" y="4192359"/>
                  <a:pt x="1924878" y="4250529"/>
                  <a:pt x="1925075" y="4308698"/>
                </a:cubicBezTo>
                <a:cubicBezTo>
                  <a:pt x="1925273" y="4367065"/>
                  <a:pt x="1925075" y="4425482"/>
                  <a:pt x="1925075" y="4483849"/>
                </a:cubicBezTo>
                <a:lnTo>
                  <a:pt x="1925075" y="6060153"/>
                </a:lnTo>
                <a:cubicBezTo>
                  <a:pt x="1925075" y="6118520"/>
                  <a:pt x="1924977" y="6176936"/>
                  <a:pt x="1925075" y="6235303"/>
                </a:cubicBezTo>
                <a:lnTo>
                  <a:pt x="1925540" y="6398938"/>
                </a:lnTo>
                <a:lnTo>
                  <a:pt x="1311821" y="6398938"/>
                </a:lnTo>
                <a:lnTo>
                  <a:pt x="1312296" y="6393481"/>
                </a:lnTo>
                <a:cubicBezTo>
                  <a:pt x="1310273" y="6336002"/>
                  <a:pt x="1308645" y="6278524"/>
                  <a:pt x="1305882" y="6221094"/>
                </a:cubicBezTo>
                <a:cubicBezTo>
                  <a:pt x="1301885" y="6138255"/>
                  <a:pt x="1296951" y="6055465"/>
                  <a:pt x="1292659" y="5972627"/>
                </a:cubicBezTo>
                <a:cubicBezTo>
                  <a:pt x="1289304" y="5907846"/>
                  <a:pt x="1286294" y="5843016"/>
                  <a:pt x="1283137" y="5778235"/>
                </a:cubicBezTo>
                <a:cubicBezTo>
                  <a:pt x="1279733" y="5707681"/>
                  <a:pt x="1276378" y="5637128"/>
                  <a:pt x="1273022" y="5566574"/>
                </a:cubicBezTo>
                <a:cubicBezTo>
                  <a:pt x="1269816" y="5500116"/>
                  <a:pt x="1266609" y="5433706"/>
                  <a:pt x="1263451" y="5367248"/>
                </a:cubicBezTo>
                <a:cubicBezTo>
                  <a:pt x="1259948" y="5293389"/>
                  <a:pt x="1256642" y="5219579"/>
                  <a:pt x="1253139" y="5145720"/>
                </a:cubicBezTo>
                <a:cubicBezTo>
                  <a:pt x="1249982" y="5079261"/>
                  <a:pt x="1246676" y="5012852"/>
                  <a:pt x="1243518" y="4946394"/>
                </a:cubicBezTo>
                <a:cubicBezTo>
                  <a:pt x="1240213" y="4877468"/>
                  <a:pt x="1236956" y="4808592"/>
                  <a:pt x="1233651" y="4739667"/>
                </a:cubicBezTo>
                <a:cubicBezTo>
                  <a:pt x="1230444" y="4672419"/>
                  <a:pt x="1227187" y="4605171"/>
                  <a:pt x="1223980" y="4537923"/>
                </a:cubicBezTo>
                <a:cubicBezTo>
                  <a:pt x="1220527" y="4464903"/>
                  <a:pt x="1216925" y="4391882"/>
                  <a:pt x="1213817" y="4318862"/>
                </a:cubicBezTo>
                <a:cubicBezTo>
                  <a:pt x="1211399" y="4262222"/>
                  <a:pt x="1209623" y="4205582"/>
                  <a:pt x="1207650" y="4148892"/>
                </a:cubicBezTo>
                <a:cubicBezTo>
                  <a:pt x="1207452" y="4143465"/>
                  <a:pt x="1208340" y="4138038"/>
                  <a:pt x="1208932" y="4129798"/>
                </a:cubicBezTo>
                <a:close/>
                <a:moveTo>
                  <a:pt x="5053803" y="3992441"/>
                </a:moveTo>
                <a:cubicBezTo>
                  <a:pt x="4703207" y="3992934"/>
                  <a:pt x="4416552" y="4291282"/>
                  <a:pt x="4419217" y="4632702"/>
                </a:cubicBezTo>
                <a:cubicBezTo>
                  <a:pt x="4422029" y="4986703"/>
                  <a:pt x="4714111" y="5274048"/>
                  <a:pt x="5059182" y="5269460"/>
                </a:cubicBezTo>
                <a:lnTo>
                  <a:pt x="5059231" y="5269460"/>
                </a:lnTo>
                <a:cubicBezTo>
                  <a:pt x="5406275" y="5272420"/>
                  <a:pt x="5699640" y="4986752"/>
                  <a:pt x="5697519" y="4629150"/>
                </a:cubicBezTo>
                <a:cubicBezTo>
                  <a:pt x="5695397" y="4274458"/>
                  <a:pt x="5409482" y="3991947"/>
                  <a:pt x="5053803" y="3992441"/>
                </a:cubicBezTo>
                <a:close/>
                <a:moveTo>
                  <a:pt x="1655392" y="3423768"/>
                </a:moveTo>
                <a:cubicBezTo>
                  <a:pt x="1647991" y="3423768"/>
                  <a:pt x="1640591" y="3423916"/>
                  <a:pt x="1633190" y="3424114"/>
                </a:cubicBezTo>
                <a:cubicBezTo>
                  <a:pt x="1599344" y="3424953"/>
                  <a:pt x="1575070" y="3455443"/>
                  <a:pt x="1570432" y="3481099"/>
                </a:cubicBezTo>
                <a:cubicBezTo>
                  <a:pt x="1565103" y="3510406"/>
                  <a:pt x="1581681" y="3539960"/>
                  <a:pt x="1609952" y="3553330"/>
                </a:cubicBezTo>
                <a:cubicBezTo>
                  <a:pt x="1625296" y="3560583"/>
                  <a:pt x="1641429" y="3561669"/>
                  <a:pt x="1658007" y="3561669"/>
                </a:cubicBezTo>
                <a:cubicBezTo>
                  <a:pt x="1884025" y="3561520"/>
                  <a:pt x="2110043" y="3561520"/>
                  <a:pt x="2336061" y="3561471"/>
                </a:cubicBezTo>
                <a:cubicBezTo>
                  <a:pt x="2343462" y="3561471"/>
                  <a:pt x="2350912" y="3561816"/>
                  <a:pt x="2358214" y="3560879"/>
                </a:cubicBezTo>
                <a:cubicBezTo>
                  <a:pt x="2391270" y="3556685"/>
                  <a:pt x="2416778" y="3530832"/>
                  <a:pt x="2419886" y="3496739"/>
                </a:cubicBezTo>
                <a:cubicBezTo>
                  <a:pt x="2422255" y="3470738"/>
                  <a:pt x="2410068" y="3440395"/>
                  <a:pt x="2374742" y="3428110"/>
                </a:cubicBezTo>
                <a:cubicBezTo>
                  <a:pt x="2363493" y="3424213"/>
                  <a:pt x="2350566" y="3424015"/>
                  <a:pt x="2338380" y="3423966"/>
                </a:cubicBezTo>
                <a:cubicBezTo>
                  <a:pt x="2224162" y="3423670"/>
                  <a:pt x="2109895" y="3423818"/>
                  <a:pt x="1995677" y="3423768"/>
                </a:cubicBezTo>
                <a:lnTo>
                  <a:pt x="1995628" y="3423768"/>
                </a:lnTo>
                <a:cubicBezTo>
                  <a:pt x="1882199" y="3423768"/>
                  <a:pt x="1768771" y="3423768"/>
                  <a:pt x="1655392" y="3423768"/>
                </a:cubicBezTo>
                <a:close/>
                <a:moveTo>
                  <a:pt x="5199105" y="3138694"/>
                </a:moveTo>
                <a:cubicBezTo>
                  <a:pt x="5160424" y="3139830"/>
                  <a:pt x="5132005" y="3170469"/>
                  <a:pt x="5131955" y="3206978"/>
                </a:cubicBezTo>
                <a:cubicBezTo>
                  <a:pt x="5131955" y="3244327"/>
                  <a:pt x="5162052" y="3274522"/>
                  <a:pt x="5201325" y="3275656"/>
                </a:cubicBezTo>
                <a:cubicBezTo>
                  <a:pt x="5224267" y="3276298"/>
                  <a:pt x="5247308" y="3275755"/>
                  <a:pt x="5270250" y="3275755"/>
                </a:cubicBezTo>
                <a:lnTo>
                  <a:pt x="5270250" y="3275509"/>
                </a:lnTo>
                <a:cubicBezTo>
                  <a:pt x="5296498" y="3275509"/>
                  <a:pt x="5322844" y="3276742"/>
                  <a:pt x="5349043" y="3275213"/>
                </a:cubicBezTo>
                <a:cubicBezTo>
                  <a:pt x="5384813" y="3273091"/>
                  <a:pt x="5412443" y="3241564"/>
                  <a:pt x="5412048" y="3205843"/>
                </a:cubicBezTo>
                <a:cubicBezTo>
                  <a:pt x="5411653" y="3171308"/>
                  <a:pt x="5383974" y="3139977"/>
                  <a:pt x="5349290" y="3138891"/>
                </a:cubicBezTo>
                <a:cubicBezTo>
                  <a:pt x="5299261" y="3137313"/>
                  <a:pt x="5249134" y="3137264"/>
                  <a:pt x="5199105" y="3138694"/>
                </a:cubicBezTo>
                <a:close/>
                <a:moveTo>
                  <a:pt x="2973066" y="2990581"/>
                </a:moveTo>
                <a:cubicBezTo>
                  <a:pt x="2976075" y="2990581"/>
                  <a:pt x="2979085" y="2992505"/>
                  <a:pt x="2984413" y="2994332"/>
                </a:cubicBezTo>
                <a:cubicBezTo>
                  <a:pt x="2982440" y="3013079"/>
                  <a:pt x="2980910" y="3031630"/>
                  <a:pt x="2978394" y="3050033"/>
                </a:cubicBezTo>
                <a:cubicBezTo>
                  <a:pt x="2969464" y="3115899"/>
                  <a:pt x="2959498" y="3181617"/>
                  <a:pt x="2951209" y="3247533"/>
                </a:cubicBezTo>
                <a:cubicBezTo>
                  <a:pt x="2939318" y="3341966"/>
                  <a:pt x="2928710" y="3436547"/>
                  <a:pt x="2917166" y="3531030"/>
                </a:cubicBezTo>
                <a:cubicBezTo>
                  <a:pt x="2904190" y="3636959"/>
                  <a:pt x="2890720" y="3742838"/>
                  <a:pt x="2877547" y="3848718"/>
                </a:cubicBezTo>
                <a:cubicBezTo>
                  <a:pt x="2872465" y="3889422"/>
                  <a:pt x="2867877" y="3930225"/>
                  <a:pt x="2862499" y="3970928"/>
                </a:cubicBezTo>
                <a:cubicBezTo>
                  <a:pt x="2859736" y="3991749"/>
                  <a:pt x="2859193" y="3991700"/>
                  <a:pt x="2837731" y="3992094"/>
                </a:cubicBezTo>
                <a:cubicBezTo>
                  <a:pt x="2833636" y="3992193"/>
                  <a:pt x="2829492" y="3992094"/>
                  <a:pt x="2825396" y="3992094"/>
                </a:cubicBezTo>
                <a:cubicBezTo>
                  <a:pt x="2272168" y="3992094"/>
                  <a:pt x="1718940" y="3992094"/>
                  <a:pt x="1165662" y="3992094"/>
                </a:cubicBezTo>
                <a:cubicBezTo>
                  <a:pt x="1155153" y="3992094"/>
                  <a:pt x="1144644" y="3992094"/>
                  <a:pt x="1129990" y="3992094"/>
                </a:cubicBezTo>
                <a:lnTo>
                  <a:pt x="1129990" y="3992144"/>
                </a:lnTo>
                <a:cubicBezTo>
                  <a:pt x="1088497" y="3662565"/>
                  <a:pt x="1047546" y="3337032"/>
                  <a:pt x="1006744" y="3011500"/>
                </a:cubicBezTo>
                <a:cubicBezTo>
                  <a:pt x="1006053" y="3006024"/>
                  <a:pt x="1007336" y="3000300"/>
                  <a:pt x="1007730" y="2994332"/>
                </a:cubicBezTo>
                <a:cubicBezTo>
                  <a:pt x="1011480" y="2992900"/>
                  <a:pt x="1014490" y="2990778"/>
                  <a:pt x="1017450" y="2990778"/>
                </a:cubicBezTo>
                <a:cubicBezTo>
                  <a:pt x="1669305" y="2990581"/>
                  <a:pt x="2321210" y="2990482"/>
                  <a:pt x="2973066" y="2990581"/>
                </a:cubicBezTo>
                <a:close/>
                <a:moveTo>
                  <a:pt x="3852913" y="2707332"/>
                </a:moveTo>
                <a:cubicBezTo>
                  <a:pt x="4657569" y="2707332"/>
                  <a:pt x="5462718" y="2707332"/>
                  <a:pt x="6269890" y="2707332"/>
                </a:cubicBezTo>
                <a:cubicBezTo>
                  <a:pt x="6263674" y="2856629"/>
                  <a:pt x="6257605" y="3002620"/>
                  <a:pt x="6251339" y="3148561"/>
                </a:cubicBezTo>
                <a:cubicBezTo>
                  <a:pt x="6251240" y="3150635"/>
                  <a:pt x="6249217" y="3152657"/>
                  <a:pt x="6247885" y="3155026"/>
                </a:cubicBezTo>
                <a:cubicBezTo>
                  <a:pt x="6245221" y="3154434"/>
                  <a:pt x="6242359" y="3154631"/>
                  <a:pt x="6240632" y="3153348"/>
                </a:cubicBezTo>
                <a:cubicBezTo>
                  <a:pt x="6223216" y="3140371"/>
                  <a:pt x="6203530" y="3137806"/>
                  <a:pt x="6182315" y="3137906"/>
                </a:cubicBezTo>
                <a:cubicBezTo>
                  <a:pt x="6048263" y="3138350"/>
                  <a:pt x="5914261" y="3138102"/>
                  <a:pt x="5780209" y="3138152"/>
                </a:cubicBezTo>
                <a:cubicBezTo>
                  <a:pt x="5773647" y="3138152"/>
                  <a:pt x="5766986" y="3138152"/>
                  <a:pt x="5760523" y="3139138"/>
                </a:cubicBezTo>
                <a:cubicBezTo>
                  <a:pt x="5708471" y="3147181"/>
                  <a:pt x="5685036" y="3207767"/>
                  <a:pt x="5717698" y="3248915"/>
                </a:cubicBezTo>
                <a:cubicBezTo>
                  <a:pt x="5733979" y="3269391"/>
                  <a:pt x="5755343" y="3276051"/>
                  <a:pt x="5780653" y="3276002"/>
                </a:cubicBezTo>
                <a:cubicBezTo>
                  <a:pt x="5908932" y="3275706"/>
                  <a:pt x="6037211" y="3275656"/>
                  <a:pt x="6165491" y="3276051"/>
                </a:cubicBezTo>
                <a:cubicBezTo>
                  <a:pt x="6192775" y="3276150"/>
                  <a:pt x="6219664" y="3276397"/>
                  <a:pt x="6243543" y="3260362"/>
                </a:cubicBezTo>
                <a:cubicBezTo>
                  <a:pt x="6243938" y="3260115"/>
                  <a:pt x="6244974" y="3260855"/>
                  <a:pt x="6246997" y="3261645"/>
                </a:cubicBezTo>
                <a:cubicBezTo>
                  <a:pt x="6247194" y="3264161"/>
                  <a:pt x="6247786" y="3267269"/>
                  <a:pt x="6247688" y="3270377"/>
                </a:cubicBezTo>
                <a:cubicBezTo>
                  <a:pt x="6245911" y="3317150"/>
                  <a:pt x="6244037" y="3363922"/>
                  <a:pt x="6242260" y="3410744"/>
                </a:cubicBezTo>
                <a:cubicBezTo>
                  <a:pt x="6240632" y="3453422"/>
                  <a:pt x="6238955" y="3496099"/>
                  <a:pt x="6237376" y="3538777"/>
                </a:cubicBezTo>
                <a:cubicBezTo>
                  <a:pt x="6234021" y="3629904"/>
                  <a:pt x="6230666" y="3721032"/>
                  <a:pt x="6227361" y="3812159"/>
                </a:cubicBezTo>
                <a:cubicBezTo>
                  <a:pt x="6225831" y="3854048"/>
                  <a:pt x="6224252" y="3895886"/>
                  <a:pt x="6222723" y="3937774"/>
                </a:cubicBezTo>
                <a:cubicBezTo>
                  <a:pt x="6219368" y="4028063"/>
                  <a:pt x="6216062" y="4118401"/>
                  <a:pt x="6212707" y="4208690"/>
                </a:cubicBezTo>
                <a:cubicBezTo>
                  <a:pt x="6211178" y="4249739"/>
                  <a:pt x="6209500" y="4290789"/>
                  <a:pt x="6207971" y="4331789"/>
                </a:cubicBezTo>
                <a:cubicBezTo>
                  <a:pt x="6204567" y="4423705"/>
                  <a:pt x="6201211" y="4515672"/>
                  <a:pt x="6197758" y="4607589"/>
                </a:cubicBezTo>
                <a:cubicBezTo>
                  <a:pt x="6196228" y="4649427"/>
                  <a:pt x="6194551" y="4691315"/>
                  <a:pt x="6193021" y="4733154"/>
                </a:cubicBezTo>
                <a:cubicBezTo>
                  <a:pt x="6189617" y="4826749"/>
                  <a:pt x="6186311" y="4920343"/>
                  <a:pt x="6182858" y="5013938"/>
                </a:cubicBezTo>
                <a:cubicBezTo>
                  <a:pt x="6179749" y="5097664"/>
                  <a:pt x="6176493" y="5181391"/>
                  <a:pt x="6173385" y="5265069"/>
                </a:cubicBezTo>
                <a:cubicBezTo>
                  <a:pt x="6169882" y="5360291"/>
                  <a:pt x="6166330" y="5455514"/>
                  <a:pt x="6163024" y="5550737"/>
                </a:cubicBezTo>
                <a:cubicBezTo>
                  <a:pt x="6160458" y="5624546"/>
                  <a:pt x="6158484" y="5698356"/>
                  <a:pt x="6155820" y="5772166"/>
                </a:cubicBezTo>
                <a:cubicBezTo>
                  <a:pt x="6153699" y="5830434"/>
                  <a:pt x="6150393" y="5888654"/>
                  <a:pt x="6148469" y="5946872"/>
                </a:cubicBezTo>
                <a:cubicBezTo>
                  <a:pt x="6145903" y="6023248"/>
                  <a:pt x="6144176" y="6099673"/>
                  <a:pt x="6142055" y="6176048"/>
                </a:cubicBezTo>
                <a:cubicBezTo>
                  <a:pt x="6141956" y="6180143"/>
                  <a:pt x="6141611" y="6184238"/>
                  <a:pt x="6141463" y="6188383"/>
                </a:cubicBezTo>
                <a:cubicBezTo>
                  <a:pt x="6138601" y="6257308"/>
                  <a:pt x="6135690" y="6326233"/>
                  <a:pt x="6133124" y="6395158"/>
                </a:cubicBezTo>
                <a:lnTo>
                  <a:pt x="6133880" y="6398938"/>
                </a:lnTo>
                <a:lnTo>
                  <a:pt x="3985343" y="6398938"/>
                </a:lnTo>
                <a:lnTo>
                  <a:pt x="3982179" y="6358994"/>
                </a:lnTo>
                <a:cubicBezTo>
                  <a:pt x="3978578" y="6267866"/>
                  <a:pt x="3975321" y="6176788"/>
                  <a:pt x="3971917" y="6085660"/>
                </a:cubicBezTo>
                <a:cubicBezTo>
                  <a:pt x="3970338" y="6042983"/>
                  <a:pt x="3968661" y="6000306"/>
                  <a:pt x="3967131" y="5957579"/>
                </a:cubicBezTo>
                <a:cubicBezTo>
                  <a:pt x="3963727" y="5864823"/>
                  <a:pt x="3960174" y="5772068"/>
                  <a:pt x="3957066" y="5679312"/>
                </a:cubicBezTo>
                <a:cubicBezTo>
                  <a:pt x="3954698" y="5607870"/>
                  <a:pt x="3952922" y="5536379"/>
                  <a:pt x="3950899" y="5464938"/>
                </a:cubicBezTo>
                <a:cubicBezTo>
                  <a:pt x="3950899" y="5463309"/>
                  <a:pt x="3950751" y="5461632"/>
                  <a:pt x="3950702" y="5460004"/>
                </a:cubicBezTo>
                <a:cubicBezTo>
                  <a:pt x="3947643" y="5382049"/>
                  <a:pt x="3944337" y="5304046"/>
                  <a:pt x="3941673" y="5226092"/>
                </a:cubicBezTo>
                <a:cubicBezTo>
                  <a:pt x="3940686" y="5197426"/>
                  <a:pt x="3942265" y="5168662"/>
                  <a:pt x="3940834" y="5139997"/>
                </a:cubicBezTo>
                <a:cubicBezTo>
                  <a:pt x="3938959" y="5101513"/>
                  <a:pt x="3934667" y="5063128"/>
                  <a:pt x="3932644" y="5024644"/>
                </a:cubicBezTo>
                <a:cubicBezTo>
                  <a:pt x="3930276" y="4979549"/>
                  <a:pt x="3929240" y="4934355"/>
                  <a:pt x="3927513" y="4889211"/>
                </a:cubicBezTo>
                <a:cubicBezTo>
                  <a:pt x="3924355" y="4805484"/>
                  <a:pt x="3921049" y="4721757"/>
                  <a:pt x="3917941" y="4638080"/>
                </a:cubicBezTo>
                <a:cubicBezTo>
                  <a:pt x="3914488" y="4545324"/>
                  <a:pt x="3911231" y="4452568"/>
                  <a:pt x="3907876" y="4359763"/>
                </a:cubicBezTo>
                <a:cubicBezTo>
                  <a:pt x="3904571" y="4268636"/>
                  <a:pt x="3901363" y="4177508"/>
                  <a:pt x="3897959" y="4086381"/>
                </a:cubicBezTo>
                <a:cubicBezTo>
                  <a:pt x="3894851" y="4002654"/>
                  <a:pt x="3891496" y="3918976"/>
                  <a:pt x="3888338" y="3835250"/>
                </a:cubicBezTo>
                <a:cubicBezTo>
                  <a:pt x="3885033" y="3747428"/>
                  <a:pt x="3881480" y="3659606"/>
                  <a:pt x="3878569" y="3571735"/>
                </a:cubicBezTo>
                <a:cubicBezTo>
                  <a:pt x="3876102" y="3498665"/>
                  <a:pt x="3874474" y="3425546"/>
                  <a:pt x="3872254" y="3352427"/>
                </a:cubicBezTo>
                <a:cubicBezTo>
                  <a:pt x="3871810" y="3337675"/>
                  <a:pt x="3870034" y="3322972"/>
                  <a:pt x="3869442" y="3308170"/>
                </a:cubicBezTo>
                <a:cubicBezTo>
                  <a:pt x="3868800" y="3292283"/>
                  <a:pt x="3865593" y="3276150"/>
                  <a:pt x="3871070" y="3260165"/>
                </a:cubicBezTo>
                <a:cubicBezTo>
                  <a:pt x="3885625" y="3265592"/>
                  <a:pt x="3898157" y="3272302"/>
                  <a:pt x="3911478" y="3274621"/>
                </a:cubicBezTo>
                <a:cubicBezTo>
                  <a:pt x="3925885" y="3277137"/>
                  <a:pt x="3940982" y="3275755"/>
                  <a:pt x="3955784" y="3275755"/>
                </a:cubicBezTo>
                <a:cubicBezTo>
                  <a:pt x="4221371" y="3275755"/>
                  <a:pt x="4486958" y="3275755"/>
                  <a:pt x="4752595" y="3275755"/>
                </a:cubicBezTo>
                <a:cubicBezTo>
                  <a:pt x="4762462" y="3275755"/>
                  <a:pt x="4772428" y="3276199"/>
                  <a:pt x="4782148" y="3274966"/>
                </a:cubicBezTo>
                <a:cubicBezTo>
                  <a:pt x="4826256" y="3269341"/>
                  <a:pt x="4854823" y="3224296"/>
                  <a:pt x="4838443" y="3184036"/>
                </a:cubicBezTo>
                <a:cubicBezTo>
                  <a:pt x="4827342" y="3156703"/>
                  <a:pt x="4809481" y="3138842"/>
                  <a:pt x="4771935" y="3138299"/>
                </a:cubicBezTo>
                <a:cubicBezTo>
                  <a:pt x="4723436" y="3137608"/>
                  <a:pt x="4674936" y="3138102"/>
                  <a:pt x="4626387" y="3138102"/>
                </a:cubicBezTo>
                <a:cubicBezTo>
                  <a:pt x="4405205" y="3138102"/>
                  <a:pt x="4184022" y="3138201"/>
                  <a:pt x="3962790" y="3137955"/>
                </a:cubicBezTo>
                <a:cubicBezTo>
                  <a:pt x="3930670" y="3137955"/>
                  <a:pt x="3898551" y="3136128"/>
                  <a:pt x="3870132" y="3155222"/>
                </a:cubicBezTo>
                <a:cubicBezTo>
                  <a:pt x="3869738" y="3155470"/>
                  <a:pt x="3868652" y="3154729"/>
                  <a:pt x="3867863" y="3154482"/>
                </a:cubicBezTo>
                <a:cubicBezTo>
                  <a:pt x="3861104" y="3134353"/>
                  <a:pt x="3846993" y="2727265"/>
                  <a:pt x="3852913" y="2707332"/>
                </a:cubicBezTo>
                <a:close/>
                <a:moveTo>
                  <a:pt x="3892236" y="2136046"/>
                </a:moveTo>
                <a:cubicBezTo>
                  <a:pt x="4676515" y="2136046"/>
                  <a:pt x="5460843" y="2136046"/>
                  <a:pt x="6245122" y="2136046"/>
                </a:cubicBezTo>
                <a:cubicBezTo>
                  <a:pt x="6293621" y="2136046"/>
                  <a:pt x="6285826" y="2132099"/>
                  <a:pt x="6296828" y="2175714"/>
                </a:cubicBezTo>
                <a:cubicBezTo>
                  <a:pt x="6325148" y="2288054"/>
                  <a:pt x="6353123" y="2400497"/>
                  <a:pt x="6381345" y="2512890"/>
                </a:cubicBezTo>
                <a:cubicBezTo>
                  <a:pt x="6383318" y="2520736"/>
                  <a:pt x="6386624" y="2528284"/>
                  <a:pt x="6389337" y="2535980"/>
                </a:cubicBezTo>
                <a:lnTo>
                  <a:pt x="6389337" y="2565582"/>
                </a:lnTo>
                <a:lnTo>
                  <a:pt x="6389288" y="2565582"/>
                </a:lnTo>
                <a:cubicBezTo>
                  <a:pt x="6379470" y="2566029"/>
                  <a:pt x="6369602" y="2566865"/>
                  <a:pt x="6359784" y="2566865"/>
                </a:cubicBezTo>
                <a:cubicBezTo>
                  <a:pt x="6139440" y="2566965"/>
                  <a:pt x="5919145" y="2567063"/>
                  <a:pt x="5698801" y="2566865"/>
                </a:cubicBezTo>
                <a:cubicBezTo>
                  <a:pt x="5555868" y="2566769"/>
                  <a:pt x="5412886" y="2565830"/>
                  <a:pt x="5269954" y="2565880"/>
                </a:cubicBezTo>
                <a:cubicBezTo>
                  <a:pt x="4852356" y="2566076"/>
                  <a:pt x="4434758" y="2566570"/>
                  <a:pt x="4017160" y="2566915"/>
                </a:cubicBezTo>
                <a:cubicBezTo>
                  <a:pt x="3930029" y="2566965"/>
                  <a:pt x="3842898" y="2566965"/>
                  <a:pt x="3755816" y="2566817"/>
                </a:cubicBezTo>
                <a:cubicBezTo>
                  <a:pt x="3746294" y="2566817"/>
                  <a:pt x="3736821" y="2565534"/>
                  <a:pt x="3724338" y="2564645"/>
                </a:cubicBezTo>
                <a:cubicBezTo>
                  <a:pt x="3726558" y="2553100"/>
                  <a:pt x="3727841" y="2544417"/>
                  <a:pt x="3729963" y="2535882"/>
                </a:cubicBezTo>
                <a:cubicBezTo>
                  <a:pt x="3761144" y="2410760"/>
                  <a:pt x="3792375" y="2285637"/>
                  <a:pt x="3823705" y="2160567"/>
                </a:cubicBezTo>
                <a:cubicBezTo>
                  <a:pt x="3829774" y="2136342"/>
                  <a:pt x="3829872" y="2136292"/>
                  <a:pt x="3855232" y="2136095"/>
                </a:cubicBezTo>
                <a:cubicBezTo>
                  <a:pt x="3867567" y="2135996"/>
                  <a:pt x="3879901" y="2136046"/>
                  <a:pt x="3892236" y="2136046"/>
                </a:cubicBezTo>
                <a:close/>
                <a:moveTo>
                  <a:pt x="1995520" y="1672830"/>
                </a:moveTo>
                <a:lnTo>
                  <a:pt x="1995579" y="1672907"/>
                </a:lnTo>
                <a:lnTo>
                  <a:pt x="1995431" y="1672956"/>
                </a:lnTo>
                <a:close/>
                <a:moveTo>
                  <a:pt x="3579827" y="1567918"/>
                </a:moveTo>
                <a:cubicBezTo>
                  <a:pt x="3668833" y="1568510"/>
                  <a:pt x="3744073" y="1604132"/>
                  <a:pt x="3809940" y="1661414"/>
                </a:cubicBezTo>
                <a:cubicBezTo>
                  <a:pt x="3857009" y="1702364"/>
                  <a:pt x="3887253" y="1755057"/>
                  <a:pt x="3907481" y="1813276"/>
                </a:cubicBezTo>
                <a:cubicBezTo>
                  <a:pt x="3926329" y="1867647"/>
                  <a:pt x="3932249" y="1923695"/>
                  <a:pt x="3922283" y="1980877"/>
                </a:cubicBezTo>
                <a:cubicBezTo>
                  <a:pt x="3919865" y="1994742"/>
                  <a:pt x="3917497" y="1997110"/>
                  <a:pt x="3903140" y="1998196"/>
                </a:cubicBezTo>
                <a:cubicBezTo>
                  <a:pt x="3896578" y="1998689"/>
                  <a:pt x="3889966" y="1998393"/>
                  <a:pt x="3883404" y="1998393"/>
                </a:cubicBezTo>
                <a:cubicBezTo>
                  <a:pt x="3848029" y="1998442"/>
                  <a:pt x="3812654" y="1997850"/>
                  <a:pt x="3777327" y="1998689"/>
                </a:cubicBezTo>
                <a:cubicBezTo>
                  <a:pt x="3741064" y="1999527"/>
                  <a:pt x="3717332" y="2019016"/>
                  <a:pt x="3707958" y="2053997"/>
                </a:cubicBezTo>
                <a:cubicBezTo>
                  <a:pt x="3703715" y="2069884"/>
                  <a:pt x="3699965" y="2085869"/>
                  <a:pt x="3695969" y="2101806"/>
                </a:cubicBezTo>
                <a:cubicBezTo>
                  <a:pt x="3663603" y="2230924"/>
                  <a:pt x="3631089" y="2360041"/>
                  <a:pt x="3598970" y="2489258"/>
                </a:cubicBezTo>
                <a:cubicBezTo>
                  <a:pt x="3587474" y="2535489"/>
                  <a:pt x="3576373" y="2581815"/>
                  <a:pt x="3566407" y="2628392"/>
                </a:cubicBezTo>
                <a:cubicBezTo>
                  <a:pt x="3561128" y="2653011"/>
                  <a:pt x="3570798" y="2673388"/>
                  <a:pt x="3590089" y="2689323"/>
                </a:cubicBezTo>
                <a:cubicBezTo>
                  <a:pt x="3607555" y="2703779"/>
                  <a:pt x="3628030" y="2707826"/>
                  <a:pt x="3650035" y="2707381"/>
                </a:cubicBezTo>
                <a:cubicBezTo>
                  <a:pt x="3668734" y="2707038"/>
                  <a:pt x="3687384" y="2707282"/>
                  <a:pt x="3707070" y="2707282"/>
                </a:cubicBezTo>
                <a:cubicBezTo>
                  <a:pt x="3708353" y="2713499"/>
                  <a:pt x="3709981" y="2718138"/>
                  <a:pt x="3710228" y="2722825"/>
                </a:cubicBezTo>
                <a:cubicBezTo>
                  <a:pt x="3711905" y="2754007"/>
                  <a:pt x="3713533" y="2785138"/>
                  <a:pt x="3714767" y="2816320"/>
                </a:cubicBezTo>
                <a:cubicBezTo>
                  <a:pt x="3718171" y="2904980"/>
                  <a:pt x="3721674" y="2993641"/>
                  <a:pt x="3724634" y="3082301"/>
                </a:cubicBezTo>
                <a:cubicBezTo>
                  <a:pt x="3727052" y="3154582"/>
                  <a:pt x="3728927" y="3226861"/>
                  <a:pt x="3730654" y="3299141"/>
                </a:cubicBezTo>
                <a:cubicBezTo>
                  <a:pt x="3730950" y="3312266"/>
                  <a:pt x="3730555" y="3325538"/>
                  <a:pt x="3728729" y="3338513"/>
                </a:cubicBezTo>
                <a:cubicBezTo>
                  <a:pt x="3718072" y="3414149"/>
                  <a:pt x="3706724" y="3489636"/>
                  <a:pt x="3695919" y="3565222"/>
                </a:cubicBezTo>
                <a:cubicBezTo>
                  <a:pt x="3680526" y="3673322"/>
                  <a:pt x="3665527" y="3781471"/>
                  <a:pt x="3650183" y="3889620"/>
                </a:cubicBezTo>
                <a:cubicBezTo>
                  <a:pt x="3637158" y="3981488"/>
                  <a:pt x="3624034" y="4073306"/>
                  <a:pt x="3610861" y="4165174"/>
                </a:cubicBezTo>
                <a:cubicBezTo>
                  <a:pt x="3594727" y="4277319"/>
                  <a:pt x="3578396" y="4389415"/>
                  <a:pt x="3562312" y="4501611"/>
                </a:cubicBezTo>
                <a:cubicBezTo>
                  <a:pt x="3551803" y="4574779"/>
                  <a:pt x="3541837" y="4647997"/>
                  <a:pt x="3531278" y="4721116"/>
                </a:cubicBezTo>
                <a:cubicBezTo>
                  <a:pt x="3519190" y="4804793"/>
                  <a:pt x="3506313" y="4888421"/>
                  <a:pt x="3494373" y="4972148"/>
                </a:cubicBezTo>
                <a:cubicBezTo>
                  <a:pt x="3480114" y="5072107"/>
                  <a:pt x="3466695" y="5172214"/>
                  <a:pt x="3452633" y="5272223"/>
                </a:cubicBezTo>
                <a:cubicBezTo>
                  <a:pt x="3439855" y="5363301"/>
                  <a:pt x="3426682" y="5454280"/>
                  <a:pt x="3413706" y="5545309"/>
                </a:cubicBezTo>
                <a:cubicBezTo>
                  <a:pt x="3400483" y="5637966"/>
                  <a:pt x="3387260" y="5730623"/>
                  <a:pt x="3374037" y="5823281"/>
                </a:cubicBezTo>
                <a:cubicBezTo>
                  <a:pt x="3360914" y="5915148"/>
                  <a:pt x="3347888" y="6006966"/>
                  <a:pt x="3334666" y="6098834"/>
                </a:cubicBezTo>
                <a:cubicBezTo>
                  <a:pt x="3320703" y="6195537"/>
                  <a:pt x="3306494" y="6292190"/>
                  <a:pt x="3292630" y="6388893"/>
                </a:cubicBezTo>
                <a:lnTo>
                  <a:pt x="3292558" y="6398938"/>
                </a:lnTo>
                <a:lnTo>
                  <a:pt x="2812782" y="6398938"/>
                </a:lnTo>
                <a:lnTo>
                  <a:pt x="2815974" y="6378927"/>
                </a:lnTo>
                <a:cubicBezTo>
                  <a:pt x="2818095" y="6344489"/>
                  <a:pt x="2819674" y="6310050"/>
                  <a:pt x="2821105" y="6275563"/>
                </a:cubicBezTo>
                <a:cubicBezTo>
                  <a:pt x="2823227" y="6223018"/>
                  <a:pt x="2825052" y="6170473"/>
                  <a:pt x="2826976" y="6117977"/>
                </a:cubicBezTo>
                <a:cubicBezTo>
                  <a:pt x="2827124" y="6113882"/>
                  <a:pt x="2827272" y="6109737"/>
                  <a:pt x="2827519" y="6105643"/>
                </a:cubicBezTo>
                <a:cubicBezTo>
                  <a:pt x="2830479" y="6050680"/>
                  <a:pt x="2833686" y="5995766"/>
                  <a:pt x="2836301" y="5940804"/>
                </a:cubicBezTo>
                <a:cubicBezTo>
                  <a:pt x="2838571" y="5893192"/>
                  <a:pt x="2840150" y="5845581"/>
                  <a:pt x="2842173" y="5797970"/>
                </a:cubicBezTo>
                <a:cubicBezTo>
                  <a:pt x="2843751" y="5761065"/>
                  <a:pt x="2845330" y="5724111"/>
                  <a:pt x="2847304" y="5687205"/>
                </a:cubicBezTo>
                <a:cubicBezTo>
                  <a:pt x="2851645" y="5605206"/>
                  <a:pt x="2856579" y="5523255"/>
                  <a:pt x="2860625" y="5441206"/>
                </a:cubicBezTo>
                <a:cubicBezTo>
                  <a:pt x="2863240" y="5388710"/>
                  <a:pt x="2864523" y="5336116"/>
                  <a:pt x="2866694" y="5283571"/>
                </a:cubicBezTo>
                <a:cubicBezTo>
                  <a:pt x="2868272" y="5244988"/>
                  <a:pt x="2870098" y="5206455"/>
                  <a:pt x="2872170" y="5167872"/>
                </a:cubicBezTo>
                <a:cubicBezTo>
                  <a:pt x="2876413" y="5088339"/>
                  <a:pt x="2881298" y="5008807"/>
                  <a:pt x="2885146" y="4929273"/>
                </a:cubicBezTo>
                <a:cubicBezTo>
                  <a:pt x="2887909" y="4871844"/>
                  <a:pt x="2889389" y="4814316"/>
                  <a:pt x="2891461" y="4756837"/>
                </a:cubicBezTo>
                <a:cubicBezTo>
                  <a:pt x="2891560" y="4753531"/>
                  <a:pt x="2891757" y="4750275"/>
                  <a:pt x="2891955" y="4746969"/>
                </a:cubicBezTo>
                <a:cubicBezTo>
                  <a:pt x="2896247" y="4672370"/>
                  <a:pt x="2900687" y="4597820"/>
                  <a:pt x="2904733" y="4523171"/>
                </a:cubicBezTo>
                <a:cubicBezTo>
                  <a:pt x="2906805" y="4484638"/>
                  <a:pt x="2908236" y="4446056"/>
                  <a:pt x="2909914" y="4407473"/>
                </a:cubicBezTo>
                <a:cubicBezTo>
                  <a:pt x="2913466" y="4325424"/>
                  <a:pt x="2917463" y="4243375"/>
                  <a:pt x="2920176" y="4161276"/>
                </a:cubicBezTo>
                <a:cubicBezTo>
                  <a:pt x="2920768" y="4142972"/>
                  <a:pt x="2923926" y="4131032"/>
                  <a:pt x="2944006" y="4124618"/>
                </a:cubicBezTo>
                <a:cubicBezTo>
                  <a:pt x="2972327" y="4115589"/>
                  <a:pt x="2987621" y="4094077"/>
                  <a:pt x="2990088" y="4063735"/>
                </a:cubicBezTo>
                <a:cubicBezTo>
                  <a:pt x="2991420" y="4047404"/>
                  <a:pt x="2994183" y="4031122"/>
                  <a:pt x="2996255" y="4014840"/>
                </a:cubicBezTo>
                <a:cubicBezTo>
                  <a:pt x="3003804" y="3955388"/>
                  <a:pt x="3011501" y="3895936"/>
                  <a:pt x="3018902" y="3836483"/>
                </a:cubicBezTo>
                <a:cubicBezTo>
                  <a:pt x="3026204" y="3777820"/>
                  <a:pt x="3033161" y="3719108"/>
                  <a:pt x="3040462" y="3660445"/>
                </a:cubicBezTo>
                <a:cubicBezTo>
                  <a:pt x="3048060" y="3599315"/>
                  <a:pt x="3055856" y="3538234"/>
                  <a:pt x="3063553" y="3477154"/>
                </a:cubicBezTo>
                <a:cubicBezTo>
                  <a:pt x="3071052" y="3417701"/>
                  <a:pt x="3078453" y="3358199"/>
                  <a:pt x="3086248" y="3298747"/>
                </a:cubicBezTo>
                <a:cubicBezTo>
                  <a:pt x="3089751" y="3271907"/>
                  <a:pt x="3094833" y="3245264"/>
                  <a:pt x="3098040" y="3218375"/>
                </a:cubicBezTo>
                <a:cubicBezTo>
                  <a:pt x="3102777" y="3178511"/>
                  <a:pt x="3106033" y="3138447"/>
                  <a:pt x="3110819" y="3098583"/>
                </a:cubicBezTo>
                <a:cubicBezTo>
                  <a:pt x="3117381" y="3043966"/>
                  <a:pt x="3125324" y="2989495"/>
                  <a:pt x="3131738" y="2934879"/>
                </a:cubicBezTo>
                <a:cubicBezTo>
                  <a:pt x="3137313" y="2887268"/>
                  <a:pt x="3107414" y="2853866"/>
                  <a:pt x="3059112" y="2852535"/>
                </a:cubicBezTo>
                <a:cubicBezTo>
                  <a:pt x="3041054" y="2852040"/>
                  <a:pt x="3022947" y="2852683"/>
                  <a:pt x="3004840" y="2852238"/>
                </a:cubicBezTo>
                <a:cubicBezTo>
                  <a:pt x="2998673" y="2852091"/>
                  <a:pt x="2992506" y="2850216"/>
                  <a:pt x="2984612" y="2848833"/>
                </a:cubicBezTo>
                <a:cubicBezTo>
                  <a:pt x="2984612" y="2838078"/>
                  <a:pt x="2984168" y="2829099"/>
                  <a:pt x="2984661" y="2820218"/>
                </a:cubicBezTo>
                <a:cubicBezTo>
                  <a:pt x="2987424" y="2770238"/>
                  <a:pt x="2990779" y="2720258"/>
                  <a:pt x="2993246" y="2670229"/>
                </a:cubicBezTo>
                <a:cubicBezTo>
                  <a:pt x="2997045" y="2593114"/>
                  <a:pt x="3000449" y="2515999"/>
                  <a:pt x="3003656" y="2438834"/>
                </a:cubicBezTo>
                <a:cubicBezTo>
                  <a:pt x="3006025" y="2382194"/>
                  <a:pt x="3007652" y="2325504"/>
                  <a:pt x="3009922" y="2268864"/>
                </a:cubicBezTo>
                <a:cubicBezTo>
                  <a:pt x="3011353" y="2233588"/>
                  <a:pt x="3013277" y="2198311"/>
                  <a:pt x="3015152" y="2163084"/>
                </a:cubicBezTo>
                <a:cubicBezTo>
                  <a:pt x="3019593" y="2080245"/>
                  <a:pt x="3024526" y="1997456"/>
                  <a:pt x="3028424" y="1914617"/>
                </a:cubicBezTo>
                <a:cubicBezTo>
                  <a:pt x="3030644" y="1867202"/>
                  <a:pt x="3039870" y="1821170"/>
                  <a:pt x="3060247" y="1778641"/>
                </a:cubicBezTo>
                <a:cubicBezTo>
                  <a:pt x="3125324" y="1642665"/>
                  <a:pt x="3235348" y="1573542"/>
                  <a:pt x="3384941" y="1568115"/>
                </a:cubicBezTo>
                <a:cubicBezTo>
                  <a:pt x="3449821" y="1565796"/>
                  <a:pt x="3514849" y="1567474"/>
                  <a:pt x="3579827" y="1567918"/>
                </a:cubicBezTo>
                <a:close/>
                <a:moveTo>
                  <a:pt x="2534500" y="1567916"/>
                </a:moveTo>
                <a:cubicBezTo>
                  <a:pt x="2620348" y="1570037"/>
                  <a:pt x="2696576" y="1597765"/>
                  <a:pt x="2762541" y="1654011"/>
                </a:cubicBezTo>
                <a:cubicBezTo>
                  <a:pt x="2844541" y="1723873"/>
                  <a:pt x="2886330" y="1812731"/>
                  <a:pt x="2886675" y="1919400"/>
                </a:cubicBezTo>
                <a:cubicBezTo>
                  <a:pt x="2886922" y="1993210"/>
                  <a:pt x="2881150" y="2067020"/>
                  <a:pt x="2877943" y="2140830"/>
                </a:cubicBezTo>
                <a:cubicBezTo>
                  <a:pt x="2876314" y="2177735"/>
                  <a:pt x="2874143" y="2214640"/>
                  <a:pt x="2872663" y="2251545"/>
                </a:cubicBezTo>
                <a:cubicBezTo>
                  <a:pt x="2870394" y="2308185"/>
                  <a:pt x="2869062" y="2364825"/>
                  <a:pt x="2866299" y="2421416"/>
                </a:cubicBezTo>
                <a:cubicBezTo>
                  <a:pt x="2862352" y="2502577"/>
                  <a:pt x="2857516" y="2583690"/>
                  <a:pt x="2853126" y="2664851"/>
                </a:cubicBezTo>
                <a:cubicBezTo>
                  <a:pt x="2852731" y="2672252"/>
                  <a:pt x="2852731" y="2679652"/>
                  <a:pt x="2852435" y="2687053"/>
                </a:cubicBezTo>
                <a:cubicBezTo>
                  <a:pt x="2850560" y="2734615"/>
                  <a:pt x="2848833" y="2782225"/>
                  <a:pt x="2846711" y="2829788"/>
                </a:cubicBezTo>
                <a:cubicBezTo>
                  <a:pt x="2845823" y="2849473"/>
                  <a:pt x="2843011" y="2851695"/>
                  <a:pt x="2822783" y="2852434"/>
                </a:cubicBezTo>
                <a:cubicBezTo>
                  <a:pt x="2817849" y="2852582"/>
                  <a:pt x="2812915" y="2852484"/>
                  <a:pt x="2807981" y="2852484"/>
                </a:cubicBezTo>
                <a:cubicBezTo>
                  <a:pt x="2571257" y="2852484"/>
                  <a:pt x="2334532" y="2852484"/>
                  <a:pt x="2097808" y="2852434"/>
                </a:cubicBezTo>
                <a:cubicBezTo>
                  <a:pt x="2087348" y="2852434"/>
                  <a:pt x="2076938" y="2851595"/>
                  <a:pt x="2064653" y="2851053"/>
                </a:cubicBezTo>
                <a:lnTo>
                  <a:pt x="2064653" y="2850954"/>
                </a:lnTo>
                <a:cubicBezTo>
                  <a:pt x="2063863" y="2840839"/>
                  <a:pt x="2062728" y="2832897"/>
                  <a:pt x="2062728" y="2824952"/>
                </a:cubicBezTo>
                <a:cubicBezTo>
                  <a:pt x="2062630" y="2528234"/>
                  <a:pt x="2062186" y="2231513"/>
                  <a:pt x="2062975" y="1934794"/>
                </a:cubicBezTo>
                <a:cubicBezTo>
                  <a:pt x="2063173" y="1849587"/>
                  <a:pt x="2086559" y="1770893"/>
                  <a:pt x="2140584" y="1703201"/>
                </a:cubicBezTo>
                <a:cubicBezTo>
                  <a:pt x="2194905" y="1635114"/>
                  <a:pt x="2264670" y="1591548"/>
                  <a:pt x="2350074" y="1573984"/>
                </a:cubicBezTo>
                <a:cubicBezTo>
                  <a:pt x="2367638" y="1570382"/>
                  <a:pt x="2385844" y="1568557"/>
                  <a:pt x="2403803" y="1568212"/>
                </a:cubicBezTo>
                <a:cubicBezTo>
                  <a:pt x="2447369" y="1567324"/>
                  <a:pt x="2490934" y="1566830"/>
                  <a:pt x="2534500" y="1567916"/>
                </a:cubicBezTo>
                <a:close/>
                <a:moveTo>
                  <a:pt x="430278" y="1566043"/>
                </a:moveTo>
                <a:cubicBezTo>
                  <a:pt x="481244" y="1566043"/>
                  <a:pt x="532210" y="1568411"/>
                  <a:pt x="583127" y="1567030"/>
                </a:cubicBezTo>
                <a:cubicBezTo>
                  <a:pt x="646182" y="1565352"/>
                  <a:pt x="706325" y="1576897"/>
                  <a:pt x="762126" y="1605069"/>
                </a:cubicBezTo>
                <a:cubicBezTo>
                  <a:pt x="886754" y="1667976"/>
                  <a:pt x="949858" y="1773115"/>
                  <a:pt x="961748" y="1909880"/>
                </a:cubicBezTo>
                <a:cubicBezTo>
                  <a:pt x="967521" y="1976092"/>
                  <a:pt x="968952" y="2042699"/>
                  <a:pt x="971912" y="2109107"/>
                </a:cubicBezTo>
                <a:cubicBezTo>
                  <a:pt x="974231" y="2161653"/>
                  <a:pt x="975908" y="2214198"/>
                  <a:pt x="977882" y="2266743"/>
                </a:cubicBezTo>
                <a:cubicBezTo>
                  <a:pt x="978079" y="2271676"/>
                  <a:pt x="978276" y="2276609"/>
                  <a:pt x="978523" y="2281543"/>
                </a:cubicBezTo>
                <a:cubicBezTo>
                  <a:pt x="981434" y="2339762"/>
                  <a:pt x="984740" y="2397982"/>
                  <a:pt x="987157" y="2456252"/>
                </a:cubicBezTo>
                <a:cubicBezTo>
                  <a:pt x="989378" y="2508747"/>
                  <a:pt x="990611" y="2561292"/>
                  <a:pt x="992289" y="2613789"/>
                </a:cubicBezTo>
                <a:cubicBezTo>
                  <a:pt x="992387" y="2616254"/>
                  <a:pt x="992585" y="2618721"/>
                  <a:pt x="992782" y="2621187"/>
                </a:cubicBezTo>
                <a:cubicBezTo>
                  <a:pt x="995841" y="2665395"/>
                  <a:pt x="998900" y="2709553"/>
                  <a:pt x="1001909" y="2753760"/>
                </a:cubicBezTo>
                <a:cubicBezTo>
                  <a:pt x="1003242" y="2773395"/>
                  <a:pt x="1004771" y="2793081"/>
                  <a:pt x="1005610" y="2812718"/>
                </a:cubicBezTo>
                <a:cubicBezTo>
                  <a:pt x="1006103" y="2824707"/>
                  <a:pt x="1005462" y="2836795"/>
                  <a:pt x="1005363" y="2850758"/>
                </a:cubicBezTo>
                <a:cubicBezTo>
                  <a:pt x="994657" y="2851448"/>
                  <a:pt x="986713" y="2852337"/>
                  <a:pt x="978721" y="2852435"/>
                </a:cubicBezTo>
                <a:cubicBezTo>
                  <a:pt x="961452" y="2852683"/>
                  <a:pt x="944135" y="2851844"/>
                  <a:pt x="926915" y="2852782"/>
                </a:cubicBezTo>
                <a:cubicBezTo>
                  <a:pt x="885866" y="2854902"/>
                  <a:pt x="858286" y="2884209"/>
                  <a:pt x="858533" y="2925011"/>
                </a:cubicBezTo>
                <a:cubicBezTo>
                  <a:pt x="858632" y="2936459"/>
                  <a:pt x="859816" y="2948003"/>
                  <a:pt x="861098" y="2959400"/>
                </a:cubicBezTo>
                <a:cubicBezTo>
                  <a:pt x="863516" y="2980616"/>
                  <a:pt x="866378" y="3001781"/>
                  <a:pt x="868993" y="3022948"/>
                </a:cubicBezTo>
                <a:cubicBezTo>
                  <a:pt x="876245" y="3080771"/>
                  <a:pt x="883399" y="3138645"/>
                  <a:pt x="890652" y="3196470"/>
                </a:cubicBezTo>
                <a:cubicBezTo>
                  <a:pt x="898201" y="3256760"/>
                  <a:pt x="905848" y="3317002"/>
                  <a:pt x="913347" y="3377293"/>
                </a:cubicBezTo>
                <a:cubicBezTo>
                  <a:pt x="920551" y="3435167"/>
                  <a:pt x="927606" y="3493040"/>
                  <a:pt x="934810" y="3550865"/>
                </a:cubicBezTo>
                <a:cubicBezTo>
                  <a:pt x="942358" y="3611156"/>
                  <a:pt x="950252" y="3671398"/>
                  <a:pt x="957554" y="3731689"/>
                </a:cubicBezTo>
                <a:cubicBezTo>
                  <a:pt x="961798" y="3766670"/>
                  <a:pt x="964807" y="3801798"/>
                  <a:pt x="969198" y="3836730"/>
                </a:cubicBezTo>
                <a:cubicBezTo>
                  <a:pt x="974922" y="3882318"/>
                  <a:pt x="981385" y="3927808"/>
                  <a:pt x="987601" y="3973347"/>
                </a:cubicBezTo>
                <a:cubicBezTo>
                  <a:pt x="992140" y="4006700"/>
                  <a:pt x="995940" y="4040151"/>
                  <a:pt x="1001515" y="4073355"/>
                </a:cubicBezTo>
                <a:cubicBezTo>
                  <a:pt x="1005758" y="4098567"/>
                  <a:pt x="1019622" y="4117957"/>
                  <a:pt x="1045278" y="4124914"/>
                </a:cubicBezTo>
                <a:cubicBezTo>
                  <a:pt x="1061609" y="4129354"/>
                  <a:pt x="1067825" y="4138334"/>
                  <a:pt x="1068516" y="4154467"/>
                </a:cubicBezTo>
                <a:cubicBezTo>
                  <a:pt x="1070440" y="4199562"/>
                  <a:pt x="1073252" y="4244658"/>
                  <a:pt x="1075621" y="4289753"/>
                </a:cubicBezTo>
                <a:cubicBezTo>
                  <a:pt x="1078778" y="4351277"/>
                  <a:pt x="1081936" y="4412753"/>
                  <a:pt x="1084896" y="4474277"/>
                </a:cubicBezTo>
                <a:cubicBezTo>
                  <a:pt x="1088449" y="4548926"/>
                  <a:pt x="1091804" y="4623624"/>
                  <a:pt x="1095307" y="4698272"/>
                </a:cubicBezTo>
                <a:cubicBezTo>
                  <a:pt x="1098464" y="4765520"/>
                  <a:pt x="1101671" y="4832817"/>
                  <a:pt x="1104878" y="4900065"/>
                </a:cubicBezTo>
                <a:cubicBezTo>
                  <a:pt x="1108283" y="4972247"/>
                  <a:pt x="1111884" y="5044478"/>
                  <a:pt x="1114943" y="5116660"/>
                </a:cubicBezTo>
                <a:cubicBezTo>
                  <a:pt x="1117361" y="5173300"/>
                  <a:pt x="1118940" y="5229989"/>
                  <a:pt x="1121209" y="5286630"/>
                </a:cubicBezTo>
                <a:cubicBezTo>
                  <a:pt x="1122689" y="5323534"/>
                  <a:pt x="1124465" y="5360489"/>
                  <a:pt x="1126488" y="5397344"/>
                </a:cubicBezTo>
                <a:cubicBezTo>
                  <a:pt x="1130682" y="5473572"/>
                  <a:pt x="1135419" y="5549799"/>
                  <a:pt x="1139514" y="5626027"/>
                </a:cubicBezTo>
                <a:cubicBezTo>
                  <a:pt x="1143066" y="5693275"/>
                  <a:pt x="1146273" y="5760523"/>
                  <a:pt x="1149184" y="5827819"/>
                </a:cubicBezTo>
                <a:cubicBezTo>
                  <a:pt x="1153180" y="5920575"/>
                  <a:pt x="1156733" y="6013331"/>
                  <a:pt x="1160433" y="6106086"/>
                </a:cubicBezTo>
                <a:cubicBezTo>
                  <a:pt x="1160680" y="6111859"/>
                  <a:pt x="1160680" y="6117583"/>
                  <a:pt x="1160976" y="6123355"/>
                </a:cubicBezTo>
                <a:cubicBezTo>
                  <a:pt x="1163837" y="6176640"/>
                  <a:pt x="1166847" y="6229925"/>
                  <a:pt x="1169610" y="6283210"/>
                </a:cubicBezTo>
                <a:lnTo>
                  <a:pt x="1175215" y="6398938"/>
                </a:lnTo>
                <a:lnTo>
                  <a:pt x="698200" y="6398938"/>
                </a:lnTo>
                <a:lnTo>
                  <a:pt x="692609" y="6353715"/>
                </a:lnTo>
                <a:cubicBezTo>
                  <a:pt x="685504" y="6304130"/>
                  <a:pt x="678005" y="6254643"/>
                  <a:pt x="670949" y="6205059"/>
                </a:cubicBezTo>
                <a:cubicBezTo>
                  <a:pt x="662858" y="6148172"/>
                  <a:pt x="655161" y="6091236"/>
                  <a:pt x="647070" y="6034349"/>
                </a:cubicBezTo>
                <a:cubicBezTo>
                  <a:pt x="641988" y="5998579"/>
                  <a:pt x="636413" y="5962858"/>
                  <a:pt x="631331" y="5927088"/>
                </a:cubicBezTo>
                <a:cubicBezTo>
                  <a:pt x="623535" y="5871829"/>
                  <a:pt x="616184" y="5816472"/>
                  <a:pt x="608290" y="5761213"/>
                </a:cubicBezTo>
                <a:cubicBezTo>
                  <a:pt x="598126" y="5690511"/>
                  <a:pt x="587370" y="5619909"/>
                  <a:pt x="577207" y="5549207"/>
                </a:cubicBezTo>
                <a:cubicBezTo>
                  <a:pt x="567882" y="5484180"/>
                  <a:pt x="559198" y="5419102"/>
                  <a:pt x="549923" y="5354075"/>
                </a:cubicBezTo>
                <a:cubicBezTo>
                  <a:pt x="539364" y="5280117"/>
                  <a:pt x="528411" y="5206208"/>
                  <a:pt x="517754" y="5132250"/>
                </a:cubicBezTo>
                <a:cubicBezTo>
                  <a:pt x="508133" y="5065594"/>
                  <a:pt x="498759" y="4998939"/>
                  <a:pt x="489188" y="4932332"/>
                </a:cubicBezTo>
                <a:cubicBezTo>
                  <a:pt x="479172" y="4862420"/>
                  <a:pt x="468762" y="4792607"/>
                  <a:pt x="459042" y="4722645"/>
                </a:cubicBezTo>
                <a:cubicBezTo>
                  <a:pt x="450556" y="4661713"/>
                  <a:pt x="443204" y="4600632"/>
                  <a:pt x="434620" y="4539749"/>
                </a:cubicBezTo>
                <a:cubicBezTo>
                  <a:pt x="426380" y="4481234"/>
                  <a:pt x="417105" y="4422916"/>
                  <a:pt x="408470" y="4364450"/>
                </a:cubicBezTo>
                <a:cubicBezTo>
                  <a:pt x="400823" y="4312497"/>
                  <a:pt x="393324" y="4260446"/>
                  <a:pt x="385874" y="4208443"/>
                </a:cubicBezTo>
                <a:cubicBezTo>
                  <a:pt x="377042" y="4146672"/>
                  <a:pt x="368309" y="4084901"/>
                  <a:pt x="359527" y="4023080"/>
                </a:cubicBezTo>
                <a:cubicBezTo>
                  <a:pt x="349610" y="3953168"/>
                  <a:pt x="339742" y="3883256"/>
                  <a:pt x="329727" y="3813393"/>
                </a:cubicBezTo>
                <a:cubicBezTo>
                  <a:pt x="325188" y="3781718"/>
                  <a:pt x="320155" y="3750043"/>
                  <a:pt x="315715" y="3718368"/>
                </a:cubicBezTo>
                <a:cubicBezTo>
                  <a:pt x="307821" y="3662270"/>
                  <a:pt x="300371" y="3606123"/>
                  <a:pt x="292328" y="3550075"/>
                </a:cubicBezTo>
                <a:cubicBezTo>
                  <a:pt x="282214" y="3479374"/>
                  <a:pt x="271508" y="3408722"/>
                  <a:pt x="261393" y="3338020"/>
                </a:cubicBezTo>
                <a:cubicBezTo>
                  <a:pt x="251032" y="3265739"/>
                  <a:pt x="241066" y="3193410"/>
                  <a:pt x="230853" y="3121080"/>
                </a:cubicBezTo>
                <a:cubicBezTo>
                  <a:pt x="224439" y="3075542"/>
                  <a:pt x="217877" y="3030051"/>
                  <a:pt x="211365" y="2984563"/>
                </a:cubicBezTo>
                <a:cubicBezTo>
                  <a:pt x="206677" y="2952049"/>
                  <a:pt x="201744" y="2919584"/>
                  <a:pt x="197155" y="2887070"/>
                </a:cubicBezTo>
                <a:cubicBezTo>
                  <a:pt x="189310" y="2831813"/>
                  <a:pt x="181663" y="2776505"/>
                  <a:pt x="173818" y="2721246"/>
                </a:cubicBezTo>
                <a:cubicBezTo>
                  <a:pt x="168588" y="2684686"/>
                  <a:pt x="162915" y="2648126"/>
                  <a:pt x="157783" y="2611566"/>
                </a:cubicBezTo>
                <a:cubicBezTo>
                  <a:pt x="150136" y="2557098"/>
                  <a:pt x="143031" y="2502531"/>
                  <a:pt x="135186" y="2448109"/>
                </a:cubicBezTo>
                <a:cubicBezTo>
                  <a:pt x="124973" y="2377407"/>
                  <a:pt x="114070" y="2306804"/>
                  <a:pt x="103857" y="2236104"/>
                </a:cubicBezTo>
                <a:cubicBezTo>
                  <a:pt x="92460" y="2157311"/>
                  <a:pt x="81704" y="2078370"/>
                  <a:pt x="70307" y="1999577"/>
                </a:cubicBezTo>
                <a:cubicBezTo>
                  <a:pt x="64978" y="1962870"/>
                  <a:pt x="60341" y="1925965"/>
                  <a:pt x="65028" y="1889109"/>
                </a:cubicBezTo>
                <a:cubicBezTo>
                  <a:pt x="76918" y="1796008"/>
                  <a:pt x="114760" y="1716130"/>
                  <a:pt x="187781" y="1654605"/>
                </a:cubicBezTo>
                <a:cubicBezTo>
                  <a:pt x="257890" y="1595498"/>
                  <a:pt x="338756" y="1566092"/>
                  <a:pt x="430278" y="1566043"/>
                </a:cubicBezTo>
                <a:close/>
                <a:moveTo>
                  <a:pt x="1520539" y="1565554"/>
                </a:moveTo>
                <a:cubicBezTo>
                  <a:pt x="1546737" y="1565807"/>
                  <a:pt x="1572899" y="1567053"/>
                  <a:pt x="1598998" y="1568952"/>
                </a:cubicBezTo>
                <a:cubicBezTo>
                  <a:pt x="1667924" y="1573935"/>
                  <a:pt x="1730090" y="1599245"/>
                  <a:pt x="1785053" y="1640936"/>
                </a:cubicBezTo>
                <a:cubicBezTo>
                  <a:pt x="1853090" y="1692544"/>
                  <a:pt x="1895915" y="1761025"/>
                  <a:pt x="1916489" y="1843617"/>
                </a:cubicBezTo>
                <a:cubicBezTo>
                  <a:pt x="1923693" y="1872529"/>
                  <a:pt x="1925272" y="1901984"/>
                  <a:pt x="1925222" y="1931636"/>
                </a:cubicBezTo>
                <a:cubicBezTo>
                  <a:pt x="1925025" y="2068106"/>
                  <a:pt x="1925124" y="2204575"/>
                  <a:pt x="1925124" y="2341044"/>
                </a:cubicBezTo>
                <a:cubicBezTo>
                  <a:pt x="1925124" y="2499716"/>
                  <a:pt x="1925124" y="2658387"/>
                  <a:pt x="1925074" y="2817058"/>
                </a:cubicBezTo>
                <a:cubicBezTo>
                  <a:pt x="1925074" y="2827518"/>
                  <a:pt x="1924137" y="2837930"/>
                  <a:pt x="1923545" y="2850855"/>
                </a:cubicBezTo>
                <a:lnTo>
                  <a:pt x="1923495" y="2850806"/>
                </a:lnTo>
                <a:lnTo>
                  <a:pt x="1148443" y="2850806"/>
                </a:lnTo>
                <a:cubicBezTo>
                  <a:pt x="1146913" y="2846464"/>
                  <a:pt x="1145038" y="2843504"/>
                  <a:pt x="1144890" y="2840494"/>
                </a:cubicBezTo>
                <a:cubicBezTo>
                  <a:pt x="1142917" y="2807735"/>
                  <a:pt x="1140795" y="2774925"/>
                  <a:pt x="1139513" y="2742114"/>
                </a:cubicBezTo>
                <a:cubicBezTo>
                  <a:pt x="1137490" y="2688780"/>
                  <a:pt x="1136305" y="2635445"/>
                  <a:pt x="1134332" y="2582111"/>
                </a:cubicBezTo>
                <a:cubicBezTo>
                  <a:pt x="1133099" y="2548513"/>
                  <a:pt x="1131470" y="2514862"/>
                  <a:pt x="1129447" y="2481315"/>
                </a:cubicBezTo>
                <a:cubicBezTo>
                  <a:pt x="1125007" y="2407601"/>
                  <a:pt x="1119827" y="2333939"/>
                  <a:pt x="1115633" y="2260179"/>
                </a:cubicBezTo>
                <a:cubicBezTo>
                  <a:pt x="1113018" y="2213456"/>
                  <a:pt x="1111883" y="2166634"/>
                  <a:pt x="1109663" y="2119861"/>
                </a:cubicBezTo>
                <a:cubicBezTo>
                  <a:pt x="1106949" y="2062481"/>
                  <a:pt x="1102854" y="2005101"/>
                  <a:pt x="1101029" y="1947671"/>
                </a:cubicBezTo>
                <a:cubicBezTo>
                  <a:pt x="1098216" y="1860195"/>
                  <a:pt x="1121997" y="1780612"/>
                  <a:pt x="1174395" y="1709812"/>
                </a:cubicBezTo>
                <a:cubicBezTo>
                  <a:pt x="1241001" y="1619770"/>
                  <a:pt x="1332079" y="1576797"/>
                  <a:pt x="1441857" y="1568113"/>
                </a:cubicBezTo>
                <a:cubicBezTo>
                  <a:pt x="1468105" y="1566041"/>
                  <a:pt x="1494340" y="1565301"/>
                  <a:pt x="1520539" y="1565554"/>
                </a:cubicBezTo>
                <a:close/>
                <a:moveTo>
                  <a:pt x="1961733" y="1140647"/>
                </a:moveTo>
                <a:cubicBezTo>
                  <a:pt x="2170483" y="1127325"/>
                  <a:pt x="2351553" y="1263597"/>
                  <a:pt x="2396402" y="1428091"/>
                </a:cubicBezTo>
                <a:cubicBezTo>
                  <a:pt x="2381255" y="1430656"/>
                  <a:pt x="2366404" y="1433419"/>
                  <a:pt x="2351455" y="1435639"/>
                </a:cubicBezTo>
                <a:cubicBezTo>
                  <a:pt x="2218192" y="1455621"/>
                  <a:pt x="2111227" y="1520008"/>
                  <a:pt x="2028981" y="1626282"/>
                </a:cubicBezTo>
                <a:cubicBezTo>
                  <a:pt x="2023455" y="1633436"/>
                  <a:pt x="2018176" y="1640738"/>
                  <a:pt x="2012897" y="1648089"/>
                </a:cubicBezTo>
                <a:lnTo>
                  <a:pt x="1995520" y="1672830"/>
                </a:lnTo>
                <a:lnTo>
                  <a:pt x="1944989" y="1606596"/>
                </a:lnTo>
                <a:cubicBezTo>
                  <a:pt x="1927813" y="1585665"/>
                  <a:pt x="1909731" y="1566188"/>
                  <a:pt x="1888959" y="1549018"/>
                </a:cubicBezTo>
                <a:cubicBezTo>
                  <a:pt x="1846874" y="1514186"/>
                  <a:pt x="1801137" y="1485866"/>
                  <a:pt x="1750714" y="1464552"/>
                </a:cubicBezTo>
                <a:cubicBezTo>
                  <a:pt x="1701129" y="1443583"/>
                  <a:pt x="1648189" y="1436972"/>
                  <a:pt x="1592437" y="1428633"/>
                </a:cubicBezTo>
                <a:cubicBezTo>
                  <a:pt x="1608719" y="1370365"/>
                  <a:pt x="1639209" y="1323247"/>
                  <a:pt x="1677101" y="1281310"/>
                </a:cubicBezTo>
                <a:cubicBezTo>
                  <a:pt x="1753131" y="1197139"/>
                  <a:pt x="1849045" y="1147850"/>
                  <a:pt x="1961733" y="1140647"/>
                </a:cubicBezTo>
                <a:close/>
                <a:moveTo>
                  <a:pt x="5083258" y="1106258"/>
                </a:moveTo>
                <a:cubicBezTo>
                  <a:pt x="5127514" y="1105222"/>
                  <a:pt x="5162988" y="1123822"/>
                  <a:pt x="5184845" y="1163836"/>
                </a:cubicBezTo>
                <a:cubicBezTo>
                  <a:pt x="5199449" y="1190528"/>
                  <a:pt x="5200485" y="1219538"/>
                  <a:pt x="5192591" y="1247760"/>
                </a:cubicBezTo>
                <a:cubicBezTo>
                  <a:pt x="5173399" y="1316438"/>
                  <a:pt x="5166442" y="1386350"/>
                  <a:pt x="5166491" y="1457299"/>
                </a:cubicBezTo>
                <a:cubicBezTo>
                  <a:pt x="5166590" y="1626627"/>
                  <a:pt x="5166541" y="1795956"/>
                  <a:pt x="5166491" y="1965284"/>
                </a:cubicBezTo>
                <a:cubicBezTo>
                  <a:pt x="5166491" y="1974954"/>
                  <a:pt x="5165702" y="1984575"/>
                  <a:pt x="5165208" y="1995035"/>
                </a:cubicBezTo>
                <a:lnTo>
                  <a:pt x="5165159" y="1995035"/>
                </a:lnTo>
                <a:cubicBezTo>
                  <a:pt x="5135556" y="2000216"/>
                  <a:pt x="4971063" y="1999278"/>
                  <a:pt x="4950489" y="1993999"/>
                </a:cubicBezTo>
                <a:cubicBezTo>
                  <a:pt x="4949946" y="1986845"/>
                  <a:pt x="4948811" y="1978951"/>
                  <a:pt x="4948811" y="1971007"/>
                </a:cubicBezTo>
                <a:cubicBezTo>
                  <a:pt x="4948762" y="1780316"/>
                  <a:pt x="4947825" y="1589574"/>
                  <a:pt x="4949354" y="1398882"/>
                </a:cubicBezTo>
                <a:cubicBezTo>
                  <a:pt x="4949946" y="1325566"/>
                  <a:pt x="4963465" y="1253434"/>
                  <a:pt x="4984631" y="1183127"/>
                </a:cubicBezTo>
                <a:cubicBezTo>
                  <a:pt x="4997903" y="1139018"/>
                  <a:pt x="5037620" y="1107294"/>
                  <a:pt x="5083258" y="1106258"/>
                </a:cubicBezTo>
                <a:close/>
                <a:moveTo>
                  <a:pt x="292526" y="996827"/>
                </a:moveTo>
                <a:cubicBezTo>
                  <a:pt x="428650" y="1002945"/>
                  <a:pt x="534677" y="1090865"/>
                  <a:pt x="565760" y="1222895"/>
                </a:cubicBezTo>
                <a:cubicBezTo>
                  <a:pt x="581302" y="1288811"/>
                  <a:pt x="569757" y="1351618"/>
                  <a:pt x="540647" y="1412008"/>
                </a:cubicBezTo>
                <a:cubicBezTo>
                  <a:pt x="535121" y="1423504"/>
                  <a:pt x="527573" y="1427402"/>
                  <a:pt x="515633" y="1427204"/>
                </a:cubicBezTo>
                <a:cubicBezTo>
                  <a:pt x="488546" y="1426810"/>
                  <a:pt x="461410" y="1426908"/>
                  <a:pt x="434274" y="1427204"/>
                </a:cubicBezTo>
                <a:cubicBezTo>
                  <a:pt x="373983" y="1427895"/>
                  <a:pt x="314827" y="1435691"/>
                  <a:pt x="257742" y="1456314"/>
                </a:cubicBezTo>
                <a:cubicBezTo>
                  <a:pt x="218963" y="1470326"/>
                  <a:pt x="182255" y="1488433"/>
                  <a:pt x="147916" y="1511375"/>
                </a:cubicBezTo>
                <a:cubicBezTo>
                  <a:pt x="141847" y="1515421"/>
                  <a:pt x="135483" y="1519072"/>
                  <a:pt x="128625" y="1523266"/>
                </a:cubicBezTo>
                <a:cubicBezTo>
                  <a:pt x="92164" y="1500225"/>
                  <a:pt x="63844" y="1470178"/>
                  <a:pt x="41049" y="1434506"/>
                </a:cubicBezTo>
                <a:cubicBezTo>
                  <a:pt x="20870" y="1402881"/>
                  <a:pt x="10608" y="1367505"/>
                  <a:pt x="0" y="1332130"/>
                </a:cubicBezTo>
                <a:cubicBezTo>
                  <a:pt x="0" y="1299221"/>
                  <a:pt x="0" y="1266362"/>
                  <a:pt x="0" y="1233454"/>
                </a:cubicBezTo>
                <a:cubicBezTo>
                  <a:pt x="7203" y="1212583"/>
                  <a:pt x="13272" y="1191219"/>
                  <a:pt x="21709" y="1170892"/>
                </a:cubicBezTo>
                <a:cubicBezTo>
                  <a:pt x="66656" y="1062545"/>
                  <a:pt x="176088" y="991597"/>
                  <a:pt x="292526" y="996827"/>
                </a:cubicBezTo>
                <a:close/>
                <a:moveTo>
                  <a:pt x="3825945" y="996052"/>
                </a:moveTo>
                <a:cubicBezTo>
                  <a:pt x="3873999" y="992392"/>
                  <a:pt x="3923769" y="1001821"/>
                  <a:pt x="3972262" y="1025244"/>
                </a:cubicBezTo>
                <a:cubicBezTo>
                  <a:pt x="4060429" y="1067873"/>
                  <a:pt x="4114307" y="1140252"/>
                  <a:pt x="4130243" y="1237892"/>
                </a:cubicBezTo>
                <a:cubicBezTo>
                  <a:pt x="4146081" y="1334744"/>
                  <a:pt x="4116330" y="1418224"/>
                  <a:pt x="4048786" y="1487691"/>
                </a:cubicBezTo>
                <a:cubicBezTo>
                  <a:pt x="4015186" y="1522227"/>
                  <a:pt x="3973298" y="1545219"/>
                  <a:pt x="3926871" y="1559479"/>
                </a:cubicBezTo>
                <a:cubicBezTo>
                  <a:pt x="3912909" y="1563771"/>
                  <a:pt x="3902794" y="1561551"/>
                  <a:pt x="3891298" y="1551683"/>
                </a:cubicBezTo>
                <a:cubicBezTo>
                  <a:pt x="3823261" y="1493266"/>
                  <a:pt x="3745208" y="1454980"/>
                  <a:pt x="3656745" y="1438698"/>
                </a:cubicBezTo>
                <a:cubicBezTo>
                  <a:pt x="3645446" y="1436627"/>
                  <a:pt x="3634049" y="1434604"/>
                  <a:pt x="3622652" y="1433963"/>
                </a:cubicBezTo>
                <a:cubicBezTo>
                  <a:pt x="3605532" y="1433025"/>
                  <a:pt x="3596898" y="1423306"/>
                  <a:pt x="3589941" y="1408751"/>
                </a:cubicBezTo>
                <a:cubicBezTo>
                  <a:pt x="3570601" y="1368145"/>
                  <a:pt x="3561374" y="1330945"/>
                  <a:pt x="3561325" y="1303315"/>
                </a:cubicBezTo>
                <a:lnTo>
                  <a:pt x="3561374" y="1303315"/>
                </a:lnTo>
                <a:cubicBezTo>
                  <a:pt x="3560338" y="1224029"/>
                  <a:pt x="3576965" y="1167782"/>
                  <a:pt x="3613821" y="1119234"/>
                </a:cubicBezTo>
                <a:cubicBezTo>
                  <a:pt x="3670529" y="1044610"/>
                  <a:pt x="3745854" y="1002152"/>
                  <a:pt x="3825945" y="996052"/>
                </a:cubicBezTo>
                <a:close/>
                <a:moveTo>
                  <a:pt x="1182500" y="856427"/>
                </a:moveTo>
                <a:cubicBezTo>
                  <a:pt x="1264289" y="863638"/>
                  <a:pt x="1338704" y="895647"/>
                  <a:pt x="1406679" y="948081"/>
                </a:cubicBezTo>
                <a:cubicBezTo>
                  <a:pt x="1456609" y="986614"/>
                  <a:pt x="1495882" y="1034916"/>
                  <a:pt x="1522426" y="1093086"/>
                </a:cubicBezTo>
                <a:cubicBezTo>
                  <a:pt x="1536093" y="1123083"/>
                  <a:pt x="1549513" y="1152883"/>
                  <a:pt x="1557209" y="1185101"/>
                </a:cubicBezTo>
                <a:cubicBezTo>
                  <a:pt x="1560564" y="1199015"/>
                  <a:pt x="1558838" y="1210017"/>
                  <a:pt x="1549562" y="1221562"/>
                </a:cubicBezTo>
                <a:cubicBezTo>
                  <a:pt x="1504615" y="1277216"/>
                  <a:pt x="1472989" y="1339924"/>
                  <a:pt x="1452415" y="1408356"/>
                </a:cubicBezTo>
                <a:cubicBezTo>
                  <a:pt x="1445952" y="1429868"/>
                  <a:pt x="1445804" y="1429522"/>
                  <a:pt x="1423996" y="1431052"/>
                </a:cubicBezTo>
                <a:cubicBezTo>
                  <a:pt x="1343131" y="1436824"/>
                  <a:pt x="1267989" y="1460161"/>
                  <a:pt x="1198521" y="1502641"/>
                </a:cubicBezTo>
                <a:cubicBezTo>
                  <a:pt x="1132655" y="1542901"/>
                  <a:pt x="1080258" y="1596038"/>
                  <a:pt x="1039356" y="1661066"/>
                </a:cubicBezTo>
                <a:cubicBezTo>
                  <a:pt x="1037333" y="1664273"/>
                  <a:pt x="1034719" y="1667135"/>
                  <a:pt x="1031265" y="1671674"/>
                </a:cubicBezTo>
                <a:lnTo>
                  <a:pt x="1031265" y="1671625"/>
                </a:lnTo>
                <a:cubicBezTo>
                  <a:pt x="1017450" y="1653123"/>
                  <a:pt x="1005313" y="1635854"/>
                  <a:pt x="992090" y="1619474"/>
                </a:cubicBezTo>
                <a:cubicBezTo>
                  <a:pt x="933575" y="1546996"/>
                  <a:pt x="862134" y="1491590"/>
                  <a:pt x="773325" y="1461592"/>
                </a:cubicBezTo>
                <a:cubicBezTo>
                  <a:pt x="750136" y="1453747"/>
                  <a:pt x="738640" y="1440574"/>
                  <a:pt x="731733" y="1418619"/>
                </a:cubicBezTo>
                <a:cubicBezTo>
                  <a:pt x="693348" y="1296556"/>
                  <a:pt x="706669" y="1180069"/>
                  <a:pt x="768786" y="1069009"/>
                </a:cubicBezTo>
                <a:cubicBezTo>
                  <a:pt x="807023" y="1000626"/>
                  <a:pt x="861936" y="948130"/>
                  <a:pt x="929974" y="910140"/>
                </a:cubicBezTo>
                <a:cubicBezTo>
                  <a:pt x="982124" y="881030"/>
                  <a:pt x="1038518" y="864403"/>
                  <a:pt x="1098217" y="857644"/>
                </a:cubicBezTo>
                <a:cubicBezTo>
                  <a:pt x="1127154" y="854375"/>
                  <a:pt x="1155236" y="854023"/>
                  <a:pt x="1182500" y="856427"/>
                </a:cubicBezTo>
                <a:close/>
                <a:moveTo>
                  <a:pt x="5421619" y="682443"/>
                </a:moveTo>
                <a:cubicBezTo>
                  <a:pt x="5489804" y="667839"/>
                  <a:pt x="5550934" y="718411"/>
                  <a:pt x="5551329" y="800756"/>
                </a:cubicBezTo>
                <a:cubicBezTo>
                  <a:pt x="5550441" y="827695"/>
                  <a:pt x="5535639" y="860554"/>
                  <a:pt x="5500363" y="880289"/>
                </a:cubicBezTo>
                <a:cubicBezTo>
                  <a:pt x="5460794" y="902442"/>
                  <a:pt x="5423149" y="927210"/>
                  <a:pt x="5387231" y="954592"/>
                </a:cubicBezTo>
                <a:cubicBezTo>
                  <a:pt x="5335228" y="994260"/>
                  <a:pt x="5233740" y="977633"/>
                  <a:pt x="5216570" y="882312"/>
                </a:cubicBezTo>
                <a:cubicBezTo>
                  <a:pt x="5208922" y="839881"/>
                  <a:pt x="5225648" y="803766"/>
                  <a:pt x="5259642" y="778505"/>
                </a:cubicBezTo>
                <a:cubicBezTo>
                  <a:pt x="5295807" y="751615"/>
                  <a:pt x="5333995" y="727341"/>
                  <a:pt x="5372281" y="703511"/>
                </a:cubicBezTo>
                <a:cubicBezTo>
                  <a:pt x="5387329" y="694137"/>
                  <a:pt x="5404400" y="686144"/>
                  <a:pt x="5421619" y="682443"/>
                </a:cubicBezTo>
                <a:close/>
                <a:moveTo>
                  <a:pt x="2681170" y="625144"/>
                </a:moveTo>
                <a:cubicBezTo>
                  <a:pt x="2685758" y="625261"/>
                  <a:pt x="2690236" y="628591"/>
                  <a:pt x="2698993" y="635030"/>
                </a:cubicBezTo>
                <a:cubicBezTo>
                  <a:pt x="2778131" y="693003"/>
                  <a:pt x="2827765" y="769674"/>
                  <a:pt x="2845231" y="866574"/>
                </a:cubicBezTo>
                <a:cubicBezTo>
                  <a:pt x="2846563" y="873827"/>
                  <a:pt x="2847205" y="881228"/>
                  <a:pt x="2847698" y="888579"/>
                </a:cubicBezTo>
                <a:cubicBezTo>
                  <a:pt x="2848093" y="895042"/>
                  <a:pt x="2847797" y="901555"/>
                  <a:pt x="2847797" y="907278"/>
                </a:cubicBezTo>
                <a:lnTo>
                  <a:pt x="2847747" y="907278"/>
                </a:lnTo>
                <a:cubicBezTo>
                  <a:pt x="2819032" y="926323"/>
                  <a:pt x="2789923" y="943443"/>
                  <a:pt x="2763231" y="963721"/>
                </a:cubicBezTo>
                <a:cubicBezTo>
                  <a:pt x="2672498" y="1032696"/>
                  <a:pt x="2612305" y="1122590"/>
                  <a:pt x="2583196" y="1233009"/>
                </a:cubicBezTo>
                <a:cubicBezTo>
                  <a:pt x="2582358" y="1236166"/>
                  <a:pt x="2581617" y="1239373"/>
                  <a:pt x="2580828" y="1242580"/>
                </a:cubicBezTo>
                <a:cubicBezTo>
                  <a:pt x="2571947" y="1279288"/>
                  <a:pt x="2570812" y="1278942"/>
                  <a:pt x="2534203" y="1283481"/>
                </a:cubicBezTo>
                <a:cubicBezTo>
                  <a:pt x="2503071" y="1287379"/>
                  <a:pt x="2481905" y="1280324"/>
                  <a:pt x="2463008" y="1251560"/>
                </a:cubicBezTo>
                <a:cubicBezTo>
                  <a:pt x="2419295" y="1185101"/>
                  <a:pt x="2362704" y="1130040"/>
                  <a:pt x="2294617" y="1087905"/>
                </a:cubicBezTo>
                <a:cubicBezTo>
                  <a:pt x="2256134" y="1064075"/>
                  <a:pt x="2216219" y="1042465"/>
                  <a:pt x="2171765" y="1031857"/>
                </a:cubicBezTo>
                <a:cubicBezTo>
                  <a:pt x="2154694" y="1027811"/>
                  <a:pt x="2147392" y="1017993"/>
                  <a:pt x="2143791" y="1001958"/>
                </a:cubicBezTo>
                <a:cubicBezTo>
                  <a:pt x="2132887" y="953064"/>
                  <a:pt x="2132542" y="904121"/>
                  <a:pt x="2143149" y="855276"/>
                </a:cubicBezTo>
                <a:cubicBezTo>
                  <a:pt x="2157063" y="791334"/>
                  <a:pt x="2184840" y="734348"/>
                  <a:pt x="2230034" y="686391"/>
                </a:cubicBezTo>
                <a:cubicBezTo>
                  <a:pt x="2243454" y="672133"/>
                  <a:pt x="2243010" y="672774"/>
                  <a:pt x="2261363" y="678300"/>
                </a:cubicBezTo>
                <a:cubicBezTo>
                  <a:pt x="2294321" y="688217"/>
                  <a:pt x="2327181" y="699614"/>
                  <a:pt x="2360928" y="705584"/>
                </a:cubicBezTo>
                <a:cubicBezTo>
                  <a:pt x="2419887" y="716093"/>
                  <a:pt x="2478698" y="712096"/>
                  <a:pt x="2536424" y="694828"/>
                </a:cubicBezTo>
                <a:cubicBezTo>
                  <a:pt x="2581716" y="681260"/>
                  <a:pt x="2623851" y="661624"/>
                  <a:pt x="2662680" y="634537"/>
                </a:cubicBezTo>
                <a:cubicBezTo>
                  <a:pt x="2671882" y="628123"/>
                  <a:pt x="2676581" y="625027"/>
                  <a:pt x="2681170" y="625144"/>
                </a:cubicBezTo>
                <a:close/>
                <a:moveTo>
                  <a:pt x="3409709" y="434076"/>
                </a:moveTo>
                <a:cubicBezTo>
                  <a:pt x="3425892" y="436543"/>
                  <a:pt x="3442272" y="439701"/>
                  <a:pt x="3457665" y="445128"/>
                </a:cubicBezTo>
                <a:cubicBezTo>
                  <a:pt x="3588115" y="491210"/>
                  <a:pt x="3670263" y="581301"/>
                  <a:pt x="3700211" y="716735"/>
                </a:cubicBezTo>
                <a:cubicBezTo>
                  <a:pt x="3711362" y="767109"/>
                  <a:pt x="3708451" y="817927"/>
                  <a:pt x="3696215" y="868203"/>
                </a:cubicBezTo>
                <a:cubicBezTo>
                  <a:pt x="3692811" y="882215"/>
                  <a:pt x="3685854" y="891441"/>
                  <a:pt x="3672632" y="897263"/>
                </a:cubicBezTo>
                <a:cubicBezTo>
                  <a:pt x="3605630" y="926668"/>
                  <a:pt x="3550717" y="971714"/>
                  <a:pt x="3507398" y="1030180"/>
                </a:cubicBezTo>
                <a:cubicBezTo>
                  <a:pt x="3489883" y="1053763"/>
                  <a:pt x="3476118" y="1080209"/>
                  <a:pt x="3461760" y="1106012"/>
                </a:cubicBezTo>
                <a:cubicBezTo>
                  <a:pt x="3455149" y="1117854"/>
                  <a:pt x="3448242" y="1126833"/>
                  <a:pt x="3434921" y="1132704"/>
                </a:cubicBezTo>
                <a:cubicBezTo>
                  <a:pt x="3396190" y="1149775"/>
                  <a:pt x="3382375" y="1181746"/>
                  <a:pt x="3396486" y="1221562"/>
                </a:cubicBezTo>
                <a:cubicBezTo>
                  <a:pt x="3410597" y="1261378"/>
                  <a:pt x="3420267" y="1301984"/>
                  <a:pt x="3421698" y="1344118"/>
                </a:cubicBezTo>
                <a:cubicBezTo>
                  <a:pt x="3422438" y="1365334"/>
                  <a:pt x="3420464" y="1386746"/>
                  <a:pt x="3418145" y="1407912"/>
                </a:cubicBezTo>
                <a:cubicBezTo>
                  <a:pt x="3416419" y="1423701"/>
                  <a:pt x="3412324" y="1426069"/>
                  <a:pt x="3395105" y="1427006"/>
                </a:cubicBezTo>
                <a:cubicBezTo>
                  <a:pt x="3347543" y="1429720"/>
                  <a:pt x="3300030" y="1432927"/>
                  <a:pt x="3253899" y="1446396"/>
                </a:cubicBezTo>
                <a:cubicBezTo>
                  <a:pt x="3185911" y="1466230"/>
                  <a:pt x="3124880" y="1498497"/>
                  <a:pt x="3070460" y="1544234"/>
                </a:cubicBezTo>
                <a:cubicBezTo>
                  <a:pt x="3031631" y="1576846"/>
                  <a:pt x="2998623" y="1613899"/>
                  <a:pt x="2971241" y="1656330"/>
                </a:cubicBezTo>
                <a:cubicBezTo>
                  <a:pt x="2967935" y="1661461"/>
                  <a:pt x="2963199" y="1665704"/>
                  <a:pt x="2958709" y="1670835"/>
                </a:cubicBezTo>
                <a:lnTo>
                  <a:pt x="2958659" y="1670786"/>
                </a:lnTo>
                <a:cubicBezTo>
                  <a:pt x="2940750" y="1646660"/>
                  <a:pt x="2925159" y="1623569"/>
                  <a:pt x="2907446" y="1602255"/>
                </a:cubicBezTo>
                <a:cubicBezTo>
                  <a:pt x="2866003" y="1552375"/>
                  <a:pt x="2815332" y="1513545"/>
                  <a:pt x="2758149" y="1483252"/>
                </a:cubicBezTo>
                <a:cubicBezTo>
                  <a:pt x="2723316" y="1464799"/>
                  <a:pt x="2722231" y="1465441"/>
                  <a:pt x="2714830" y="1427302"/>
                </a:cubicBezTo>
                <a:cubicBezTo>
                  <a:pt x="2687250" y="1285110"/>
                  <a:pt x="2731309" y="1168573"/>
                  <a:pt x="2842024" y="1076410"/>
                </a:cubicBezTo>
                <a:cubicBezTo>
                  <a:pt x="2876610" y="1047645"/>
                  <a:pt x="2916130" y="1027960"/>
                  <a:pt x="2958709" y="1014046"/>
                </a:cubicBezTo>
                <a:cubicBezTo>
                  <a:pt x="2966455" y="1011530"/>
                  <a:pt x="2974004" y="1008027"/>
                  <a:pt x="2981158" y="1004080"/>
                </a:cubicBezTo>
                <a:cubicBezTo>
                  <a:pt x="3017372" y="983999"/>
                  <a:pt x="3029608" y="953459"/>
                  <a:pt x="3014954" y="914975"/>
                </a:cubicBezTo>
                <a:cubicBezTo>
                  <a:pt x="3001041" y="878465"/>
                  <a:pt x="2993147" y="840721"/>
                  <a:pt x="2990779" y="802188"/>
                </a:cubicBezTo>
                <a:cubicBezTo>
                  <a:pt x="2989249" y="777026"/>
                  <a:pt x="2993295" y="751518"/>
                  <a:pt x="2995170" y="726158"/>
                </a:cubicBezTo>
                <a:cubicBezTo>
                  <a:pt x="2996107" y="713577"/>
                  <a:pt x="3004593" y="710567"/>
                  <a:pt x="3015744" y="710074"/>
                </a:cubicBezTo>
                <a:cubicBezTo>
                  <a:pt x="3061283" y="708150"/>
                  <a:pt x="3104700" y="696802"/>
                  <a:pt x="3147575" y="681655"/>
                </a:cubicBezTo>
                <a:cubicBezTo>
                  <a:pt x="3193509" y="665472"/>
                  <a:pt x="3231993" y="638287"/>
                  <a:pt x="3268454" y="607253"/>
                </a:cubicBezTo>
                <a:cubicBezTo>
                  <a:pt x="3319420" y="563836"/>
                  <a:pt x="3357410" y="511044"/>
                  <a:pt x="3383510" y="449470"/>
                </a:cubicBezTo>
                <a:cubicBezTo>
                  <a:pt x="3390121" y="433830"/>
                  <a:pt x="3393378" y="431560"/>
                  <a:pt x="3409709" y="434076"/>
                </a:cubicBezTo>
                <a:close/>
                <a:moveTo>
                  <a:pt x="1781797" y="426577"/>
                </a:moveTo>
                <a:cubicBezTo>
                  <a:pt x="1863205" y="426429"/>
                  <a:pt x="1936817" y="451936"/>
                  <a:pt x="2000858" y="503100"/>
                </a:cubicBezTo>
                <a:cubicBezTo>
                  <a:pt x="2037862" y="532654"/>
                  <a:pt x="2067810" y="568078"/>
                  <a:pt x="2091739" y="609029"/>
                </a:cubicBezTo>
                <a:cubicBezTo>
                  <a:pt x="2099140" y="621709"/>
                  <a:pt x="2098548" y="630689"/>
                  <a:pt x="2090160" y="642332"/>
                </a:cubicBezTo>
                <a:cubicBezTo>
                  <a:pt x="2049752" y="698331"/>
                  <a:pt x="2021926" y="760152"/>
                  <a:pt x="2007618" y="827844"/>
                </a:cubicBezTo>
                <a:cubicBezTo>
                  <a:pt x="1997158" y="877280"/>
                  <a:pt x="1994691" y="927063"/>
                  <a:pt x="2001796" y="977190"/>
                </a:cubicBezTo>
                <a:cubicBezTo>
                  <a:pt x="2002684" y="983505"/>
                  <a:pt x="2001894" y="990067"/>
                  <a:pt x="2001894" y="1000971"/>
                </a:cubicBezTo>
                <a:lnTo>
                  <a:pt x="2001894" y="1001021"/>
                </a:lnTo>
                <a:cubicBezTo>
                  <a:pt x="1882792" y="998702"/>
                  <a:pt x="1776863" y="1034620"/>
                  <a:pt x="1676904" y="1097082"/>
                </a:cubicBezTo>
                <a:cubicBezTo>
                  <a:pt x="1672316" y="1088497"/>
                  <a:pt x="1668369" y="1082527"/>
                  <a:pt x="1665754" y="1076014"/>
                </a:cubicBezTo>
                <a:cubicBezTo>
                  <a:pt x="1631908" y="990265"/>
                  <a:pt x="1579461" y="917590"/>
                  <a:pt x="1510388" y="857002"/>
                </a:cubicBezTo>
                <a:cubicBezTo>
                  <a:pt x="1490061" y="839191"/>
                  <a:pt x="1468500" y="822318"/>
                  <a:pt x="1445558" y="808207"/>
                </a:cubicBezTo>
                <a:cubicBezTo>
                  <a:pt x="1426858" y="796761"/>
                  <a:pt x="1420543" y="784969"/>
                  <a:pt x="1423503" y="762372"/>
                </a:cubicBezTo>
                <a:cubicBezTo>
                  <a:pt x="1427845" y="729562"/>
                  <a:pt x="1433272" y="697394"/>
                  <a:pt x="1444373" y="666360"/>
                </a:cubicBezTo>
                <a:cubicBezTo>
                  <a:pt x="1477134" y="574542"/>
                  <a:pt x="1537524" y="507689"/>
                  <a:pt x="1625050" y="464222"/>
                </a:cubicBezTo>
                <a:cubicBezTo>
                  <a:pt x="1674733" y="439553"/>
                  <a:pt x="1727130" y="426675"/>
                  <a:pt x="1781797" y="426577"/>
                </a:cubicBezTo>
                <a:close/>
                <a:moveTo>
                  <a:pt x="6201976" y="391608"/>
                </a:moveTo>
                <a:cubicBezTo>
                  <a:pt x="6219676" y="391978"/>
                  <a:pt x="6237203" y="396579"/>
                  <a:pt x="6254743" y="406594"/>
                </a:cubicBezTo>
                <a:cubicBezTo>
                  <a:pt x="6286763" y="424849"/>
                  <a:pt x="6309163" y="466194"/>
                  <a:pt x="6306302" y="498807"/>
                </a:cubicBezTo>
                <a:cubicBezTo>
                  <a:pt x="6306302" y="547257"/>
                  <a:pt x="6279708" y="586234"/>
                  <a:pt x="6234218" y="603108"/>
                </a:cubicBezTo>
                <a:cubicBezTo>
                  <a:pt x="6207280" y="613074"/>
                  <a:pt x="6179749" y="621412"/>
                  <a:pt x="6152909" y="631576"/>
                </a:cubicBezTo>
                <a:cubicBezTo>
                  <a:pt x="6106877" y="649041"/>
                  <a:pt x="6061288" y="667642"/>
                  <a:pt x="6015354" y="685354"/>
                </a:cubicBezTo>
                <a:cubicBezTo>
                  <a:pt x="5973220" y="701587"/>
                  <a:pt x="5931085" y="718016"/>
                  <a:pt x="5888407" y="732768"/>
                </a:cubicBezTo>
                <a:cubicBezTo>
                  <a:pt x="5873162" y="738047"/>
                  <a:pt x="5856337" y="740810"/>
                  <a:pt x="5840204" y="740958"/>
                </a:cubicBezTo>
                <a:cubicBezTo>
                  <a:pt x="5785241" y="741452"/>
                  <a:pt x="5742761" y="704448"/>
                  <a:pt x="5733880" y="650374"/>
                </a:cubicBezTo>
                <a:cubicBezTo>
                  <a:pt x="5725493" y="599309"/>
                  <a:pt x="5755244" y="549526"/>
                  <a:pt x="5804483" y="531123"/>
                </a:cubicBezTo>
                <a:cubicBezTo>
                  <a:pt x="5919095" y="488248"/>
                  <a:pt x="6033708" y="445324"/>
                  <a:pt x="6148173" y="402005"/>
                </a:cubicBezTo>
                <a:cubicBezTo>
                  <a:pt x="6166403" y="395098"/>
                  <a:pt x="6184276" y="391238"/>
                  <a:pt x="6201976" y="391608"/>
                </a:cubicBezTo>
                <a:close/>
                <a:moveTo>
                  <a:pt x="615685" y="285675"/>
                </a:moveTo>
                <a:cubicBezTo>
                  <a:pt x="637911" y="284217"/>
                  <a:pt x="660613" y="284544"/>
                  <a:pt x="683728" y="286407"/>
                </a:cubicBezTo>
                <a:cubicBezTo>
                  <a:pt x="687773" y="286753"/>
                  <a:pt x="691819" y="287789"/>
                  <a:pt x="695816" y="288628"/>
                </a:cubicBezTo>
                <a:cubicBezTo>
                  <a:pt x="720830" y="293808"/>
                  <a:pt x="719893" y="293709"/>
                  <a:pt x="717426" y="319464"/>
                </a:cubicBezTo>
                <a:cubicBezTo>
                  <a:pt x="710962" y="385824"/>
                  <a:pt x="718856" y="450604"/>
                  <a:pt x="740417" y="513757"/>
                </a:cubicBezTo>
                <a:cubicBezTo>
                  <a:pt x="772734" y="608239"/>
                  <a:pt x="829571" y="685158"/>
                  <a:pt x="907032" y="747422"/>
                </a:cubicBezTo>
                <a:cubicBezTo>
                  <a:pt x="910239" y="749988"/>
                  <a:pt x="914383" y="751418"/>
                  <a:pt x="918035" y="753344"/>
                </a:cubicBezTo>
                <a:cubicBezTo>
                  <a:pt x="916900" y="755662"/>
                  <a:pt x="915814" y="757980"/>
                  <a:pt x="914679" y="760251"/>
                </a:cubicBezTo>
                <a:lnTo>
                  <a:pt x="914729" y="760300"/>
                </a:lnTo>
                <a:cubicBezTo>
                  <a:pt x="894747" y="771352"/>
                  <a:pt x="874469" y="781910"/>
                  <a:pt x="854832" y="793553"/>
                </a:cubicBezTo>
                <a:cubicBezTo>
                  <a:pt x="776434" y="840079"/>
                  <a:pt x="712936" y="902048"/>
                  <a:pt x="664387" y="979262"/>
                </a:cubicBezTo>
                <a:cubicBezTo>
                  <a:pt x="649684" y="1002698"/>
                  <a:pt x="648747" y="1002304"/>
                  <a:pt x="620328" y="999194"/>
                </a:cubicBezTo>
                <a:cubicBezTo>
                  <a:pt x="603800" y="997369"/>
                  <a:pt x="591909" y="990610"/>
                  <a:pt x="580019" y="979163"/>
                </a:cubicBezTo>
                <a:cubicBezTo>
                  <a:pt x="525648" y="926963"/>
                  <a:pt x="462397" y="889566"/>
                  <a:pt x="388587" y="872347"/>
                </a:cubicBezTo>
                <a:cubicBezTo>
                  <a:pt x="368506" y="867660"/>
                  <a:pt x="355234" y="857545"/>
                  <a:pt x="344429" y="840671"/>
                </a:cubicBezTo>
                <a:cubicBezTo>
                  <a:pt x="311471" y="789311"/>
                  <a:pt x="289121" y="734397"/>
                  <a:pt x="285026" y="672922"/>
                </a:cubicBezTo>
                <a:cubicBezTo>
                  <a:pt x="276244" y="540548"/>
                  <a:pt x="324793" y="434323"/>
                  <a:pt x="430130" y="353705"/>
                </a:cubicBezTo>
                <a:cubicBezTo>
                  <a:pt x="486598" y="310484"/>
                  <a:pt x="549004" y="290049"/>
                  <a:pt x="615685" y="285675"/>
                </a:cubicBezTo>
                <a:close/>
                <a:moveTo>
                  <a:pt x="1164330" y="1"/>
                </a:moveTo>
                <a:cubicBezTo>
                  <a:pt x="1195561" y="1"/>
                  <a:pt x="1226842" y="1"/>
                  <a:pt x="1258073" y="1"/>
                </a:cubicBezTo>
                <a:lnTo>
                  <a:pt x="1258122" y="1"/>
                </a:lnTo>
                <a:cubicBezTo>
                  <a:pt x="1280226" y="5971"/>
                  <a:pt x="1302724" y="10806"/>
                  <a:pt x="1324383" y="18108"/>
                </a:cubicBezTo>
                <a:cubicBezTo>
                  <a:pt x="1418668" y="49833"/>
                  <a:pt x="1487396" y="111160"/>
                  <a:pt x="1531455" y="200166"/>
                </a:cubicBezTo>
                <a:cubicBezTo>
                  <a:pt x="1550204" y="238057"/>
                  <a:pt x="1562341" y="277824"/>
                  <a:pt x="1565499" y="320353"/>
                </a:cubicBezTo>
                <a:cubicBezTo>
                  <a:pt x="1566485" y="333823"/>
                  <a:pt x="1562834" y="341372"/>
                  <a:pt x="1550697" y="347637"/>
                </a:cubicBezTo>
                <a:cubicBezTo>
                  <a:pt x="1499780" y="373836"/>
                  <a:pt x="1455228" y="408767"/>
                  <a:pt x="1416744" y="451050"/>
                </a:cubicBezTo>
                <a:cubicBezTo>
                  <a:pt x="1360992" y="512279"/>
                  <a:pt x="1321374" y="582438"/>
                  <a:pt x="1301836" y="663351"/>
                </a:cubicBezTo>
                <a:cubicBezTo>
                  <a:pt x="1299911" y="671345"/>
                  <a:pt x="1297149" y="679238"/>
                  <a:pt x="1296162" y="687330"/>
                </a:cubicBezTo>
                <a:cubicBezTo>
                  <a:pt x="1294188" y="703562"/>
                  <a:pt x="1283877" y="708545"/>
                  <a:pt x="1269371" y="710766"/>
                </a:cubicBezTo>
                <a:cubicBezTo>
                  <a:pt x="1153525" y="728576"/>
                  <a:pt x="1052234" y="696210"/>
                  <a:pt x="967027" y="617812"/>
                </a:cubicBezTo>
                <a:cubicBezTo>
                  <a:pt x="905453" y="561173"/>
                  <a:pt x="867808" y="490027"/>
                  <a:pt x="857052" y="405610"/>
                </a:cubicBezTo>
                <a:cubicBezTo>
                  <a:pt x="840771" y="278120"/>
                  <a:pt x="883942" y="172783"/>
                  <a:pt x="976895" y="87132"/>
                </a:cubicBezTo>
                <a:cubicBezTo>
                  <a:pt x="1025098" y="42728"/>
                  <a:pt x="1083761" y="17220"/>
                  <a:pt x="1147999" y="4639"/>
                </a:cubicBezTo>
                <a:cubicBezTo>
                  <a:pt x="1153525" y="3553"/>
                  <a:pt x="1158903" y="1580"/>
                  <a:pt x="1164330" y="1"/>
                </a:cubicBezTo>
                <a:close/>
                <a:moveTo>
                  <a:pt x="2950420" y="1"/>
                </a:moveTo>
                <a:cubicBezTo>
                  <a:pt x="2980023" y="1"/>
                  <a:pt x="3009626" y="1"/>
                  <a:pt x="3039229" y="1"/>
                </a:cubicBezTo>
                <a:cubicBezTo>
                  <a:pt x="3062368" y="8142"/>
                  <a:pt x="3086347" y="14506"/>
                  <a:pt x="3108500" y="24719"/>
                </a:cubicBezTo>
                <a:cubicBezTo>
                  <a:pt x="3206436" y="69864"/>
                  <a:pt x="3265543" y="145795"/>
                  <a:pt x="3276299" y="253598"/>
                </a:cubicBezTo>
                <a:cubicBezTo>
                  <a:pt x="3287005" y="361056"/>
                  <a:pt x="3249853" y="451247"/>
                  <a:pt x="3161686" y="515978"/>
                </a:cubicBezTo>
                <a:cubicBezTo>
                  <a:pt x="3062714" y="588653"/>
                  <a:pt x="2942477" y="591564"/>
                  <a:pt x="2839854" y="527918"/>
                </a:cubicBezTo>
                <a:cubicBezTo>
                  <a:pt x="2753808" y="474534"/>
                  <a:pt x="2708614" y="393028"/>
                  <a:pt x="2705654" y="293858"/>
                </a:cubicBezTo>
                <a:cubicBezTo>
                  <a:pt x="2702052" y="173030"/>
                  <a:pt x="2774234" y="62167"/>
                  <a:pt x="2889636" y="19194"/>
                </a:cubicBezTo>
                <a:cubicBezTo>
                  <a:pt x="2909470" y="11793"/>
                  <a:pt x="2930142" y="6366"/>
                  <a:pt x="2950420" y="1"/>
                </a:cubicBezTo>
                <a:close/>
                <a:moveTo>
                  <a:pt x="2378098" y="0"/>
                </a:moveTo>
                <a:cubicBezTo>
                  <a:pt x="2404395" y="0"/>
                  <a:pt x="2430742" y="0"/>
                  <a:pt x="2457039" y="0"/>
                </a:cubicBezTo>
                <a:cubicBezTo>
                  <a:pt x="2464045" y="1875"/>
                  <a:pt x="2470903" y="4342"/>
                  <a:pt x="2478008" y="5575"/>
                </a:cubicBezTo>
                <a:cubicBezTo>
                  <a:pt x="2527000" y="14111"/>
                  <a:pt x="2569776" y="35622"/>
                  <a:pt x="2607520" y="67544"/>
                </a:cubicBezTo>
                <a:cubicBezTo>
                  <a:pt x="2620891" y="78842"/>
                  <a:pt x="2621581" y="80964"/>
                  <a:pt x="2613589" y="96851"/>
                </a:cubicBezTo>
                <a:cubicBezTo>
                  <a:pt x="2595383" y="133016"/>
                  <a:pt x="2582604" y="170809"/>
                  <a:pt x="2574562" y="210575"/>
                </a:cubicBezTo>
                <a:cubicBezTo>
                  <a:pt x="2556850" y="298397"/>
                  <a:pt x="2570813" y="381778"/>
                  <a:pt x="2607273" y="462397"/>
                </a:cubicBezTo>
                <a:cubicBezTo>
                  <a:pt x="2611319" y="471327"/>
                  <a:pt x="2615661" y="480109"/>
                  <a:pt x="2620545" y="490372"/>
                </a:cubicBezTo>
                <a:cubicBezTo>
                  <a:pt x="2615908" y="495256"/>
                  <a:pt x="2611961" y="500338"/>
                  <a:pt x="2607125" y="504285"/>
                </a:cubicBezTo>
                <a:cubicBezTo>
                  <a:pt x="2534648" y="563293"/>
                  <a:pt x="2452401" y="586186"/>
                  <a:pt x="2360681" y="566155"/>
                </a:cubicBezTo>
                <a:cubicBezTo>
                  <a:pt x="2293434" y="551502"/>
                  <a:pt x="2237830" y="515929"/>
                  <a:pt x="2196386" y="460473"/>
                </a:cubicBezTo>
                <a:cubicBezTo>
                  <a:pt x="2122674" y="361895"/>
                  <a:pt x="2115520" y="256558"/>
                  <a:pt x="2171124" y="148162"/>
                </a:cubicBezTo>
                <a:cubicBezTo>
                  <a:pt x="2206894" y="78448"/>
                  <a:pt x="2265459" y="33747"/>
                  <a:pt x="2340650" y="11200"/>
                </a:cubicBezTo>
                <a:cubicBezTo>
                  <a:pt x="2353133" y="7549"/>
                  <a:pt x="2365615" y="3750"/>
                  <a:pt x="2378098" y="0"/>
                </a:cubicBezTo>
                <a:close/>
              </a:path>
            </a:pathLst>
          </a:custGeom>
          <a:solidFill>
            <a:srgbClr val="F16618"/>
          </a:solidFill>
          <a:ln w="1531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TextBox 6">
            <a:extLst>
              <a:ext uri="{FF2B5EF4-FFF2-40B4-BE49-F238E27FC236}">
                <a16:creationId xmlns:a16="http://schemas.microsoft.com/office/drawing/2014/main" id="{1A8428F2-8D3E-475B-96C9-A56B3BC6FFC2}"/>
              </a:ext>
            </a:extLst>
          </p:cNvPr>
          <p:cNvSpPr txBox="1"/>
          <p:nvPr/>
        </p:nvSpPr>
        <p:spPr>
          <a:xfrm>
            <a:off x="6468519" y="3051010"/>
            <a:ext cx="4297680" cy="830997"/>
          </a:xfrm>
          <a:prstGeom prst="rect">
            <a:avLst/>
          </a:prstGeom>
          <a:noFill/>
        </p:spPr>
        <p:txBody>
          <a:bodyPr wrap="square">
            <a:spAutoFit/>
          </a:bodyPr>
          <a:lstStyle/>
          <a:p>
            <a:r>
              <a:rPr lang="en-US" sz="1600" dirty="0">
                <a:solidFill>
                  <a:schemeClr val="tx1">
                    <a:lumMod val="75000"/>
                    <a:lumOff val="25000"/>
                  </a:schemeClr>
                </a:solidFill>
              </a:rPr>
              <a:t>Minimum: $0.99</a:t>
            </a:r>
          </a:p>
          <a:p>
            <a:r>
              <a:rPr lang="en-US" sz="1600" dirty="0">
                <a:solidFill>
                  <a:schemeClr val="tx1">
                    <a:lumMod val="75000"/>
                    <a:lumOff val="25000"/>
                  </a:schemeClr>
                </a:solidFill>
              </a:rPr>
              <a:t>Maximum: $4.99</a:t>
            </a:r>
          </a:p>
          <a:p>
            <a:r>
              <a:rPr lang="en-US" sz="1600" dirty="0">
                <a:solidFill>
                  <a:schemeClr val="tx1">
                    <a:lumMod val="75000"/>
                    <a:lumOff val="25000"/>
                  </a:schemeClr>
                </a:solidFill>
              </a:rPr>
              <a:t>Average: $2.98</a:t>
            </a:r>
          </a:p>
        </p:txBody>
      </p:sp>
      <p:sp>
        <p:nvSpPr>
          <p:cNvPr id="8" name="TextBox 7">
            <a:extLst>
              <a:ext uri="{FF2B5EF4-FFF2-40B4-BE49-F238E27FC236}">
                <a16:creationId xmlns:a16="http://schemas.microsoft.com/office/drawing/2014/main" id="{CF72069C-D665-72E6-7030-A3CF19812D01}"/>
              </a:ext>
            </a:extLst>
          </p:cNvPr>
          <p:cNvSpPr txBox="1"/>
          <p:nvPr/>
        </p:nvSpPr>
        <p:spPr>
          <a:xfrm>
            <a:off x="6468519" y="2738982"/>
            <a:ext cx="3029442" cy="369332"/>
          </a:xfrm>
          <a:prstGeom prst="rect">
            <a:avLst/>
          </a:prstGeom>
          <a:noFill/>
        </p:spPr>
        <p:txBody>
          <a:bodyPr wrap="square">
            <a:spAutoFit/>
          </a:bodyPr>
          <a:lstStyle>
            <a:defPPr>
              <a:defRPr lang="ro-RO"/>
            </a:defPPr>
            <a:lvl1pPr algn="ctr">
              <a:defRPr sz="1600" b="1">
                <a:solidFill>
                  <a:srgbClr val="B71B1E"/>
                </a:solidFill>
                <a:cs typeface="Amiri Quran" panose="00000500000000000000" pitchFamily="2" charset="-78"/>
              </a:defRPr>
            </a:lvl1pPr>
          </a:lstStyle>
          <a:p>
            <a:pPr algn="l"/>
            <a:r>
              <a:rPr lang="en-IN" sz="1800" dirty="0"/>
              <a:t>Rental Rates</a:t>
            </a:r>
            <a:endParaRPr lang="en-US" sz="1800" dirty="0"/>
          </a:p>
        </p:txBody>
      </p:sp>
      <p:sp>
        <p:nvSpPr>
          <p:cNvPr id="9" name="Freeform: Shape 8">
            <a:extLst>
              <a:ext uri="{FF2B5EF4-FFF2-40B4-BE49-F238E27FC236}">
                <a16:creationId xmlns:a16="http://schemas.microsoft.com/office/drawing/2014/main" id="{761BB1BF-2766-CF50-6F1F-8297356B01BB}"/>
              </a:ext>
            </a:extLst>
          </p:cNvPr>
          <p:cNvSpPr>
            <a:spLocks noChangeAspect="1"/>
          </p:cNvSpPr>
          <p:nvPr/>
        </p:nvSpPr>
        <p:spPr>
          <a:xfrm>
            <a:off x="5454158" y="2892353"/>
            <a:ext cx="835031" cy="836282"/>
          </a:xfrm>
          <a:custGeom>
            <a:avLst/>
            <a:gdLst>
              <a:gd name="connsiteX0" fmla="*/ 5061204 w 6389337"/>
              <a:gd name="connsiteY0" fmla="*/ 4130882 h 6398938"/>
              <a:gd name="connsiteX1" fmla="*/ 5559223 w 6389337"/>
              <a:gd name="connsiteY1" fmla="*/ 4630776 h 6398938"/>
              <a:gd name="connsiteX2" fmla="*/ 5059872 w 6389337"/>
              <a:gd name="connsiteY2" fmla="*/ 5131706 h 6398938"/>
              <a:gd name="connsiteX3" fmla="*/ 4558448 w 6389337"/>
              <a:gd name="connsiteY3" fmla="*/ 4631023 h 6398938"/>
              <a:gd name="connsiteX4" fmla="*/ 5061204 w 6389337"/>
              <a:gd name="connsiteY4" fmla="*/ 4130882 h 6398938"/>
              <a:gd name="connsiteX5" fmla="*/ 2099486 w 6389337"/>
              <a:gd name="connsiteY5" fmla="*/ 4129848 h 6398938"/>
              <a:gd name="connsiteX6" fmla="*/ 2558330 w 6389337"/>
              <a:gd name="connsiteY6" fmla="*/ 4129848 h 6398938"/>
              <a:gd name="connsiteX7" fmla="*/ 2753216 w 6389337"/>
              <a:gd name="connsiteY7" fmla="*/ 4129946 h 6398938"/>
              <a:gd name="connsiteX8" fmla="*/ 2784397 w 6389337"/>
              <a:gd name="connsiteY8" fmla="*/ 4132857 h 6398938"/>
              <a:gd name="connsiteX9" fmla="*/ 2778921 w 6389337"/>
              <a:gd name="connsiteY9" fmla="*/ 4221419 h 6398938"/>
              <a:gd name="connsiteX10" fmla="*/ 2768560 w 6389337"/>
              <a:gd name="connsiteY10" fmla="*/ 4442947 h 6398938"/>
              <a:gd name="connsiteX11" fmla="*/ 2759285 w 6389337"/>
              <a:gd name="connsiteY11" fmla="*/ 4632406 h 6398938"/>
              <a:gd name="connsiteX12" fmla="*/ 2748923 w 6389337"/>
              <a:gd name="connsiteY12" fmla="*/ 4858868 h 6398938"/>
              <a:gd name="connsiteX13" fmla="*/ 2742805 w 6389337"/>
              <a:gd name="connsiteY13" fmla="*/ 5018970 h 6398938"/>
              <a:gd name="connsiteX14" fmla="*/ 2737625 w 6389337"/>
              <a:gd name="connsiteY14" fmla="*/ 5127267 h 6398938"/>
              <a:gd name="connsiteX15" fmla="*/ 2724254 w 6389337"/>
              <a:gd name="connsiteY15" fmla="*/ 5370751 h 6398938"/>
              <a:gd name="connsiteX16" fmla="*/ 2714831 w 6389337"/>
              <a:gd name="connsiteY16" fmla="*/ 5562676 h 6398938"/>
              <a:gd name="connsiteX17" fmla="*/ 2704322 w 6389337"/>
              <a:gd name="connsiteY17" fmla="*/ 5794072 h 6398938"/>
              <a:gd name="connsiteX18" fmla="*/ 2695145 w 6389337"/>
              <a:gd name="connsiteY18" fmla="*/ 5981113 h 6398938"/>
              <a:gd name="connsiteX19" fmla="*/ 2684241 w 6389337"/>
              <a:gd name="connsiteY19" fmla="*/ 6227261 h 6398938"/>
              <a:gd name="connsiteX20" fmla="*/ 2675804 w 6389337"/>
              <a:gd name="connsiteY20" fmla="*/ 6387166 h 6398938"/>
              <a:gd name="connsiteX21" fmla="*/ 2676168 w 6389337"/>
              <a:gd name="connsiteY21" fmla="*/ 6398938 h 6398938"/>
              <a:gd name="connsiteX22" fmla="*/ 2062630 w 6389337"/>
              <a:gd name="connsiteY22" fmla="*/ 6398938 h 6398938"/>
              <a:gd name="connsiteX23" fmla="*/ 2062630 w 6389337"/>
              <a:gd name="connsiteY23" fmla="*/ 6374288 h 6398938"/>
              <a:gd name="connsiteX24" fmla="*/ 2062630 w 6389337"/>
              <a:gd name="connsiteY24" fmla="*/ 4166456 h 6398938"/>
              <a:gd name="connsiteX25" fmla="*/ 2099486 w 6389337"/>
              <a:gd name="connsiteY25" fmla="*/ 4129848 h 6398938"/>
              <a:gd name="connsiteX26" fmla="*/ 1208932 w 6389337"/>
              <a:gd name="connsiteY26" fmla="*/ 4129798 h 6398938"/>
              <a:gd name="connsiteX27" fmla="*/ 1905537 w 6389337"/>
              <a:gd name="connsiteY27" fmla="*/ 4129946 h 6398938"/>
              <a:gd name="connsiteX28" fmla="*/ 1924286 w 6389337"/>
              <a:gd name="connsiteY28" fmla="*/ 4133449 h 6398938"/>
              <a:gd name="connsiteX29" fmla="*/ 1925075 w 6389337"/>
              <a:gd name="connsiteY29" fmla="*/ 4308698 h 6398938"/>
              <a:gd name="connsiteX30" fmla="*/ 1925075 w 6389337"/>
              <a:gd name="connsiteY30" fmla="*/ 4483849 h 6398938"/>
              <a:gd name="connsiteX31" fmla="*/ 1925075 w 6389337"/>
              <a:gd name="connsiteY31" fmla="*/ 6060153 h 6398938"/>
              <a:gd name="connsiteX32" fmla="*/ 1925075 w 6389337"/>
              <a:gd name="connsiteY32" fmla="*/ 6235303 h 6398938"/>
              <a:gd name="connsiteX33" fmla="*/ 1925540 w 6389337"/>
              <a:gd name="connsiteY33" fmla="*/ 6398938 h 6398938"/>
              <a:gd name="connsiteX34" fmla="*/ 1311821 w 6389337"/>
              <a:gd name="connsiteY34" fmla="*/ 6398938 h 6398938"/>
              <a:gd name="connsiteX35" fmla="*/ 1312296 w 6389337"/>
              <a:gd name="connsiteY35" fmla="*/ 6393481 h 6398938"/>
              <a:gd name="connsiteX36" fmla="*/ 1305882 w 6389337"/>
              <a:gd name="connsiteY36" fmla="*/ 6221094 h 6398938"/>
              <a:gd name="connsiteX37" fmla="*/ 1292659 w 6389337"/>
              <a:gd name="connsiteY37" fmla="*/ 5972627 h 6398938"/>
              <a:gd name="connsiteX38" fmla="*/ 1283137 w 6389337"/>
              <a:gd name="connsiteY38" fmla="*/ 5778235 h 6398938"/>
              <a:gd name="connsiteX39" fmla="*/ 1273022 w 6389337"/>
              <a:gd name="connsiteY39" fmla="*/ 5566574 h 6398938"/>
              <a:gd name="connsiteX40" fmla="*/ 1263451 w 6389337"/>
              <a:gd name="connsiteY40" fmla="*/ 5367248 h 6398938"/>
              <a:gd name="connsiteX41" fmla="*/ 1253139 w 6389337"/>
              <a:gd name="connsiteY41" fmla="*/ 5145720 h 6398938"/>
              <a:gd name="connsiteX42" fmla="*/ 1243518 w 6389337"/>
              <a:gd name="connsiteY42" fmla="*/ 4946394 h 6398938"/>
              <a:gd name="connsiteX43" fmla="*/ 1233651 w 6389337"/>
              <a:gd name="connsiteY43" fmla="*/ 4739667 h 6398938"/>
              <a:gd name="connsiteX44" fmla="*/ 1223980 w 6389337"/>
              <a:gd name="connsiteY44" fmla="*/ 4537923 h 6398938"/>
              <a:gd name="connsiteX45" fmla="*/ 1213817 w 6389337"/>
              <a:gd name="connsiteY45" fmla="*/ 4318862 h 6398938"/>
              <a:gd name="connsiteX46" fmla="*/ 1207650 w 6389337"/>
              <a:gd name="connsiteY46" fmla="*/ 4148892 h 6398938"/>
              <a:gd name="connsiteX47" fmla="*/ 1208932 w 6389337"/>
              <a:gd name="connsiteY47" fmla="*/ 4129798 h 6398938"/>
              <a:gd name="connsiteX48" fmla="*/ 5053803 w 6389337"/>
              <a:gd name="connsiteY48" fmla="*/ 3992441 h 6398938"/>
              <a:gd name="connsiteX49" fmla="*/ 4419217 w 6389337"/>
              <a:gd name="connsiteY49" fmla="*/ 4632702 h 6398938"/>
              <a:gd name="connsiteX50" fmla="*/ 5059182 w 6389337"/>
              <a:gd name="connsiteY50" fmla="*/ 5269460 h 6398938"/>
              <a:gd name="connsiteX51" fmla="*/ 5059231 w 6389337"/>
              <a:gd name="connsiteY51" fmla="*/ 5269460 h 6398938"/>
              <a:gd name="connsiteX52" fmla="*/ 5697519 w 6389337"/>
              <a:gd name="connsiteY52" fmla="*/ 4629150 h 6398938"/>
              <a:gd name="connsiteX53" fmla="*/ 5053803 w 6389337"/>
              <a:gd name="connsiteY53" fmla="*/ 3992441 h 6398938"/>
              <a:gd name="connsiteX54" fmla="*/ 1655392 w 6389337"/>
              <a:gd name="connsiteY54" fmla="*/ 3423768 h 6398938"/>
              <a:gd name="connsiteX55" fmla="*/ 1633190 w 6389337"/>
              <a:gd name="connsiteY55" fmla="*/ 3424114 h 6398938"/>
              <a:gd name="connsiteX56" fmla="*/ 1570432 w 6389337"/>
              <a:gd name="connsiteY56" fmla="*/ 3481099 h 6398938"/>
              <a:gd name="connsiteX57" fmla="*/ 1609952 w 6389337"/>
              <a:gd name="connsiteY57" fmla="*/ 3553330 h 6398938"/>
              <a:gd name="connsiteX58" fmla="*/ 1658007 w 6389337"/>
              <a:gd name="connsiteY58" fmla="*/ 3561669 h 6398938"/>
              <a:gd name="connsiteX59" fmla="*/ 2336061 w 6389337"/>
              <a:gd name="connsiteY59" fmla="*/ 3561471 h 6398938"/>
              <a:gd name="connsiteX60" fmla="*/ 2358214 w 6389337"/>
              <a:gd name="connsiteY60" fmla="*/ 3560879 h 6398938"/>
              <a:gd name="connsiteX61" fmla="*/ 2419886 w 6389337"/>
              <a:gd name="connsiteY61" fmla="*/ 3496739 h 6398938"/>
              <a:gd name="connsiteX62" fmla="*/ 2374742 w 6389337"/>
              <a:gd name="connsiteY62" fmla="*/ 3428110 h 6398938"/>
              <a:gd name="connsiteX63" fmla="*/ 2338380 w 6389337"/>
              <a:gd name="connsiteY63" fmla="*/ 3423966 h 6398938"/>
              <a:gd name="connsiteX64" fmla="*/ 1995677 w 6389337"/>
              <a:gd name="connsiteY64" fmla="*/ 3423768 h 6398938"/>
              <a:gd name="connsiteX65" fmla="*/ 1995628 w 6389337"/>
              <a:gd name="connsiteY65" fmla="*/ 3423768 h 6398938"/>
              <a:gd name="connsiteX66" fmla="*/ 1655392 w 6389337"/>
              <a:gd name="connsiteY66" fmla="*/ 3423768 h 6398938"/>
              <a:gd name="connsiteX67" fmla="*/ 5199105 w 6389337"/>
              <a:gd name="connsiteY67" fmla="*/ 3138694 h 6398938"/>
              <a:gd name="connsiteX68" fmla="*/ 5131955 w 6389337"/>
              <a:gd name="connsiteY68" fmla="*/ 3206978 h 6398938"/>
              <a:gd name="connsiteX69" fmla="*/ 5201325 w 6389337"/>
              <a:gd name="connsiteY69" fmla="*/ 3275656 h 6398938"/>
              <a:gd name="connsiteX70" fmla="*/ 5270250 w 6389337"/>
              <a:gd name="connsiteY70" fmla="*/ 3275755 h 6398938"/>
              <a:gd name="connsiteX71" fmla="*/ 5270250 w 6389337"/>
              <a:gd name="connsiteY71" fmla="*/ 3275509 h 6398938"/>
              <a:gd name="connsiteX72" fmla="*/ 5349043 w 6389337"/>
              <a:gd name="connsiteY72" fmla="*/ 3275213 h 6398938"/>
              <a:gd name="connsiteX73" fmla="*/ 5412048 w 6389337"/>
              <a:gd name="connsiteY73" fmla="*/ 3205843 h 6398938"/>
              <a:gd name="connsiteX74" fmla="*/ 5349290 w 6389337"/>
              <a:gd name="connsiteY74" fmla="*/ 3138891 h 6398938"/>
              <a:gd name="connsiteX75" fmla="*/ 5199105 w 6389337"/>
              <a:gd name="connsiteY75" fmla="*/ 3138694 h 6398938"/>
              <a:gd name="connsiteX76" fmla="*/ 2973066 w 6389337"/>
              <a:gd name="connsiteY76" fmla="*/ 2990581 h 6398938"/>
              <a:gd name="connsiteX77" fmla="*/ 2984413 w 6389337"/>
              <a:gd name="connsiteY77" fmla="*/ 2994332 h 6398938"/>
              <a:gd name="connsiteX78" fmla="*/ 2978394 w 6389337"/>
              <a:gd name="connsiteY78" fmla="*/ 3050033 h 6398938"/>
              <a:gd name="connsiteX79" fmla="*/ 2951209 w 6389337"/>
              <a:gd name="connsiteY79" fmla="*/ 3247533 h 6398938"/>
              <a:gd name="connsiteX80" fmla="*/ 2917166 w 6389337"/>
              <a:gd name="connsiteY80" fmla="*/ 3531030 h 6398938"/>
              <a:gd name="connsiteX81" fmla="*/ 2877547 w 6389337"/>
              <a:gd name="connsiteY81" fmla="*/ 3848718 h 6398938"/>
              <a:gd name="connsiteX82" fmla="*/ 2862499 w 6389337"/>
              <a:gd name="connsiteY82" fmla="*/ 3970928 h 6398938"/>
              <a:gd name="connsiteX83" fmla="*/ 2837731 w 6389337"/>
              <a:gd name="connsiteY83" fmla="*/ 3992094 h 6398938"/>
              <a:gd name="connsiteX84" fmla="*/ 2825396 w 6389337"/>
              <a:gd name="connsiteY84" fmla="*/ 3992094 h 6398938"/>
              <a:gd name="connsiteX85" fmla="*/ 1165662 w 6389337"/>
              <a:gd name="connsiteY85" fmla="*/ 3992094 h 6398938"/>
              <a:gd name="connsiteX86" fmla="*/ 1129990 w 6389337"/>
              <a:gd name="connsiteY86" fmla="*/ 3992094 h 6398938"/>
              <a:gd name="connsiteX87" fmla="*/ 1129990 w 6389337"/>
              <a:gd name="connsiteY87" fmla="*/ 3992144 h 6398938"/>
              <a:gd name="connsiteX88" fmla="*/ 1006744 w 6389337"/>
              <a:gd name="connsiteY88" fmla="*/ 3011500 h 6398938"/>
              <a:gd name="connsiteX89" fmla="*/ 1007730 w 6389337"/>
              <a:gd name="connsiteY89" fmla="*/ 2994332 h 6398938"/>
              <a:gd name="connsiteX90" fmla="*/ 1017450 w 6389337"/>
              <a:gd name="connsiteY90" fmla="*/ 2990778 h 6398938"/>
              <a:gd name="connsiteX91" fmla="*/ 2973066 w 6389337"/>
              <a:gd name="connsiteY91" fmla="*/ 2990581 h 6398938"/>
              <a:gd name="connsiteX92" fmla="*/ 3852913 w 6389337"/>
              <a:gd name="connsiteY92" fmla="*/ 2707332 h 6398938"/>
              <a:gd name="connsiteX93" fmla="*/ 6269890 w 6389337"/>
              <a:gd name="connsiteY93" fmla="*/ 2707332 h 6398938"/>
              <a:gd name="connsiteX94" fmla="*/ 6251339 w 6389337"/>
              <a:gd name="connsiteY94" fmla="*/ 3148561 h 6398938"/>
              <a:gd name="connsiteX95" fmla="*/ 6247885 w 6389337"/>
              <a:gd name="connsiteY95" fmla="*/ 3155026 h 6398938"/>
              <a:gd name="connsiteX96" fmla="*/ 6240632 w 6389337"/>
              <a:gd name="connsiteY96" fmla="*/ 3153348 h 6398938"/>
              <a:gd name="connsiteX97" fmla="*/ 6182315 w 6389337"/>
              <a:gd name="connsiteY97" fmla="*/ 3137906 h 6398938"/>
              <a:gd name="connsiteX98" fmla="*/ 5780209 w 6389337"/>
              <a:gd name="connsiteY98" fmla="*/ 3138152 h 6398938"/>
              <a:gd name="connsiteX99" fmla="*/ 5760523 w 6389337"/>
              <a:gd name="connsiteY99" fmla="*/ 3139138 h 6398938"/>
              <a:gd name="connsiteX100" fmla="*/ 5717698 w 6389337"/>
              <a:gd name="connsiteY100" fmla="*/ 3248915 h 6398938"/>
              <a:gd name="connsiteX101" fmla="*/ 5780653 w 6389337"/>
              <a:gd name="connsiteY101" fmla="*/ 3276002 h 6398938"/>
              <a:gd name="connsiteX102" fmla="*/ 6165491 w 6389337"/>
              <a:gd name="connsiteY102" fmla="*/ 3276051 h 6398938"/>
              <a:gd name="connsiteX103" fmla="*/ 6243543 w 6389337"/>
              <a:gd name="connsiteY103" fmla="*/ 3260362 h 6398938"/>
              <a:gd name="connsiteX104" fmla="*/ 6246997 w 6389337"/>
              <a:gd name="connsiteY104" fmla="*/ 3261645 h 6398938"/>
              <a:gd name="connsiteX105" fmla="*/ 6247688 w 6389337"/>
              <a:gd name="connsiteY105" fmla="*/ 3270377 h 6398938"/>
              <a:gd name="connsiteX106" fmla="*/ 6242260 w 6389337"/>
              <a:gd name="connsiteY106" fmla="*/ 3410744 h 6398938"/>
              <a:gd name="connsiteX107" fmla="*/ 6237376 w 6389337"/>
              <a:gd name="connsiteY107" fmla="*/ 3538777 h 6398938"/>
              <a:gd name="connsiteX108" fmla="*/ 6227361 w 6389337"/>
              <a:gd name="connsiteY108" fmla="*/ 3812159 h 6398938"/>
              <a:gd name="connsiteX109" fmla="*/ 6222723 w 6389337"/>
              <a:gd name="connsiteY109" fmla="*/ 3937774 h 6398938"/>
              <a:gd name="connsiteX110" fmla="*/ 6212707 w 6389337"/>
              <a:gd name="connsiteY110" fmla="*/ 4208690 h 6398938"/>
              <a:gd name="connsiteX111" fmla="*/ 6207971 w 6389337"/>
              <a:gd name="connsiteY111" fmla="*/ 4331789 h 6398938"/>
              <a:gd name="connsiteX112" fmla="*/ 6197758 w 6389337"/>
              <a:gd name="connsiteY112" fmla="*/ 4607589 h 6398938"/>
              <a:gd name="connsiteX113" fmla="*/ 6193021 w 6389337"/>
              <a:gd name="connsiteY113" fmla="*/ 4733154 h 6398938"/>
              <a:gd name="connsiteX114" fmla="*/ 6182858 w 6389337"/>
              <a:gd name="connsiteY114" fmla="*/ 5013938 h 6398938"/>
              <a:gd name="connsiteX115" fmla="*/ 6173385 w 6389337"/>
              <a:gd name="connsiteY115" fmla="*/ 5265069 h 6398938"/>
              <a:gd name="connsiteX116" fmla="*/ 6163024 w 6389337"/>
              <a:gd name="connsiteY116" fmla="*/ 5550737 h 6398938"/>
              <a:gd name="connsiteX117" fmla="*/ 6155820 w 6389337"/>
              <a:gd name="connsiteY117" fmla="*/ 5772166 h 6398938"/>
              <a:gd name="connsiteX118" fmla="*/ 6148469 w 6389337"/>
              <a:gd name="connsiteY118" fmla="*/ 5946872 h 6398938"/>
              <a:gd name="connsiteX119" fmla="*/ 6142055 w 6389337"/>
              <a:gd name="connsiteY119" fmla="*/ 6176048 h 6398938"/>
              <a:gd name="connsiteX120" fmla="*/ 6141463 w 6389337"/>
              <a:gd name="connsiteY120" fmla="*/ 6188383 h 6398938"/>
              <a:gd name="connsiteX121" fmla="*/ 6133124 w 6389337"/>
              <a:gd name="connsiteY121" fmla="*/ 6395158 h 6398938"/>
              <a:gd name="connsiteX122" fmla="*/ 6133880 w 6389337"/>
              <a:gd name="connsiteY122" fmla="*/ 6398938 h 6398938"/>
              <a:gd name="connsiteX123" fmla="*/ 3985343 w 6389337"/>
              <a:gd name="connsiteY123" fmla="*/ 6398938 h 6398938"/>
              <a:gd name="connsiteX124" fmla="*/ 3982179 w 6389337"/>
              <a:gd name="connsiteY124" fmla="*/ 6358994 h 6398938"/>
              <a:gd name="connsiteX125" fmla="*/ 3971917 w 6389337"/>
              <a:gd name="connsiteY125" fmla="*/ 6085660 h 6398938"/>
              <a:gd name="connsiteX126" fmla="*/ 3967131 w 6389337"/>
              <a:gd name="connsiteY126" fmla="*/ 5957579 h 6398938"/>
              <a:gd name="connsiteX127" fmla="*/ 3957066 w 6389337"/>
              <a:gd name="connsiteY127" fmla="*/ 5679312 h 6398938"/>
              <a:gd name="connsiteX128" fmla="*/ 3950899 w 6389337"/>
              <a:gd name="connsiteY128" fmla="*/ 5464938 h 6398938"/>
              <a:gd name="connsiteX129" fmla="*/ 3950702 w 6389337"/>
              <a:gd name="connsiteY129" fmla="*/ 5460004 h 6398938"/>
              <a:gd name="connsiteX130" fmla="*/ 3941673 w 6389337"/>
              <a:gd name="connsiteY130" fmla="*/ 5226092 h 6398938"/>
              <a:gd name="connsiteX131" fmla="*/ 3940834 w 6389337"/>
              <a:gd name="connsiteY131" fmla="*/ 5139997 h 6398938"/>
              <a:gd name="connsiteX132" fmla="*/ 3932644 w 6389337"/>
              <a:gd name="connsiteY132" fmla="*/ 5024644 h 6398938"/>
              <a:gd name="connsiteX133" fmla="*/ 3927513 w 6389337"/>
              <a:gd name="connsiteY133" fmla="*/ 4889211 h 6398938"/>
              <a:gd name="connsiteX134" fmla="*/ 3917941 w 6389337"/>
              <a:gd name="connsiteY134" fmla="*/ 4638080 h 6398938"/>
              <a:gd name="connsiteX135" fmla="*/ 3907876 w 6389337"/>
              <a:gd name="connsiteY135" fmla="*/ 4359763 h 6398938"/>
              <a:gd name="connsiteX136" fmla="*/ 3897959 w 6389337"/>
              <a:gd name="connsiteY136" fmla="*/ 4086381 h 6398938"/>
              <a:gd name="connsiteX137" fmla="*/ 3888338 w 6389337"/>
              <a:gd name="connsiteY137" fmla="*/ 3835250 h 6398938"/>
              <a:gd name="connsiteX138" fmla="*/ 3878569 w 6389337"/>
              <a:gd name="connsiteY138" fmla="*/ 3571735 h 6398938"/>
              <a:gd name="connsiteX139" fmla="*/ 3872254 w 6389337"/>
              <a:gd name="connsiteY139" fmla="*/ 3352427 h 6398938"/>
              <a:gd name="connsiteX140" fmla="*/ 3869442 w 6389337"/>
              <a:gd name="connsiteY140" fmla="*/ 3308170 h 6398938"/>
              <a:gd name="connsiteX141" fmla="*/ 3871070 w 6389337"/>
              <a:gd name="connsiteY141" fmla="*/ 3260165 h 6398938"/>
              <a:gd name="connsiteX142" fmla="*/ 3911478 w 6389337"/>
              <a:gd name="connsiteY142" fmla="*/ 3274621 h 6398938"/>
              <a:gd name="connsiteX143" fmla="*/ 3955784 w 6389337"/>
              <a:gd name="connsiteY143" fmla="*/ 3275755 h 6398938"/>
              <a:gd name="connsiteX144" fmla="*/ 4752595 w 6389337"/>
              <a:gd name="connsiteY144" fmla="*/ 3275755 h 6398938"/>
              <a:gd name="connsiteX145" fmla="*/ 4782148 w 6389337"/>
              <a:gd name="connsiteY145" fmla="*/ 3274966 h 6398938"/>
              <a:gd name="connsiteX146" fmla="*/ 4838443 w 6389337"/>
              <a:gd name="connsiteY146" fmla="*/ 3184036 h 6398938"/>
              <a:gd name="connsiteX147" fmla="*/ 4771935 w 6389337"/>
              <a:gd name="connsiteY147" fmla="*/ 3138299 h 6398938"/>
              <a:gd name="connsiteX148" fmla="*/ 4626387 w 6389337"/>
              <a:gd name="connsiteY148" fmla="*/ 3138102 h 6398938"/>
              <a:gd name="connsiteX149" fmla="*/ 3962790 w 6389337"/>
              <a:gd name="connsiteY149" fmla="*/ 3137955 h 6398938"/>
              <a:gd name="connsiteX150" fmla="*/ 3870132 w 6389337"/>
              <a:gd name="connsiteY150" fmla="*/ 3155222 h 6398938"/>
              <a:gd name="connsiteX151" fmla="*/ 3867863 w 6389337"/>
              <a:gd name="connsiteY151" fmla="*/ 3154482 h 6398938"/>
              <a:gd name="connsiteX152" fmla="*/ 3852913 w 6389337"/>
              <a:gd name="connsiteY152" fmla="*/ 2707332 h 6398938"/>
              <a:gd name="connsiteX153" fmla="*/ 3892236 w 6389337"/>
              <a:gd name="connsiteY153" fmla="*/ 2136046 h 6398938"/>
              <a:gd name="connsiteX154" fmla="*/ 6245122 w 6389337"/>
              <a:gd name="connsiteY154" fmla="*/ 2136046 h 6398938"/>
              <a:gd name="connsiteX155" fmla="*/ 6296828 w 6389337"/>
              <a:gd name="connsiteY155" fmla="*/ 2175714 h 6398938"/>
              <a:gd name="connsiteX156" fmla="*/ 6381345 w 6389337"/>
              <a:gd name="connsiteY156" fmla="*/ 2512890 h 6398938"/>
              <a:gd name="connsiteX157" fmla="*/ 6389337 w 6389337"/>
              <a:gd name="connsiteY157" fmla="*/ 2535980 h 6398938"/>
              <a:gd name="connsiteX158" fmla="*/ 6389337 w 6389337"/>
              <a:gd name="connsiteY158" fmla="*/ 2565582 h 6398938"/>
              <a:gd name="connsiteX159" fmla="*/ 6389288 w 6389337"/>
              <a:gd name="connsiteY159" fmla="*/ 2565582 h 6398938"/>
              <a:gd name="connsiteX160" fmla="*/ 6359784 w 6389337"/>
              <a:gd name="connsiteY160" fmla="*/ 2566865 h 6398938"/>
              <a:gd name="connsiteX161" fmla="*/ 5698801 w 6389337"/>
              <a:gd name="connsiteY161" fmla="*/ 2566865 h 6398938"/>
              <a:gd name="connsiteX162" fmla="*/ 5269954 w 6389337"/>
              <a:gd name="connsiteY162" fmla="*/ 2565880 h 6398938"/>
              <a:gd name="connsiteX163" fmla="*/ 4017160 w 6389337"/>
              <a:gd name="connsiteY163" fmla="*/ 2566915 h 6398938"/>
              <a:gd name="connsiteX164" fmla="*/ 3755816 w 6389337"/>
              <a:gd name="connsiteY164" fmla="*/ 2566817 h 6398938"/>
              <a:gd name="connsiteX165" fmla="*/ 3724338 w 6389337"/>
              <a:gd name="connsiteY165" fmla="*/ 2564645 h 6398938"/>
              <a:gd name="connsiteX166" fmla="*/ 3729963 w 6389337"/>
              <a:gd name="connsiteY166" fmla="*/ 2535882 h 6398938"/>
              <a:gd name="connsiteX167" fmla="*/ 3823705 w 6389337"/>
              <a:gd name="connsiteY167" fmla="*/ 2160567 h 6398938"/>
              <a:gd name="connsiteX168" fmla="*/ 3855232 w 6389337"/>
              <a:gd name="connsiteY168" fmla="*/ 2136095 h 6398938"/>
              <a:gd name="connsiteX169" fmla="*/ 3892236 w 6389337"/>
              <a:gd name="connsiteY169" fmla="*/ 2136046 h 6398938"/>
              <a:gd name="connsiteX170" fmla="*/ 1995520 w 6389337"/>
              <a:gd name="connsiteY170" fmla="*/ 1672830 h 6398938"/>
              <a:gd name="connsiteX171" fmla="*/ 1995579 w 6389337"/>
              <a:gd name="connsiteY171" fmla="*/ 1672907 h 6398938"/>
              <a:gd name="connsiteX172" fmla="*/ 1995431 w 6389337"/>
              <a:gd name="connsiteY172" fmla="*/ 1672956 h 6398938"/>
              <a:gd name="connsiteX173" fmla="*/ 3579827 w 6389337"/>
              <a:gd name="connsiteY173" fmla="*/ 1567918 h 6398938"/>
              <a:gd name="connsiteX174" fmla="*/ 3809940 w 6389337"/>
              <a:gd name="connsiteY174" fmla="*/ 1661414 h 6398938"/>
              <a:gd name="connsiteX175" fmla="*/ 3907481 w 6389337"/>
              <a:gd name="connsiteY175" fmla="*/ 1813276 h 6398938"/>
              <a:gd name="connsiteX176" fmla="*/ 3922283 w 6389337"/>
              <a:gd name="connsiteY176" fmla="*/ 1980877 h 6398938"/>
              <a:gd name="connsiteX177" fmla="*/ 3903140 w 6389337"/>
              <a:gd name="connsiteY177" fmla="*/ 1998196 h 6398938"/>
              <a:gd name="connsiteX178" fmla="*/ 3883404 w 6389337"/>
              <a:gd name="connsiteY178" fmla="*/ 1998393 h 6398938"/>
              <a:gd name="connsiteX179" fmla="*/ 3777327 w 6389337"/>
              <a:gd name="connsiteY179" fmla="*/ 1998689 h 6398938"/>
              <a:gd name="connsiteX180" fmla="*/ 3707958 w 6389337"/>
              <a:gd name="connsiteY180" fmla="*/ 2053997 h 6398938"/>
              <a:gd name="connsiteX181" fmla="*/ 3695969 w 6389337"/>
              <a:gd name="connsiteY181" fmla="*/ 2101806 h 6398938"/>
              <a:gd name="connsiteX182" fmla="*/ 3598970 w 6389337"/>
              <a:gd name="connsiteY182" fmla="*/ 2489258 h 6398938"/>
              <a:gd name="connsiteX183" fmla="*/ 3566407 w 6389337"/>
              <a:gd name="connsiteY183" fmla="*/ 2628392 h 6398938"/>
              <a:gd name="connsiteX184" fmla="*/ 3590089 w 6389337"/>
              <a:gd name="connsiteY184" fmla="*/ 2689323 h 6398938"/>
              <a:gd name="connsiteX185" fmla="*/ 3650035 w 6389337"/>
              <a:gd name="connsiteY185" fmla="*/ 2707381 h 6398938"/>
              <a:gd name="connsiteX186" fmla="*/ 3707070 w 6389337"/>
              <a:gd name="connsiteY186" fmla="*/ 2707282 h 6398938"/>
              <a:gd name="connsiteX187" fmla="*/ 3710228 w 6389337"/>
              <a:gd name="connsiteY187" fmla="*/ 2722825 h 6398938"/>
              <a:gd name="connsiteX188" fmla="*/ 3714767 w 6389337"/>
              <a:gd name="connsiteY188" fmla="*/ 2816320 h 6398938"/>
              <a:gd name="connsiteX189" fmla="*/ 3724634 w 6389337"/>
              <a:gd name="connsiteY189" fmla="*/ 3082301 h 6398938"/>
              <a:gd name="connsiteX190" fmla="*/ 3730654 w 6389337"/>
              <a:gd name="connsiteY190" fmla="*/ 3299141 h 6398938"/>
              <a:gd name="connsiteX191" fmla="*/ 3728729 w 6389337"/>
              <a:gd name="connsiteY191" fmla="*/ 3338513 h 6398938"/>
              <a:gd name="connsiteX192" fmla="*/ 3695919 w 6389337"/>
              <a:gd name="connsiteY192" fmla="*/ 3565222 h 6398938"/>
              <a:gd name="connsiteX193" fmla="*/ 3650183 w 6389337"/>
              <a:gd name="connsiteY193" fmla="*/ 3889620 h 6398938"/>
              <a:gd name="connsiteX194" fmla="*/ 3610861 w 6389337"/>
              <a:gd name="connsiteY194" fmla="*/ 4165174 h 6398938"/>
              <a:gd name="connsiteX195" fmla="*/ 3562312 w 6389337"/>
              <a:gd name="connsiteY195" fmla="*/ 4501611 h 6398938"/>
              <a:gd name="connsiteX196" fmla="*/ 3531278 w 6389337"/>
              <a:gd name="connsiteY196" fmla="*/ 4721116 h 6398938"/>
              <a:gd name="connsiteX197" fmla="*/ 3494373 w 6389337"/>
              <a:gd name="connsiteY197" fmla="*/ 4972148 h 6398938"/>
              <a:gd name="connsiteX198" fmla="*/ 3452633 w 6389337"/>
              <a:gd name="connsiteY198" fmla="*/ 5272223 h 6398938"/>
              <a:gd name="connsiteX199" fmla="*/ 3413706 w 6389337"/>
              <a:gd name="connsiteY199" fmla="*/ 5545309 h 6398938"/>
              <a:gd name="connsiteX200" fmla="*/ 3374037 w 6389337"/>
              <a:gd name="connsiteY200" fmla="*/ 5823281 h 6398938"/>
              <a:gd name="connsiteX201" fmla="*/ 3334666 w 6389337"/>
              <a:gd name="connsiteY201" fmla="*/ 6098834 h 6398938"/>
              <a:gd name="connsiteX202" fmla="*/ 3292630 w 6389337"/>
              <a:gd name="connsiteY202" fmla="*/ 6388893 h 6398938"/>
              <a:gd name="connsiteX203" fmla="*/ 3292558 w 6389337"/>
              <a:gd name="connsiteY203" fmla="*/ 6398938 h 6398938"/>
              <a:gd name="connsiteX204" fmla="*/ 2812782 w 6389337"/>
              <a:gd name="connsiteY204" fmla="*/ 6398938 h 6398938"/>
              <a:gd name="connsiteX205" fmla="*/ 2815974 w 6389337"/>
              <a:gd name="connsiteY205" fmla="*/ 6378927 h 6398938"/>
              <a:gd name="connsiteX206" fmla="*/ 2821105 w 6389337"/>
              <a:gd name="connsiteY206" fmla="*/ 6275563 h 6398938"/>
              <a:gd name="connsiteX207" fmla="*/ 2826976 w 6389337"/>
              <a:gd name="connsiteY207" fmla="*/ 6117977 h 6398938"/>
              <a:gd name="connsiteX208" fmla="*/ 2827519 w 6389337"/>
              <a:gd name="connsiteY208" fmla="*/ 6105643 h 6398938"/>
              <a:gd name="connsiteX209" fmla="*/ 2836301 w 6389337"/>
              <a:gd name="connsiteY209" fmla="*/ 5940804 h 6398938"/>
              <a:gd name="connsiteX210" fmla="*/ 2842173 w 6389337"/>
              <a:gd name="connsiteY210" fmla="*/ 5797970 h 6398938"/>
              <a:gd name="connsiteX211" fmla="*/ 2847304 w 6389337"/>
              <a:gd name="connsiteY211" fmla="*/ 5687205 h 6398938"/>
              <a:gd name="connsiteX212" fmla="*/ 2860625 w 6389337"/>
              <a:gd name="connsiteY212" fmla="*/ 5441206 h 6398938"/>
              <a:gd name="connsiteX213" fmla="*/ 2866694 w 6389337"/>
              <a:gd name="connsiteY213" fmla="*/ 5283571 h 6398938"/>
              <a:gd name="connsiteX214" fmla="*/ 2872170 w 6389337"/>
              <a:gd name="connsiteY214" fmla="*/ 5167872 h 6398938"/>
              <a:gd name="connsiteX215" fmla="*/ 2885146 w 6389337"/>
              <a:gd name="connsiteY215" fmla="*/ 4929273 h 6398938"/>
              <a:gd name="connsiteX216" fmla="*/ 2891461 w 6389337"/>
              <a:gd name="connsiteY216" fmla="*/ 4756837 h 6398938"/>
              <a:gd name="connsiteX217" fmla="*/ 2891955 w 6389337"/>
              <a:gd name="connsiteY217" fmla="*/ 4746969 h 6398938"/>
              <a:gd name="connsiteX218" fmla="*/ 2904733 w 6389337"/>
              <a:gd name="connsiteY218" fmla="*/ 4523171 h 6398938"/>
              <a:gd name="connsiteX219" fmla="*/ 2909914 w 6389337"/>
              <a:gd name="connsiteY219" fmla="*/ 4407473 h 6398938"/>
              <a:gd name="connsiteX220" fmla="*/ 2920176 w 6389337"/>
              <a:gd name="connsiteY220" fmla="*/ 4161276 h 6398938"/>
              <a:gd name="connsiteX221" fmla="*/ 2944006 w 6389337"/>
              <a:gd name="connsiteY221" fmla="*/ 4124618 h 6398938"/>
              <a:gd name="connsiteX222" fmla="*/ 2990088 w 6389337"/>
              <a:gd name="connsiteY222" fmla="*/ 4063735 h 6398938"/>
              <a:gd name="connsiteX223" fmla="*/ 2996255 w 6389337"/>
              <a:gd name="connsiteY223" fmla="*/ 4014840 h 6398938"/>
              <a:gd name="connsiteX224" fmla="*/ 3018902 w 6389337"/>
              <a:gd name="connsiteY224" fmla="*/ 3836483 h 6398938"/>
              <a:gd name="connsiteX225" fmla="*/ 3040462 w 6389337"/>
              <a:gd name="connsiteY225" fmla="*/ 3660445 h 6398938"/>
              <a:gd name="connsiteX226" fmla="*/ 3063553 w 6389337"/>
              <a:gd name="connsiteY226" fmla="*/ 3477154 h 6398938"/>
              <a:gd name="connsiteX227" fmla="*/ 3086248 w 6389337"/>
              <a:gd name="connsiteY227" fmla="*/ 3298747 h 6398938"/>
              <a:gd name="connsiteX228" fmla="*/ 3098040 w 6389337"/>
              <a:gd name="connsiteY228" fmla="*/ 3218375 h 6398938"/>
              <a:gd name="connsiteX229" fmla="*/ 3110819 w 6389337"/>
              <a:gd name="connsiteY229" fmla="*/ 3098583 h 6398938"/>
              <a:gd name="connsiteX230" fmla="*/ 3131738 w 6389337"/>
              <a:gd name="connsiteY230" fmla="*/ 2934879 h 6398938"/>
              <a:gd name="connsiteX231" fmla="*/ 3059112 w 6389337"/>
              <a:gd name="connsiteY231" fmla="*/ 2852535 h 6398938"/>
              <a:gd name="connsiteX232" fmla="*/ 3004840 w 6389337"/>
              <a:gd name="connsiteY232" fmla="*/ 2852238 h 6398938"/>
              <a:gd name="connsiteX233" fmla="*/ 2984612 w 6389337"/>
              <a:gd name="connsiteY233" fmla="*/ 2848833 h 6398938"/>
              <a:gd name="connsiteX234" fmla="*/ 2984661 w 6389337"/>
              <a:gd name="connsiteY234" fmla="*/ 2820218 h 6398938"/>
              <a:gd name="connsiteX235" fmla="*/ 2993246 w 6389337"/>
              <a:gd name="connsiteY235" fmla="*/ 2670229 h 6398938"/>
              <a:gd name="connsiteX236" fmla="*/ 3003656 w 6389337"/>
              <a:gd name="connsiteY236" fmla="*/ 2438834 h 6398938"/>
              <a:gd name="connsiteX237" fmla="*/ 3009922 w 6389337"/>
              <a:gd name="connsiteY237" fmla="*/ 2268864 h 6398938"/>
              <a:gd name="connsiteX238" fmla="*/ 3015152 w 6389337"/>
              <a:gd name="connsiteY238" fmla="*/ 2163084 h 6398938"/>
              <a:gd name="connsiteX239" fmla="*/ 3028424 w 6389337"/>
              <a:gd name="connsiteY239" fmla="*/ 1914617 h 6398938"/>
              <a:gd name="connsiteX240" fmla="*/ 3060247 w 6389337"/>
              <a:gd name="connsiteY240" fmla="*/ 1778641 h 6398938"/>
              <a:gd name="connsiteX241" fmla="*/ 3384941 w 6389337"/>
              <a:gd name="connsiteY241" fmla="*/ 1568115 h 6398938"/>
              <a:gd name="connsiteX242" fmla="*/ 3579827 w 6389337"/>
              <a:gd name="connsiteY242" fmla="*/ 1567918 h 6398938"/>
              <a:gd name="connsiteX243" fmla="*/ 2534500 w 6389337"/>
              <a:gd name="connsiteY243" fmla="*/ 1567916 h 6398938"/>
              <a:gd name="connsiteX244" fmla="*/ 2762541 w 6389337"/>
              <a:gd name="connsiteY244" fmla="*/ 1654011 h 6398938"/>
              <a:gd name="connsiteX245" fmla="*/ 2886675 w 6389337"/>
              <a:gd name="connsiteY245" fmla="*/ 1919400 h 6398938"/>
              <a:gd name="connsiteX246" fmla="*/ 2877943 w 6389337"/>
              <a:gd name="connsiteY246" fmla="*/ 2140830 h 6398938"/>
              <a:gd name="connsiteX247" fmla="*/ 2872663 w 6389337"/>
              <a:gd name="connsiteY247" fmla="*/ 2251545 h 6398938"/>
              <a:gd name="connsiteX248" fmla="*/ 2866299 w 6389337"/>
              <a:gd name="connsiteY248" fmla="*/ 2421416 h 6398938"/>
              <a:gd name="connsiteX249" fmla="*/ 2853126 w 6389337"/>
              <a:gd name="connsiteY249" fmla="*/ 2664851 h 6398938"/>
              <a:gd name="connsiteX250" fmla="*/ 2852435 w 6389337"/>
              <a:gd name="connsiteY250" fmla="*/ 2687053 h 6398938"/>
              <a:gd name="connsiteX251" fmla="*/ 2846711 w 6389337"/>
              <a:gd name="connsiteY251" fmla="*/ 2829788 h 6398938"/>
              <a:gd name="connsiteX252" fmla="*/ 2822783 w 6389337"/>
              <a:gd name="connsiteY252" fmla="*/ 2852434 h 6398938"/>
              <a:gd name="connsiteX253" fmla="*/ 2807981 w 6389337"/>
              <a:gd name="connsiteY253" fmla="*/ 2852484 h 6398938"/>
              <a:gd name="connsiteX254" fmla="*/ 2097808 w 6389337"/>
              <a:gd name="connsiteY254" fmla="*/ 2852434 h 6398938"/>
              <a:gd name="connsiteX255" fmla="*/ 2064653 w 6389337"/>
              <a:gd name="connsiteY255" fmla="*/ 2851053 h 6398938"/>
              <a:gd name="connsiteX256" fmla="*/ 2064653 w 6389337"/>
              <a:gd name="connsiteY256" fmla="*/ 2850954 h 6398938"/>
              <a:gd name="connsiteX257" fmla="*/ 2062728 w 6389337"/>
              <a:gd name="connsiteY257" fmla="*/ 2824952 h 6398938"/>
              <a:gd name="connsiteX258" fmla="*/ 2062975 w 6389337"/>
              <a:gd name="connsiteY258" fmla="*/ 1934794 h 6398938"/>
              <a:gd name="connsiteX259" fmla="*/ 2140584 w 6389337"/>
              <a:gd name="connsiteY259" fmla="*/ 1703201 h 6398938"/>
              <a:gd name="connsiteX260" fmla="*/ 2350074 w 6389337"/>
              <a:gd name="connsiteY260" fmla="*/ 1573984 h 6398938"/>
              <a:gd name="connsiteX261" fmla="*/ 2403803 w 6389337"/>
              <a:gd name="connsiteY261" fmla="*/ 1568212 h 6398938"/>
              <a:gd name="connsiteX262" fmla="*/ 2534500 w 6389337"/>
              <a:gd name="connsiteY262" fmla="*/ 1567916 h 6398938"/>
              <a:gd name="connsiteX263" fmla="*/ 430278 w 6389337"/>
              <a:gd name="connsiteY263" fmla="*/ 1566043 h 6398938"/>
              <a:gd name="connsiteX264" fmla="*/ 583127 w 6389337"/>
              <a:gd name="connsiteY264" fmla="*/ 1567030 h 6398938"/>
              <a:gd name="connsiteX265" fmla="*/ 762126 w 6389337"/>
              <a:gd name="connsiteY265" fmla="*/ 1605069 h 6398938"/>
              <a:gd name="connsiteX266" fmla="*/ 961748 w 6389337"/>
              <a:gd name="connsiteY266" fmla="*/ 1909880 h 6398938"/>
              <a:gd name="connsiteX267" fmla="*/ 971912 w 6389337"/>
              <a:gd name="connsiteY267" fmla="*/ 2109107 h 6398938"/>
              <a:gd name="connsiteX268" fmla="*/ 977882 w 6389337"/>
              <a:gd name="connsiteY268" fmla="*/ 2266743 h 6398938"/>
              <a:gd name="connsiteX269" fmla="*/ 978523 w 6389337"/>
              <a:gd name="connsiteY269" fmla="*/ 2281543 h 6398938"/>
              <a:gd name="connsiteX270" fmla="*/ 987157 w 6389337"/>
              <a:gd name="connsiteY270" fmla="*/ 2456252 h 6398938"/>
              <a:gd name="connsiteX271" fmla="*/ 992289 w 6389337"/>
              <a:gd name="connsiteY271" fmla="*/ 2613789 h 6398938"/>
              <a:gd name="connsiteX272" fmla="*/ 992782 w 6389337"/>
              <a:gd name="connsiteY272" fmla="*/ 2621187 h 6398938"/>
              <a:gd name="connsiteX273" fmla="*/ 1001909 w 6389337"/>
              <a:gd name="connsiteY273" fmla="*/ 2753760 h 6398938"/>
              <a:gd name="connsiteX274" fmla="*/ 1005610 w 6389337"/>
              <a:gd name="connsiteY274" fmla="*/ 2812718 h 6398938"/>
              <a:gd name="connsiteX275" fmla="*/ 1005363 w 6389337"/>
              <a:gd name="connsiteY275" fmla="*/ 2850758 h 6398938"/>
              <a:gd name="connsiteX276" fmla="*/ 978721 w 6389337"/>
              <a:gd name="connsiteY276" fmla="*/ 2852435 h 6398938"/>
              <a:gd name="connsiteX277" fmla="*/ 926915 w 6389337"/>
              <a:gd name="connsiteY277" fmla="*/ 2852782 h 6398938"/>
              <a:gd name="connsiteX278" fmla="*/ 858533 w 6389337"/>
              <a:gd name="connsiteY278" fmla="*/ 2925011 h 6398938"/>
              <a:gd name="connsiteX279" fmla="*/ 861098 w 6389337"/>
              <a:gd name="connsiteY279" fmla="*/ 2959400 h 6398938"/>
              <a:gd name="connsiteX280" fmla="*/ 868993 w 6389337"/>
              <a:gd name="connsiteY280" fmla="*/ 3022948 h 6398938"/>
              <a:gd name="connsiteX281" fmla="*/ 890652 w 6389337"/>
              <a:gd name="connsiteY281" fmla="*/ 3196470 h 6398938"/>
              <a:gd name="connsiteX282" fmla="*/ 913347 w 6389337"/>
              <a:gd name="connsiteY282" fmla="*/ 3377293 h 6398938"/>
              <a:gd name="connsiteX283" fmla="*/ 934810 w 6389337"/>
              <a:gd name="connsiteY283" fmla="*/ 3550865 h 6398938"/>
              <a:gd name="connsiteX284" fmla="*/ 957554 w 6389337"/>
              <a:gd name="connsiteY284" fmla="*/ 3731689 h 6398938"/>
              <a:gd name="connsiteX285" fmla="*/ 969198 w 6389337"/>
              <a:gd name="connsiteY285" fmla="*/ 3836730 h 6398938"/>
              <a:gd name="connsiteX286" fmla="*/ 987601 w 6389337"/>
              <a:gd name="connsiteY286" fmla="*/ 3973347 h 6398938"/>
              <a:gd name="connsiteX287" fmla="*/ 1001515 w 6389337"/>
              <a:gd name="connsiteY287" fmla="*/ 4073355 h 6398938"/>
              <a:gd name="connsiteX288" fmla="*/ 1045278 w 6389337"/>
              <a:gd name="connsiteY288" fmla="*/ 4124914 h 6398938"/>
              <a:gd name="connsiteX289" fmla="*/ 1068516 w 6389337"/>
              <a:gd name="connsiteY289" fmla="*/ 4154467 h 6398938"/>
              <a:gd name="connsiteX290" fmla="*/ 1075621 w 6389337"/>
              <a:gd name="connsiteY290" fmla="*/ 4289753 h 6398938"/>
              <a:gd name="connsiteX291" fmla="*/ 1084896 w 6389337"/>
              <a:gd name="connsiteY291" fmla="*/ 4474277 h 6398938"/>
              <a:gd name="connsiteX292" fmla="*/ 1095307 w 6389337"/>
              <a:gd name="connsiteY292" fmla="*/ 4698272 h 6398938"/>
              <a:gd name="connsiteX293" fmla="*/ 1104878 w 6389337"/>
              <a:gd name="connsiteY293" fmla="*/ 4900065 h 6398938"/>
              <a:gd name="connsiteX294" fmla="*/ 1114943 w 6389337"/>
              <a:gd name="connsiteY294" fmla="*/ 5116660 h 6398938"/>
              <a:gd name="connsiteX295" fmla="*/ 1121209 w 6389337"/>
              <a:gd name="connsiteY295" fmla="*/ 5286630 h 6398938"/>
              <a:gd name="connsiteX296" fmla="*/ 1126488 w 6389337"/>
              <a:gd name="connsiteY296" fmla="*/ 5397344 h 6398938"/>
              <a:gd name="connsiteX297" fmla="*/ 1139514 w 6389337"/>
              <a:gd name="connsiteY297" fmla="*/ 5626027 h 6398938"/>
              <a:gd name="connsiteX298" fmla="*/ 1149184 w 6389337"/>
              <a:gd name="connsiteY298" fmla="*/ 5827819 h 6398938"/>
              <a:gd name="connsiteX299" fmla="*/ 1160433 w 6389337"/>
              <a:gd name="connsiteY299" fmla="*/ 6106086 h 6398938"/>
              <a:gd name="connsiteX300" fmla="*/ 1160976 w 6389337"/>
              <a:gd name="connsiteY300" fmla="*/ 6123355 h 6398938"/>
              <a:gd name="connsiteX301" fmla="*/ 1169610 w 6389337"/>
              <a:gd name="connsiteY301" fmla="*/ 6283210 h 6398938"/>
              <a:gd name="connsiteX302" fmla="*/ 1175215 w 6389337"/>
              <a:gd name="connsiteY302" fmla="*/ 6398938 h 6398938"/>
              <a:gd name="connsiteX303" fmla="*/ 698200 w 6389337"/>
              <a:gd name="connsiteY303" fmla="*/ 6398938 h 6398938"/>
              <a:gd name="connsiteX304" fmla="*/ 692609 w 6389337"/>
              <a:gd name="connsiteY304" fmla="*/ 6353715 h 6398938"/>
              <a:gd name="connsiteX305" fmla="*/ 670949 w 6389337"/>
              <a:gd name="connsiteY305" fmla="*/ 6205059 h 6398938"/>
              <a:gd name="connsiteX306" fmla="*/ 647070 w 6389337"/>
              <a:gd name="connsiteY306" fmla="*/ 6034349 h 6398938"/>
              <a:gd name="connsiteX307" fmla="*/ 631331 w 6389337"/>
              <a:gd name="connsiteY307" fmla="*/ 5927088 h 6398938"/>
              <a:gd name="connsiteX308" fmla="*/ 608290 w 6389337"/>
              <a:gd name="connsiteY308" fmla="*/ 5761213 h 6398938"/>
              <a:gd name="connsiteX309" fmla="*/ 577207 w 6389337"/>
              <a:gd name="connsiteY309" fmla="*/ 5549207 h 6398938"/>
              <a:gd name="connsiteX310" fmla="*/ 549923 w 6389337"/>
              <a:gd name="connsiteY310" fmla="*/ 5354075 h 6398938"/>
              <a:gd name="connsiteX311" fmla="*/ 517754 w 6389337"/>
              <a:gd name="connsiteY311" fmla="*/ 5132250 h 6398938"/>
              <a:gd name="connsiteX312" fmla="*/ 489188 w 6389337"/>
              <a:gd name="connsiteY312" fmla="*/ 4932332 h 6398938"/>
              <a:gd name="connsiteX313" fmla="*/ 459042 w 6389337"/>
              <a:gd name="connsiteY313" fmla="*/ 4722645 h 6398938"/>
              <a:gd name="connsiteX314" fmla="*/ 434620 w 6389337"/>
              <a:gd name="connsiteY314" fmla="*/ 4539749 h 6398938"/>
              <a:gd name="connsiteX315" fmla="*/ 408470 w 6389337"/>
              <a:gd name="connsiteY315" fmla="*/ 4364450 h 6398938"/>
              <a:gd name="connsiteX316" fmla="*/ 385874 w 6389337"/>
              <a:gd name="connsiteY316" fmla="*/ 4208443 h 6398938"/>
              <a:gd name="connsiteX317" fmla="*/ 359527 w 6389337"/>
              <a:gd name="connsiteY317" fmla="*/ 4023080 h 6398938"/>
              <a:gd name="connsiteX318" fmla="*/ 329727 w 6389337"/>
              <a:gd name="connsiteY318" fmla="*/ 3813393 h 6398938"/>
              <a:gd name="connsiteX319" fmla="*/ 315715 w 6389337"/>
              <a:gd name="connsiteY319" fmla="*/ 3718368 h 6398938"/>
              <a:gd name="connsiteX320" fmla="*/ 292328 w 6389337"/>
              <a:gd name="connsiteY320" fmla="*/ 3550075 h 6398938"/>
              <a:gd name="connsiteX321" fmla="*/ 261393 w 6389337"/>
              <a:gd name="connsiteY321" fmla="*/ 3338020 h 6398938"/>
              <a:gd name="connsiteX322" fmla="*/ 230853 w 6389337"/>
              <a:gd name="connsiteY322" fmla="*/ 3121080 h 6398938"/>
              <a:gd name="connsiteX323" fmla="*/ 211365 w 6389337"/>
              <a:gd name="connsiteY323" fmla="*/ 2984563 h 6398938"/>
              <a:gd name="connsiteX324" fmla="*/ 197155 w 6389337"/>
              <a:gd name="connsiteY324" fmla="*/ 2887070 h 6398938"/>
              <a:gd name="connsiteX325" fmla="*/ 173818 w 6389337"/>
              <a:gd name="connsiteY325" fmla="*/ 2721246 h 6398938"/>
              <a:gd name="connsiteX326" fmla="*/ 157783 w 6389337"/>
              <a:gd name="connsiteY326" fmla="*/ 2611566 h 6398938"/>
              <a:gd name="connsiteX327" fmla="*/ 135186 w 6389337"/>
              <a:gd name="connsiteY327" fmla="*/ 2448109 h 6398938"/>
              <a:gd name="connsiteX328" fmla="*/ 103857 w 6389337"/>
              <a:gd name="connsiteY328" fmla="*/ 2236104 h 6398938"/>
              <a:gd name="connsiteX329" fmla="*/ 70307 w 6389337"/>
              <a:gd name="connsiteY329" fmla="*/ 1999577 h 6398938"/>
              <a:gd name="connsiteX330" fmla="*/ 65028 w 6389337"/>
              <a:gd name="connsiteY330" fmla="*/ 1889109 h 6398938"/>
              <a:gd name="connsiteX331" fmla="*/ 187781 w 6389337"/>
              <a:gd name="connsiteY331" fmla="*/ 1654605 h 6398938"/>
              <a:gd name="connsiteX332" fmla="*/ 430278 w 6389337"/>
              <a:gd name="connsiteY332" fmla="*/ 1566043 h 6398938"/>
              <a:gd name="connsiteX333" fmla="*/ 1520539 w 6389337"/>
              <a:gd name="connsiteY333" fmla="*/ 1565554 h 6398938"/>
              <a:gd name="connsiteX334" fmla="*/ 1598998 w 6389337"/>
              <a:gd name="connsiteY334" fmla="*/ 1568952 h 6398938"/>
              <a:gd name="connsiteX335" fmla="*/ 1785053 w 6389337"/>
              <a:gd name="connsiteY335" fmla="*/ 1640936 h 6398938"/>
              <a:gd name="connsiteX336" fmla="*/ 1916489 w 6389337"/>
              <a:gd name="connsiteY336" fmla="*/ 1843617 h 6398938"/>
              <a:gd name="connsiteX337" fmla="*/ 1925222 w 6389337"/>
              <a:gd name="connsiteY337" fmla="*/ 1931636 h 6398938"/>
              <a:gd name="connsiteX338" fmla="*/ 1925124 w 6389337"/>
              <a:gd name="connsiteY338" fmla="*/ 2341044 h 6398938"/>
              <a:gd name="connsiteX339" fmla="*/ 1925074 w 6389337"/>
              <a:gd name="connsiteY339" fmla="*/ 2817058 h 6398938"/>
              <a:gd name="connsiteX340" fmla="*/ 1923545 w 6389337"/>
              <a:gd name="connsiteY340" fmla="*/ 2850855 h 6398938"/>
              <a:gd name="connsiteX341" fmla="*/ 1923495 w 6389337"/>
              <a:gd name="connsiteY341" fmla="*/ 2850806 h 6398938"/>
              <a:gd name="connsiteX342" fmla="*/ 1148443 w 6389337"/>
              <a:gd name="connsiteY342" fmla="*/ 2850806 h 6398938"/>
              <a:gd name="connsiteX343" fmla="*/ 1144890 w 6389337"/>
              <a:gd name="connsiteY343" fmla="*/ 2840494 h 6398938"/>
              <a:gd name="connsiteX344" fmla="*/ 1139513 w 6389337"/>
              <a:gd name="connsiteY344" fmla="*/ 2742114 h 6398938"/>
              <a:gd name="connsiteX345" fmla="*/ 1134332 w 6389337"/>
              <a:gd name="connsiteY345" fmla="*/ 2582111 h 6398938"/>
              <a:gd name="connsiteX346" fmla="*/ 1129447 w 6389337"/>
              <a:gd name="connsiteY346" fmla="*/ 2481315 h 6398938"/>
              <a:gd name="connsiteX347" fmla="*/ 1115633 w 6389337"/>
              <a:gd name="connsiteY347" fmla="*/ 2260179 h 6398938"/>
              <a:gd name="connsiteX348" fmla="*/ 1109663 w 6389337"/>
              <a:gd name="connsiteY348" fmla="*/ 2119861 h 6398938"/>
              <a:gd name="connsiteX349" fmla="*/ 1101029 w 6389337"/>
              <a:gd name="connsiteY349" fmla="*/ 1947671 h 6398938"/>
              <a:gd name="connsiteX350" fmla="*/ 1174395 w 6389337"/>
              <a:gd name="connsiteY350" fmla="*/ 1709812 h 6398938"/>
              <a:gd name="connsiteX351" fmla="*/ 1441857 w 6389337"/>
              <a:gd name="connsiteY351" fmla="*/ 1568113 h 6398938"/>
              <a:gd name="connsiteX352" fmla="*/ 1520539 w 6389337"/>
              <a:gd name="connsiteY352" fmla="*/ 1565554 h 6398938"/>
              <a:gd name="connsiteX353" fmla="*/ 1961733 w 6389337"/>
              <a:gd name="connsiteY353" fmla="*/ 1140647 h 6398938"/>
              <a:gd name="connsiteX354" fmla="*/ 2396402 w 6389337"/>
              <a:gd name="connsiteY354" fmla="*/ 1428091 h 6398938"/>
              <a:gd name="connsiteX355" fmla="*/ 2351455 w 6389337"/>
              <a:gd name="connsiteY355" fmla="*/ 1435639 h 6398938"/>
              <a:gd name="connsiteX356" fmla="*/ 2028981 w 6389337"/>
              <a:gd name="connsiteY356" fmla="*/ 1626282 h 6398938"/>
              <a:gd name="connsiteX357" fmla="*/ 2012897 w 6389337"/>
              <a:gd name="connsiteY357" fmla="*/ 1648089 h 6398938"/>
              <a:gd name="connsiteX358" fmla="*/ 1995520 w 6389337"/>
              <a:gd name="connsiteY358" fmla="*/ 1672830 h 6398938"/>
              <a:gd name="connsiteX359" fmla="*/ 1944989 w 6389337"/>
              <a:gd name="connsiteY359" fmla="*/ 1606596 h 6398938"/>
              <a:gd name="connsiteX360" fmla="*/ 1888959 w 6389337"/>
              <a:gd name="connsiteY360" fmla="*/ 1549018 h 6398938"/>
              <a:gd name="connsiteX361" fmla="*/ 1750714 w 6389337"/>
              <a:gd name="connsiteY361" fmla="*/ 1464552 h 6398938"/>
              <a:gd name="connsiteX362" fmla="*/ 1592437 w 6389337"/>
              <a:gd name="connsiteY362" fmla="*/ 1428633 h 6398938"/>
              <a:gd name="connsiteX363" fmla="*/ 1677101 w 6389337"/>
              <a:gd name="connsiteY363" fmla="*/ 1281310 h 6398938"/>
              <a:gd name="connsiteX364" fmla="*/ 1961733 w 6389337"/>
              <a:gd name="connsiteY364" fmla="*/ 1140647 h 6398938"/>
              <a:gd name="connsiteX365" fmla="*/ 5083258 w 6389337"/>
              <a:gd name="connsiteY365" fmla="*/ 1106258 h 6398938"/>
              <a:gd name="connsiteX366" fmla="*/ 5184845 w 6389337"/>
              <a:gd name="connsiteY366" fmla="*/ 1163836 h 6398938"/>
              <a:gd name="connsiteX367" fmla="*/ 5192591 w 6389337"/>
              <a:gd name="connsiteY367" fmla="*/ 1247760 h 6398938"/>
              <a:gd name="connsiteX368" fmla="*/ 5166491 w 6389337"/>
              <a:gd name="connsiteY368" fmla="*/ 1457299 h 6398938"/>
              <a:gd name="connsiteX369" fmla="*/ 5166491 w 6389337"/>
              <a:gd name="connsiteY369" fmla="*/ 1965284 h 6398938"/>
              <a:gd name="connsiteX370" fmla="*/ 5165208 w 6389337"/>
              <a:gd name="connsiteY370" fmla="*/ 1995035 h 6398938"/>
              <a:gd name="connsiteX371" fmla="*/ 5165159 w 6389337"/>
              <a:gd name="connsiteY371" fmla="*/ 1995035 h 6398938"/>
              <a:gd name="connsiteX372" fmla="*/ 4950489 w 6389337"/>
              <a:gd name="connsiteY372" fmla="*/ 1993999 h 6398938"/>
              <a:gd name="connsiteX373" fmla="*/ 4948811 w 6389337"/>
              <a:gd name="connsiteY373" fmla="*/ 1971007 h 6398938"/>
              <a:gd name="connsiteX374" fmla="*/ 4949354 w 6389337"/>
              <a:gd name="connsiteY374" fmla="*/ 1398882 h 6398938"/>
              <a:gd name="connsiteX375" fmla="*/ 4984631 w 6389337"/>
              <a:gd name="connsiteY375" fmla="*/ 1183127 h 6398938"/>
              <a:gd name="connsiteX376" fmla="*/ 5083258 w 6389337"/>
              <a:gd name="connsiteY376" fmla="*/ 1106258 h 6398938"/>
              <a:gd name="connsiteX377" fmla="*/ 292526 w 6389337"/>
              <a:gd name="connsiteY377" fmla="*/ 996827 h 6398938"/>
              <a:gd name="connsiteX378" fmla="*/ 565760 w 6389337"/>
              <a:gd name="connsiteY378" fmla="*/ 1222895 h 6398938"/>
              <a:gd name="connsiteX379" fmla="*/ 540647 w 6389337"/>
              <a:gd name="connsiteY379" fmla="*/ 1412008 h 6398938"/>
              <a:gd name="connsiteX380" fmla="*/ 515633 w 6389337"/>
              <a:gd name="connsiteY380" fmla="*/ 1427204 h 6398938"/>
              <a:gd name="connsiteX381" fmla="*/ 434274 w 6389337"/>
              <a:gd name="connsiteY381" fmla="*/ 1427204 h 6398938"/>
              <a:gd name="connsiteX382" fmla="*/ 257742 w 6389337"/>
              <a:gd name="connsiteY382" fmla="*/ 1456314 h 6398938"/>
              <a:gd name="connsiteX383" fmla="*/ 147916 w 6389337"/>
              <a:gd name="connsiteY383" fmla="*/ 1511375 h 6398938"/>
              <a:gd name="connsiteX384" fmla="*/ 128625 w 6389337"/>
              <a:gd name="connsiteY384" fmla="*/ 1523266 h 6398938"/>
              <a:gd name="connsiteX385" fmla="*/ 41049 w 6389337"/>
              <a:gd name="connsiteY385" fmla="*/ 1434506 h 6398938"/>
              <a:gd name="connsiteX386" fmla="*/ 0 w 6389337"/>
              <a:gd name="connsiteY386" fmla="*/ 1332130 h 6398938"/>
              <a:gd name="connsiteX387" fmla="*/ 0 w 6389337"/>
              <a:gd name="connsiteY387" fmla="*/ 1233454 h 6398938"/>
              <a:gd name="connsiteX388" fmla="*/ 21709 w 6389337"/>
              <a:gd name="connsiteY388" fmla="*/ 1170892 h 6398938"/>
              <a:gd name="connsiteX389" fmla="*/ 292526 w 6389337"/>
              <a:gd name="connsiteY389" fmla="*/ 996827 h 6398938"/>
              <a:gd name="connsiteX390" fmla="*/ 3825945 w 6389337"/>
              <a:gd name="connsiteY390" fmla="*/ 996052 h 6398938"/>
              <a:gd name="connsiteX391" fmla="*/ 3972262 w 6389337"/>
              <a:gd name="connsiteY391" fmla="*/ 1025244 h 6398938"/>
              <a:gd name="connsiteX392" fmla="*/ 4130243 w 6389337"/>
              <a:gd name="connsiteY392" fmla="*/ 1237892 h 6398938"/>
              <a:gd name="connsiteX393" fmla="*/ 4048786 w 6389337"/>
              <a:gd name="connsiteY393" fmla="*/ 1487691 h 6398938"/>
              <a:gd name="connsiteX394" fmla="*/ 3926871 w 6389337"/>
              <a:gd name="connsiteY394" fmla="*/ 1559479 h 6398938"/>
              <a:gd name="connsiteX395" fmla="*/ 3891298 w 6389337"/>
              <a:gd name="connsiteY395" fmla="*/ 1551683 h 6398938"/>
              <a:gd name="connsiteX396" fmla="*/ 3656745 w 6389337"/>
              <a:gd name="connsiteY396" fmla="*/ 1438698 h 6398938"/>
              <a:gd name="connsiteX397" fmla="*/ 3622652 w 6389337"/>
              <a:gd name="connsiteY397" fmla="*/ 1433963 h 6398938"/>
              <a:gd name="connsiteX398" fmla="*/ 3589941 w 6389337"/>
              <a:gd name="connsiteY398" fmla="*/ 1408751 h 6398938"/>
              <a:gd name="connsiteX399" fmla="*/ 3561325 w 6389337"/>
              <a:gd name="connsiteY399" fmla="*/ 1303315 h 6398938"/>
              <a:gd name="connsiteX400" fmla="*/ 3561374 w 6389337"/>
              <a:gd name="connsiteY400" fmla="*/ 1303315 h 6398938"/>
              <a:gd name="connsiteX401" fmla="*/ 3613821 w 6389337"/>
              <a:gd name="connsiteY401" fmla="*/ 1119234 h 6398938"/>
              <a:gd name="connsiteX402" fmla="*/ 3825945 w 6389337"/>
              <a:gd name="connsiteY402" fmla="*/ 996052 h 6398938"/>
              <a:gd name="connsiteX403" fmla="*/ 1182500 w 6389337"/>
              <a:gd name="connsiteY403" fmla="*/ 856427 h 6398938"/>
              <a:gd name="connsiteX404" fmla="*/ 1406679 w 6389337"/>
              <a:gd name="connsiteY404" fmla="*/ 948081 h 6398938"/>
              <a:gd name="connsiteX405" fmla="*/ 1522426 w 6389337"/>
              <a:gd name="connsiteY405" fmla="*/ 1093086 h 6398938"/>
              <a:gd name="connsiteX406" fmla="*/ 1557209 w 6389337"/>
              <a:gd name="connsiteY406" fmla="*/ 1185101 h 6398938"/>
              <a:gd name="connsiteX407" fmla="*/ 1549562 w 6389337"/>
              <a:gd name="connsiteY407" fmla="*/ 1221562 h 6398938"/>
              <a:gd name="connsiteX408" fmla="*/ 1452415 w 6389337"/>
              <a:gd name="connsiteY408" fmla="*/ 1408356 h 6398938"/>
              <a:gd name="connsiteX409" fmla="*/ 1423996 w 6389337"/>
              <a:gd name="connsiteY409" fmla="*/ 1431052 h 6398938"/>
              <a:gd name="connsiteX410" fmla="*/ 1198521 w 6389337"/>
              <a:gd name="connsiteY410" fmla="*/ 1502641 h 6398938"/>
              <a:gd name="connsiteX411" fmla="*/ 1039356 w 6389337"/>
              <a:gd name="connsiteY411" fmla="*/ 1661066 h 6398938"/>
              <a:gd name="connsiteX412" fmla="*/ 1031265 w 6389337"/>
              <a:gd name="connsiteY412" fmla="*/ 1671674 h 6398938"/>
              <a:gd name="connsiteX413" fmla="*/ 1031265 w 6389337"/>
              <a:gd name="connsiteY413" fmla="*/ 1671625 h 6398938"/>
              <a:gd name="connsiteX414" fmla="*/ 992090 w 6389337"/>
              <a:gd name="connsiteY414" fmla="*/ 1619474 h 6398938"/>
              <a:gd name="connsiteX415" fmla="*/ 773325 w 6389337"/>
              <a:gd name="connsiteY415" fmla="*/ 1461592 h 6398938"/>
              <a:gd name="connsiteX416" fmla="*/ 731733 w 6389337"/>
              <a:gd name="connsiteY416" fmla="*/ 1418619 h 6398938"/>
              <a:gd name="connsiteX417" fmla="*/ 768786 w 6389337"/>
              <a:gd name="connsiteY417" fmla="*/ 1069009 h 6398938"/>
              <a:gd name="connsiteX418" fmla="*/ 929974 w 6389337"/>
              <a:gd name="connsiteY418" fmla="*/ 910140 h 6398938"/>
              <a:gd name="connsiteX419" fmla="*/ 1098217 w 6389337"/>
              <a:gd name="connsiteY419" fmla="*/ 857644 h 6398938"/>
              <a:gd name="connsiteX420" fmla="*/ 1182500 w 6389337"/>
              <a:gd name="connsiteY420" fmla="*/ 856427 h 6398938"/>
              <a:gd name="connsiteX421" fmla="*/ 5421619 w 6389337"/>
              <a:gd name="connsiteY421" fmla="*/ 682443 h 6398938"/>
              <a:gd name="connsiteX422" fmla="*/ 5551329 w 6389337"/>
              <a:gd name="connsiteY422" fmla="*/ 800756 h 6398938"/>
              <a:gd name="connsiteX423" fmla="*/ 5500363 w 6389337"/>
              <a:gd name="connsiteY423" fmla="*/ 880289 h 6398938"/>
              <a:gd name="connsiteX424" fmla="*/ 5387231 w 6389337"/>
              <a:gd name="connsiteY424" fmla="*/ 954592 h 6398938"/>
              <a:gd name="connsiteX425" fmla="*/ 5216570 w 6389337"/>
              <a:gd name="connsiteY425" fmla="*/ 882312 h 6398938"/>
              <a:gd name="connsiteX426" fmla="*/ 5259642 w 6389337"/>
              <a:gd name="connsiteY426" fmla="*/ 778505 h 6398938"/>
              <a:gd name="connsiteX427" fmla="*/ 5372281 w 6389337"/>
              <a:gd name="connsiteY427" fmla="*/ 703511 h 6398938"/>
              <a:gd name="connsiteX428" fmla="*/ 5421619 w 6389337"/>
              <a:gd name="connsiteY428" fmla="*/ 682443 h 6398938"/>
              <a:gd name="connsiteX429" fmla="*/ 2681170 w 6389337"/>
              <a:gd name="connsiteY429" fmla="*/ 625144 h 6398938"/>
              <a:gd name="connsiteX430" fmla="*/ 2698993 w 6389337"/>
              <a:gd name="connsiteY430" fmla="*/ 635030 h 6398938"/>
              <a:gd name="connsiteX431" fmla="*/ 2845231 w 6389337"/>
              <a:gd name="connsiteY431" fmla="*/ 866574 h 6398938"/>
              <a:gd name="connsiteX432" fmla="*/ 2847698 w 6389337"/>
              <a:gd name="connsiteY432" fmla="*/ 888579 h 6398938"/>
              <a:gd name="connsiteX433" fmla="*/ 2847797 w 6389337"/>
              <a:gd name="connsiteY433" fmla="*/ 907278 h 6398938"/>
              <a:gd name="connsiteX434" fmla="*/ 2847747 w 6389337"/>
              <a:gd name="connsiteY434" fmla="*/ 907278 h 6398938"/>
              <a:gd name="connsiteX435" fmla="*/ 2763231 w 6389337"/>
              <a:gd name="connsiteY435" fmla="*/ 963721 h 6398938"/>
              <a:gd name="connsiteX436" fmla="*/ 2583196 w 6389337"/>
              <a:gd name="connsiteY436" fmla="*/ 1233009 h 6398938"/>
              <a:gd name="connsiteX437" fmla="*/ 2580828 w 6389337"/>
              <a:gd name="connsiteY437" fmla="*/ 1242580 h 6398938"/>
              <a:gd name="connsiteX438" fmla="*/ 2534203 w 6389337"/>
              <a:gd name="connsiteY438" fmla="*/ 1283481 h 6398938"/>
              <a:gd name="connsiteX439" fmla="*/ 2463008 w 6389337"/>
              <a:gd name="connsiteY439" fmla="*/ 1251560 h 6398938"/>
              <a:gd name="connsiteX440" fmla="*/ 2294617 w 6389337"/>
              <a:gd name="connsiteY440" fmla="*/ 1087905 h 6398938"/>
              <a:gd name="connsiteX441" fmla="*/ 2171765 w 6389337"/>
              <a:gd name="connsiteY441" fmla="*/ 1031857 h 6398938"/>
              <a:gd name="connsiteX442" fmla="*/ 2143791 w 6389337"/>
              <a:gd name="connsiteY442" fmla="*/ 1001958 h 6398938"/>
              <a:gd name="connsiteX443" fmla="*/ 2143149 w 6389337"/>
              <a:gd name="connsiteY443" fmla="*/ 855276 h 6398938"/>
              <a:gd name="connsiteX444" fmla="*/ 2230034 w 6389337"/>
              <a:gd name="connsiteY444" fmla="*/ 686391 h 6398938"/>
              <a:gd name="connsiteX445" fmla="*/ 2261363 w 6389337"/>
              <a:gd name="connsiteY445" fmla="*/ 678300 h 6398938"/>
              <a:gd name="connsiteX446" fmla="*/ 2360928 w 6389337"/>
              <a:gd name="connsiteY446" fmla="*/ 705584 h 6398938"/>
              <a:gd name="connsiteX447" fmla="*/ 2536424 w 6389337"/>
              <a:gd name="connsiteY447" fmla="*/ 694828 h 6398938"/>
              <a:gd name="connsiteX448" fmla="*/ 2662680 w 6389337"/>
              <a:gd name="connsiteY448" fmla="*/ 634537 h 6398938"/>
              <a:gd name="connsiteX449" fmla="*/ 2681170 w 6389337"/>
              <a:gd name="connsiteY449" fmla="*/ 625144 h 6398938"/>
              <a:gd name="connsiteX450" fmla="*/ 3409709 w 6389337"/>
              <a:gd name="connsiteY450" fmla="*/ 434076 h 6398938"/>
              <a:gd name="connsiteX451" fmla="*/ 3457665 w 6389337"/>
              <a:gd name="connsiteY451" fmla="*/ 445128 h 6398938"/>
              <a:gd name="connsiteX452" fmla="*/ 3700211 w 6389337"/>
              <a:gd name="connsiteY452" fmla="*/ 716735 h 6398938"/>
              <a:gd name="connsiteX453" fmla="*/ 3696215 w 6389337"/>
              <a:gd name="connsiteY453" fmla="*/ 868203 h 6398938"/>
              <a:gd name="connsiteX454" fmla="*/ 3672632 w 6389337"/>
              <a:gd name="connsiteY454" fmla="*/ 897263 h 6398938"/>
              <a:gd name="connsiteX455" fmla="*/ 3507398 w 6389337"/>
              <a:gd name="connsiteY455" fmla="*/ 1030180 h 6398938"/>
              <a:gd name="connsiteX456" fmla="*/ 3461760 w 6389337"/>
              <a:gd name="connsiteY456" fmla="*/ 1106012 h 6398938"/>
              <a:gd name="connsiteX457" fmla="*/ 3434921 w 6389337"/>
              <a:gd name="connsiteY457" fmla="*/ 1132704 h 6398938"/>
              <a:gd name="connsiteX458" fmla="*/ 3396486 w 6389337"/>
              <a:gd name="connsiteY458" fmla="*/ 1221562 h 6398938"/>
              <a:gd name="connsiteX459" fmla="*/ 3421698 w 6389337"/>
              <a:gd name="connsiteY459" fmla="*/ 1344118 h 6398938"/>
              <a:gd name="connsiteX460" fmla="*/ 3418145 w 6389337"/>
              <a:gd name="connsiteY460" fmla="*/ 1407912 h 6398938"/>
              <a:gd name="connsiteX461" fmla="*/ 3395105 w 6389337"/>
              <a:gd name="connsiteY461" fmla="*/ 1427006 h 6398938"/>
              <a:gd name="connsiteX462" fmla="*/ 3253899 w 6389337"/>
              <a:gd name="connsiteY462" fmla="*/ 1446396 h 6398938"/>
              <a:gd name="connsiteX463" fmla="*/ 3070460 w 6389337"/>
              <a:gd name="connsiteY463" fmla="*/ 1544234 h 6398938"/>
              <a:gd name="connsiteX464" fmla="*/ 2971241 w 6389337"/>
              <a:gd name="connsiteY464" fmla="*/ 1656330 h 6398938"/>
              <a:gd name="connsiteX465" fmla="*/ 2958709 w 6389337"/>
              <a:gd name="connsiteY465" fmla="*/ 1670835 h 6398938"/>
              <a:gd name="connsiteX466" fmla="*/ 2958659 w 6389337"/>
              <a:gd name="connsiteY466" fmla="*/ 1670786 h 6398938"/>
              <a:gd name="connsiteX467" fmla="*/ 2907446 w 6389337"/>
              <a:gd name="connsiteY467" fmla="*/ 1602255 h 6398938"/>
              <a:gd name="connsiteX468" fmla="*/ 2758149 w 6389337"/>
              <a:gd name="connsiteY468" fmla="*/ 1483252 h 6398938"/>
              <a:gd name="connsiteX469" fmla="*/ 2714830 w 6389337"/>
              <a:gd name="connsiteY469" fmla="*/ 1427302 h 6398938"/>
              <a:gd name="connsiteX470" fmla="*/ 2842024 w 6389337"/>
              <a:gd name="connsiteY470" fmla="*/ 1076410 h 6398938"/>
              <a:gd name="connsiteX471" fmla="*/ 2958709 w 6389337"/>
              <a:gd name="connsiteY471" fmla="*/ 1014046 h 6398938"/>
              <a:gd name="connsiteX472" fmla="*/ 2981158 w 6389337"/>
              <a:gd name="connsiteY472" fmla="*/ 1004080 h 6398938"/>
              <a:gd name="connsiteX473" fmla="*/ 3014954 w 6389337"/>
              <a:gd name="connsiteY473" fmla="*/ 914975 h 6398938"/>
              <a:gd name="connsiteX474" fmla="*/ 2990779 w 6389337"/>
              <a:gd name="connsiteY474" fmla="*/ 802188 h 6398938"/>
              <a:gd name="connsiteX475" fmla="*/ 2995170 w 6389337"/>
              <a:gd name="connsiteY475" fmla="*/ 726158 h 6398938"/>
              <a:gd name="connsiteX476" fmla="*/ 3015744 w 6389337"/>
              <a:gd name="connsiteY476" fmla="*/ 710074 h 6398938"/>
              <a:gd name="connsiteX477" fmla="*/ 3147575 w 6389337"/>
              <a:gd name="connsiteY477" fmla="*/ 681655 h 6398938"/>
              <a:gd name="connsiteX478" fmla="*/ 3268454 w 6389337"/>
              <a:gd name="connsiteY478" fmla="*/ 607253 h 6398938"/>
              <a:gd name="connsiteX479" fmla="*/ 3383510 w 6389337"/>
              <a:gd name="connsiteY479" fmla="*/ 449470 h 6398938"/>
              <a:gd name="connsiteX480" fmla="*/ 3409709 w 6389337"/>
              <a:gd name="connsiteY480" fmla="*/ 434076 h 6398938"/>
              <a:gd name="connsiteX481" fmla="*/ 1781797 w 6389337"/>
              <a:gd name="connsiteY481" fmla="*/ 426577 h 6398938"/>
              <a:gd name="connsiteX482" fmla="*/ 2000858 w 6389337"/>
              <a:gd name="connsiteY482" fmla="*/ 503100 h 6398938"/>
              <a:gd name="connsiteX483" fmla="*/ 2091739 w 6389337"/>
              <a:gd name="connsiteY483" fmla="*/ 609029 h 6398938"/>
              <a:gd name="connsiteX484" fmla="*/ 2090160 w 6389337"/>
              <a:gd name="connsiteY484" fmla="*/ 642332 h 6398938"/>
              <a:gd name="connsiteX485" fmla="*/ 2007618 w 6389337"/>
              <a:gd name="connsiteY485" fmla="*/ 827844 h 6398938"/>
              <a:gd name="connsiteX486" fmla="*/ 2001796 w 6389337"/>
              <a:gd name="connsiteY486" fmla="*/ 977190 h 6398938"/>
              <a:gd name="connsiteX487" fmla="*/ 2001894 w 6389337"/>
              <a:gd name="connsiteY487" fmla="*/ 1000971 h 6398938"/>
              <a:gd name="connsiteX488" fmla="*/ 2001894 w 6389337"/>
              <a:gd name="connsiteY488" fmla="*/ 1001021 h 6398938"/>
              <a:gd name="connsiteX489" fmla="*/ 1676904 w 6389337"/>
              <a:gd name="connsiteY489" fmla="*/ 1097082 h 6398938"/>
              <a:gd name="connsiteX490" fmla="*/ 1665754 w 6389337"/>
              <a:gd name="connsiteY490" fmla="*/ 1076014 h 6398938"/>
              <a:gd name="connsiteX491" fmla="*/ 1510388 w 6389337"/>
              <a:gd name="connsiteY491" fmla="*/ 857002 h 6398938"/>
              <a:gd name="connsiteX492" fmla="*/ 1445558 w 6389337"/>
              <a:gd name="connsiteY492" fmla="*/ 808207 h 6398938"/>
              <a:gd name="connsiteX493" fmla="*/ 1423503 w 6389337"/>
              <a:gd name="connsiteY493" fmla="*/ 762372 h 6398938"/>
              <a:gd name="connsiteX494" fmla="*/ 1444373 w 6389337"/>
              <a:gd name="connsiteY494" fmla="*/ 666360 h 6398938"/>
              <a:gd name="connsiteX495" fmla="*/ 1625050 w 6389337"/>
              <a:gd name="connsiteY495" fmla="*/ 464222 h 6398938"/>
              <a:gd name="connsiteX496" fmla="*/ 1781797 w 6389337"/>
              <a:gd name="connsiteY496" fmla="*/ 426577 h 6398938"/>
              <a:gd name="connsiteX497" fmla="*/ 6201976 w 6389337"/>
              <a:gd name="connsiteY497" fmla="*/ 391608 h 6398938"/>
              <a:gd name="connsiteX498" fmla="*/ 6254743 w 6389337"/>
              <a:gd name="connsiteY498" fmla="*/ 406594 h 6398938"/>
              <a:gd name="connsiteX499" fmla="*/ 6306302 w 6389337"/>
              <a:gd name="connsiteY499" fmla="*/ 498807 h 6398938"/>
              <a:gd name="connsiteX500" fmla="*/ 6234218 w 6389337"/>
              <a:gd name="connsiteY500" fmla="*/ 603108 h 6398938"/>
              <a:gd name="connsiteX501" fmla="*/ 6152909 w 6389337"/>
              <a:gd name="connsiteY501" fmla="*/ 631576 h 6398938"/>
              <a:gd name="connsiteX502" fmla="*/ 6015354 w 6389337"/>
              <a:gd name="connsiteY502" fmla="*/ 685354 h 6398938"/>
              <a:gd name="connsiteX503" fmla="*/ 5888407 w 6389337"/>
              <a:gd name="connsiteY503" fmla="*/ 732768 h 6398938"/>
              <a:gd name="connsiteX504" fmla="*/ 5840204 w 6389337"/>
              <a:gd name="connsiteY504" fmla="*/ 740958 h 6398938"/>
              <a:gd name="connsiteX505" fmla="*/ 5733880 w 6389337"/>
              <a:gd name="connsiteY505" fmla="*/ 650374 h 6398938"/>
              <a:gd name="connsiteX506" fmla="*/ 5804483 w 6389337"/>
              <a:gd name="connsiteY506" fmla="*/ 531123 h 6398938"/>
              <a:gd name="connsiteX507" fmla="*/ 6148173 w 6389337"/>
              <a:gd name="connsiteY507" fmla="*/ 402005 h 6398938"/>
              <a:gd name="connsiteX508" fmla="*/ 6201976 w 6389337"/>
              <a:gd name="connsiteY508" fmla="*/ 391608 h 6398938"/>
              <a:gd name="connsiteX509" fmla="*/ 615685 w 6389337"/>
              <a:gd name="connsiteY509" fmla="*/ 285675 h 6398938"/>
              <a:gd name="connsiteX510" fmla="*/ 683728 w 6389337"/>
              <a:gd name="connsiteY510" fmla="*/ 286407 h 6398938"/>
              <a:gd name="connsiteX511" fmla="*/ 695816 w 6389337"/>
              <a:gd name="connsiteY511" fmla="*/ 288628 h 6398938"/>
              <a:gd name="connsiteX512" fmla="*/ 717426 w 6389337"/>
              <a:gd name="connsiteY512" fmla="*/ 319464 h 6398938"/>
              <a:gd name="connsiteX513" fmla="*/ 740417 w 6389337"/>
              <a:gd name="connsiteY513" fmla="*/ 513757 h 6398938"/>
              <a:gd name="connsiteX514" fmla="*/ 907032 w 6389337"/>
              <a:gd name="connsiteY514" fmla="*/ 747422 h 6398938"/>
              <a:gd name="connsiteX515" fmla="*/ 918035 w 6389337"/>
              <a:gd name="connsiteY515" fmla="*/ 753344 h 6398938"/>
              <a:gd name="connsiteX516" fmla="*/ 914679 w 6389337"/>
              <a:gd name="connsiteY516" fmla="*/ 760251 h 6398938"/>
              <a:gd name="connsiteX517" fmla="*/ 914729 w 6389337"/>
              <a:gd name="connsiteY517" fmla="*/ 760300 h 6398938"/>
              <a:gd name="connsiteX518" fmla="*/ 854832 w 6389337"/>
              <a:gd name="connsiteY518" fmla="*/ 793553 h 6398938"/>
              <a:gd name="connsiteX519" fmla="*/ 664387 w 6389337"/>
              <a:gd name="connsiteY519" fmla="*/ 979262 h 6398938"/>
              <a:gd name="connsiteX520" fmla="*/ 620328 w 6389337"/>
              <a:gd name="connsiteY520" fmla="*/ 999194 h 6398938"/>
              <a:gd name="connsiteX521" fmla="*/ 580019 w 6389337"/>
              <a:gd name="connsiteY521" fmla="*/ 979163 h 6398938"/>
              <a:gd name="connsiteX522" fmla="*/ 388587 w 6389337"/>
              <a:gd name="connsiteY522" fmla="*/ 872347 h 6398938"/>
              <a:gd name="connsiteX523" fmla="*/ 344429 w 6389337"/>
              <a:gd name="connsiteY523" fmla="*/ 840671 h 6398938"/>
              <a:gd name="connsiteX524" fmla="*/ 285026 w 6389337"/>
              <a:gd name="connsiteY524" fmla="*/ 672922 h 6398938"/>
              <a:gd name="connsiteX525" fmla="*/ 430130 w 6389337"/>
              <a:gd name="connsiteY525" fmla="*/ 353705 h 6398938"/>
              <a:gd name="connsiteX526" fmla="*/ 615685 w 6389337"/>
              <a:gd name="connsiteY526" fmla="*/ 285675 h 6398938"/>
              <a:gd name="connsiteX527" fmla="*/ 1164330 w 6389337"/>
              <a:gd name="connsiteY527" fmla="*/ 1 h 6398938"/>
              <a:gd name="connsiteX528" fmla="*/ 1258073 w 6389337"/>
              <a:gd name="connsiteY528" fmla="*/ 1 h 6398938"/>
              <a:gd name="connsiteX529" fmla="*/ 1258122 w 6389337"/>
              <a:gd name="connsiteY529" fmla="*/ 1 h 6398938"/>
              <a:gd name="connsiteX530" fmla="*/ 1324383 w 6389337"/>
              <a:gd name="connsiteY530" fmla="*/ 18108 h 6398938"/>
              <a:gd name="connsiteX531" fmla="*/ 1531455 w 6389337"/>
              <a:gd name="connsiteY531" fmla="*/ 200166 h 6398938"/>
              <a:gd name="connsiteX532" fmla="*/ 1565499 w 6389337"/>
              <a:gd name="connsiteY532" fmla="*/ 320353 h 6398938"/>
              <a:gd name="connsiteX533" fmla="*/ 1550697 w 6389337"/>
              <a:gd name="connsiteY533" fmla="*/ 347637 h 6398938"/>
              <a:gd name="connsiteX534" fmla="*/ 1416744 w 6389337"/>
              <a:gd name="connsiteY534" fmla="*/ 451050 h 6398938"/>
              <a:gd name="connsiteX535" fmla="*/ 1301836 w 6389337"/>
              <a:gd name="connsiteY535" fmla="*/ 663351 h 6398938"/>
              <a:gd name="connsiteX536" fmla="*/ 1296162 w 6389337"/>
              <a:gd name="connsiteY536" fmla="*/ 687330 h 6398938"/>
              <a:gd name="connsiteX537" fmla="*/ 1269371 w 6389337"/>
              <a:gd name="connsiteY537" fmla="*/ 710766 h 6398938"/>
              <a:gd name="connsiteX538" fmla="*/ 967027 w 6389337"/>
              <a:gd name="connsiteY538" fmla="*/ 617812 h 6398938"/>
              <a:gd name="connsiteX539" fmla="*/ 857052 w 6389337"/>
              <a:gd name="connsiteY539" fmla="*/ 405610 h 6398938"/>
              <a:gd name="connsiteX540" fmla="*/ 976895 w 6389337"/>
              <a:gd name="connsiteY540" fmla="*/ 87132 h 6398938"/>
              <a:gd name="connsiteX541" fmla="*/ 1147999 w 6389337"/>
              <a:gd name="connsiteY541" fmla="*/ 4639 h 6398938"/>
              <a:gd name="connsiteX542" fmla="*/ 1164330 w 6389337"/>
              <a:gd name="connsiteY542" fmla="*/ 1 h 6398938"/>
              <a:gd name="connsiteX543" fmla="*/ 2950420 w 6389337"/>
              <a:gd name="connsiteY543" fmla="*/ 1 h 6398938"/>
              <a:gd name="connsiteX544" fmla="*/ 3039229 w 6389337"/>
              <a:gd name="connsiteY544" fmla="*/ 1 h 6398938"/>
              <a:gd name="connsiteX545" fmla="*/ 3108500 w 6389337"/>
              <a:gd name="connsiteY545" fmla="*/ 24719 h 6398938"/>
              <a:gd name="connsiteX546" fmla="*/ 3276299 w 6389337"/>
              <a:gd name="connsiteY546" fmla="*/ 253598 h 6398938"/>
              <a:gd name="connsiteX547" fmla="*/ 3161686 w 6389337"/>
              <a:gd name="connsiteY547" fmla="*/ 515978 h 6398938"/>
              <a:gd name="connsiteX548" fmla="*/ 2839854 w 6389337"/>
              <a:gd name="connsiteY548" fmla="*/ 527918 h 6398938"/>
              <a:gd name="connsiteX549" fmla="*/ 2705654 w 6389337"/>
              <a:gd name="connsiteY549" fmla="*/ 293858 h 6398938"/>
              <a:gd name="connsiteX550" fmla="*/ 2889636 w 6389337"/>
              <a:gd name="connsiteY550" fmla="*/ 19194 h 6398938"/>
              <a:gd name="connsiteX551" fmla="*/ 2950420 w 6389337"/>
              <a:gd name="connsiteY551" fmla="*/ 1 h 6398938"/>
              <a:gd name="connsiteX552" fmla="*/ 2378098 w 6389337"/>
              <a:gd name="connsiteY552" fmla="*/ 0 h 6398938"/>
              <a:gd name="connsiteX553" fmla="*/ 2457039 w 6389337"/>
              <a:gd name="connsiteY553" fmla="*/ 0 h 6398938"/>
              <a:gd name="connsiteX554" fmla="*/ 2478008 w 6389337"/>
              <a:gd name="connsiteY554" fmla="*/ 5575 h 6398938"/>
              <a:gd name="connsiteX555" fmla="*/ 2607520 w 6389337"/>
              <a:gd name="connsiteY555" fmla="*/ 67544 h 6398938"/>
              <a:gd name="connsiteX556" fmla="*/ 2613589 w 6389337"/>
              <a:gd name="connsiteY556" fmla="*/ 96851 h 6398938"/>
              <a:gd name="connsiteX557" fmla="*/ 2574562 w 6389337"/>
              <a:gd name="connsiteY557" fmla="*/ 210575 h 6398938"/>
              <a:gd name="connsiteX558" fmla="*/ 2607273 w 6389337"/>
              <a:gd name="connsiteY558" fmla="*/ 462397 h 6398938"/>
              <a:gd name="connsiteX559" fmla="*/ 2620545 w 6389337"/>
              <a:gd name="connsiteY559" fmla="*/ 490372 h 6398938"/>
              <a:gd name="connsiteX560" fmla="*/ 2607125 w 6389337"/>
              <a:gd name="connsiteY560" fmla="*/ 504285 h 6398938"/>
              <a:gd name="connsiteX561" fmla="*/ 2360681 w 6389337"/>
              <a:gd name="connsiteY561" fmla="*/ 566155 h 6398938"/>
              <a:gd name="connsiteX562" fmla="*/ 2196386 w 6389337"/>
              <a:gd name="connsiteY562" fmla="*/ 460473 h 6398938"/>
              <a:gd name="connsiteX563" fmla="*/ 2171124 w 6389337"/>
              <a:gd name="connsiteY563" fmla="*/ 148162 h 6398938"/>
              <a:gd name="connsiteX564" fmla="*/ 2340650 w 6389337"/>
              <a:gd name="connsiteY564" fmla="*/ 11200 h 6398938"/>
              <a:gd name="connsiteX565" fmla="*/ 2378098 w 6389337"/>
              <a:gd name="connsiteY565" fmla="*/ 0 h 6398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Lst>
            <a:rect l="l" t="t" r="r" b="b"/>
            <a:pathLst>
              <a:path w="6389337" h="6398938">
                <a:moveTo>
                  <a:pt x="5061204" y="4130882"/>
                </a:moveTo>
                <a:cubicBezTo>
                  <a:pt x="5339175" y="4131721"/>
                  <a:pt x="5558582" y="4351621"/>
                  <a:pt x="5559223" y="4630776"/>
                </a:cubicBezTo>
                <a:cubicBezTo>
                  <a:pt x="5559914" y="4918467"/>
                  <a:pt x="5326692" y="5132446"/>
                  <a:pt x="5059872" y="5131706"/>
                </a:cubicBezTo>
                <a:cubicBezTo>
                  <a:pt x="4780273" y="5134765"/>
                  <a:pt x="4554945" y="4901889"/>
                  <a:pt x="4558448" y="4631023"/>
                </a:cubicBezTo>
                <a:cubicBezTo>
                  <a:pt x="4562001" y="4354680"/>
                  <a:pt x="4773908" y="4130044"/>
                  <a:pt x="5061204" y="4130882"/>
                </a:cubicBezTo>
                <a:close/>
                <a:moveTo>
                  <a:pt x="2099486" y="4129848"/>
                </a:moveTo>
                <a:cubicBezTo>
                  <a:pt x="2252434" y="4129848"/>
                  <a:pt x="2405382" y="4129848"/>
                  <a:pt x="2558330" y="4129848"/>
                </a:cubicBezTo>
                <a:cubicBezTo>
                  <a:pt x="2623309" y="4129848"/>
                  <a:pt x="2688237" y="4129749"/>
                  <a:pt x="2753216" y="4129946"/>
                </a:cubicBezTo>
                <a:cubicBezTo>
                  <a:pt x="2762590" y="4129946"/>
                  <a:pt x="2771964" y="4131624"/>
                  <a:pt x="2784397" y="4132857"/>
                </a:cubicBezTo>
                <a:cubicBezTo>
                  <a:pt x="2782424" y="4164384"/>
                  <a:pt x="2780352" y="4192902"/>
                  <a:pt x="2778921" y="4221419"/>
                </a:cubicBezTo>
                <a:cubicBezTo>
                  <a:pt x="2775319" y="4295229"/>
                  <a:pt x="2772063" y="4369088"/>
                  <a:pt x="2768560" y="4442947"/>
                </a:cubicBezTo>
                <a:cubicBezTo>
                  <a:pt x="2765551" y="4506100"/>
                  <a:pt x="2762294" y="4569253"/>
                  <a:pt x="2759285" y="4632406"/>
                </a:cubicBezTo>
                <a:cubicBezTo>
                  <a:pt x="2755732" y="4707893"/>
                  <a:pt x="2752180" y="4783381"/>
                  <a:pt x="2748923" y="4858868"/>
                </a:cubicBezTo>
                <a:cubicBezTo>
                  <a:pt x="2746654" y="4912202"/>
                  <a:pt x="2745026" y="4965586"/>
                  <a:pt x="2742805" y="5018970"/>
                </a:cubicBezTo>
                <a:cubicBezTo>
                  <a:pt x="2741325" y="5055085"/>
                  <a:pt x="2739599" y="5091201"/>
                  <a:pt x="2737625" y="5127267"/>
                </a:cubicBezTo>
                <a:cubicBezTo>
                  <a:pt x="2733283" y="5208429"/>
                  <a:pt x="2728547" y="5289590"/>
                  <a:pt x="2724254" y="5370751"/>
                </a:cubicBezTo>
                <a:cubicBezTo>
                  <a:pt x="2720899" y="5434693"/>
                  <a:pt x="2717840" y="5498685"/>
                  <a:pt x="2714831" y="5562676"/>
                </a:cubicBezTo>
                <a:cubicBezTo>
                  <a:pt x="2711229" y="5639792"/>
                  <a:pt x="2707973" y="5716957"/>
                  <a:pt x="2704322" y="5794072"/>
                </a:cubicBezTo>
                <a:cubicBezTo>
                  <a:pt x="2701411" y="5856436"/>
                  <a:pt x="2698007" y="5918750"/>
                  <a:pt x="2695145" y="5981113"/>
                </a:cubicBezTo>
                <a:cubicBezTo>
                  <a:pt x="2691346" y="6063163"/>
                  <a:pt x="2688090" y="6145212"/>
                  <a:pt x="2684241" y="6227261"/>
                </a:cubicBezTo>
                <a:cubicBezTo>
                  <a:pt x="2681725" y="6280595"/>
                  <a:pt x="2678518" y="6333831"/>
                  <a:pt x="2675804" y="6387166"/>
                </a:cubicBezTo>
                <a:lnTo>
                  <a:pt x="2676168" y="6398938"/>
                </a:lnTo>
                <a:lnTo>
                  <a:pt x="2062630" y="6398938"/>
                </a:lnTo>
                <a:lnTo>
                  <a:pt x="2062630" y="6374288"/>
                </a:lnTo>
                <a:cubicBezTo>
                  <a:pt x="2062630" y="5638361"/>
                  <a:pt x="2062630" y="4902384"/>
                  <a:pt x="2062630" y="4166456"/>
                </a:cubicBezTo>
                <a:cubicBezTo>
                  <a:pt x="2062630" y="4142118"/>
                  <a:pt x="2074915" y="4129912"/>
                  <a:pt x="2099486" y="4129848"/>
                </a:cubicBezTo>
                <a:close/>
                <a:moveTo>
                  <a:pt x="1208932" y="4129798"/>
                </a:moveTo>
                <a:cubicBezTo>
                  <a:pt x="1442104" y="4129798"/>
                  <a:pt x="1673796" y="4129798"/>
                  <a:pt x="1905537" y="4129946"/>
                </a:cubicBezTo>
                <a:cubicBezTo>
                  <a:pt x="1911014" y="4129946"/>
                  <a:pt x="1916490" y="4131969"/>
                  <a:pt x="1924286" y="4133449"/>
                </a:cubicBezTo>
                <a:cubicBezTo>
                  <a:pt x="1925963" y="4192359"/>
                  <a:pt x="1924878" y="4250529"/>
                  <a:pt x="1925075" y="4308698"/>
                </a:cubicBezTo>
                <a:cubicBezTo>
                  <a:pt x="1925273" y="4367065"/>
                  <a:pt x="1925075" y="4425482"/>
                  <a:pt x="1925075" y="4483849"/>
                </a:cubicBezTo>
                <a:lnTo>
                  <a:pt x="1925075" y="6060153"/>
                </a:lnTo>
                <a:cubicBezTo>
                  <a:pt x="1925075" y="6118520"/>
                  <a:pt x="1924977" y="6176936"/>
                  <a:pt x="1925075" y="6235303"/>
                </a:cubicBezTo>
                <a:lnTo>
                  <a:pt x="1925540" y="6398938"/>
                </a:lnTo>
                <a:lnTo>
                  <a:pt x="1311821" y="6398938"/>
                </a:lnTo>
                <a:lnTo>
                  <a:pt x="1312296" y="6393481"/>
                </a:lnTo>
                <a:cubicBezTo>
                  <a:pt x="1310273" y="6336002"/>
                  <a:pt x="1308645" y="6278524"/>
                  <a:pt x="1305882" y="6221094"/>
                </a:cubicBezTo>
                <a:cubicBezTo>
                  <a:pt x="1301885" y="6138255"/>
                  <a:pt x="1296951" y="6055465"/>
                  <a:pt x="1292659" y="5972627"/>
                </a:cubicBezTo>
                <a:cubicBezTo>
                  <a:pt x="1289304" y="5907846"/>
                  <a:pt x="1286294" y="5843016"/>
                  <a:pt x="1283137" y="5778235"/>
                </a:cubicBezTo>
                <a:cubicBezTo>
                  <a:pt x="1279733" y="5707681"/>
                  <a:pt x="1276378" y="5637128"/>
                  <a:pt x="1273022" y="5566574"/>
                </a:cubicBezTo>
                <a:cubicBezTo>
                  <a:pt x="1269816" y="5500116"/>
                  <a:pt x="1266609" y="5433706"/>
                  <a:pt x="1263451" y="5367248"/>
                </a:cubicBezTo>
                <a:cubicBezTo>
                  <a:pt x="1259948" y="5293389"/>
                  <a:pt x="1256642" y="5219579"/>
                  <a:pt x="1253139" y="5145720"/>
                </a:cubicBezTo>
                <a:cubicBezTo>
                  <a:pt x="1249982" y="5079261"/>
                  <a:pt x="1246676" y="5012852"/>
                  <a:pt x="1243518" y="4946394"/>
                </a:cubicBezTo>
                <a:cubicBezTo>
                  <a:pt x="1240213" y="4877468"/>
                  <a:pt x="1236956" y="4808592"/>
                  <a:pt x="1233651" y="4739667"/>
                </a:cubicBezTo>
                <a:cubicBezTo>
                  <a:pt x="1230444" y="4672419"/>
                  <a:pt x="1227187" y="4605171"/>
                  <a:pt x="1223980" y="4537923"/>
                </a:cubicBezTo>
                <a:cubicBezTo>
                  <a:pt x="1220527" y="4464903"/>
                  <a:pt x="1216925" y="4391882"/>
                  <a:pt x="1213817" y="4318862"/>
                </a:cubicBezTo>
                <a:cubicBezTo>
                  <a:pt x="1211399" y="4262222"/>
                  <a:pt x="1209623" y="4205582"/>
                  <a:pt x="1207650" y="4148892"/>
                </a:cubicBezTo>
                <a:cubicBezTo>
                  <a:pt x="1207452" y="4143465"/>
                  <a:pt x="1208340" y="4138038"/>
                  <a:pt x="1208932" y="4129798"/>
                </a:cubicBezTo>
                <a:close/>
                <a:moveTo>
                  <a:pt x="5053803" y="3992441"/>
                </a:moveTo>
                <a:cubicBezTo>
                  <a:pt x="4703207" y="3992934"/>
                  <a:pt x="4416552" y="4291282"/>
                  <a:pt x="4419217" y="4632702"/>
                </a:cubicBezTo>
                <a:cubicBezTo>
                  <a:pt x="4422029" y="4986703"/>
                  <a:pt x="4714111" y="5274048"/>
                  <a:pt x="5059182" y="5269460"/>
                </a:cubicBezTo>
                <a:lnTo>
                  <a:pt x="5059231" y="5269460"/>
                </a:lnTo>
                <a:cubicBezTo>
                  <a:pt x="5406275" y="5272420"/>
                  <a:pt x="5699640" y="4986752"/>
                  <a:pt x="5697519" y="4629150"/>
                </a:cubicBezTo>
                <a:cubicBezTo>
                  <a:pt x="5695397" y="4274458"/>
                  <a:pt x="5409482" y="3991947"/>
                  <a:pt x="5053803" y="3992441"/>
                </a:cubicBezTo>
                <a:close/>
                <a:moveTo>
                  <a:pt x="1655392" y="3423768"/>
                </a:moveTo>
                <a:cubicBezTo>
                  <a:pt x="1647991" y="3423768"/>
                  <a:pt x="1640591" y="3423916"/>
                  <a:pt x="1633190" y="3424114"/>
                </a:cubicBezTo>
                <a:cubicBezTo>
                  <a:pt x="1599344" y="3424953"/>
                  <a:pt x="1575070" y="3455443"/>
                  <a:pt x="1570432" y="3481099"/>
                </a:cubicBezTo>
                <a:cubicBezTo>
                  <a:pt x="1565103" y="3510406"/>
                  <a:pt x="1581681" y="3539960"/>
                  <a:pt x="1609952" y="3553330"/>
                </a:cubicBezTo>
                <a:cubicBezTo>
                  <a:pt x="1625296" y="3560583"/>
                  <a:pt x="1641429" y="3561669"/>
                  <a:pt x="1658007" y="3561669"/>
                </a:cubicBezTo>
                <a:cubicBezTo>
                  <a:pt x="1884025" y="3561520"/>
                  <a:pt x="2110043" y="3561520"/>
                  <a:pt x="2336061" y="3561471"/>
                </a:cubicBezTo>
                <a:cubicBezTo>
                  <a:pt x="2343462" y="3561471"/>
                  <a:pt x="2350912" y="3561816"/>
                  <a:pt x="2358214" y="3560879"/>
                </a:cubicBezTo>
                <a:cubicBezTo>
                  <a:pt x="2391270" y="3556685"/>
                  <a:pt x="2416778" y="3530832"/>
                  <a:pt x="2419886" y="3496739"/>
                </a:cubicBezTo>
                <a:cubicBezTo>
                  <a:pt x="2422255" y="3470738"/>
                  <a:pt x="2410068" y="3440395"/>
                  <a:pt x="2374742" y="3428110"/>
                </a:cubicBezTo>
                <a:cubicBezTo>
                  <a:pt x="2363493" y="3424213"/>
                  <a:pt x="2350566" y="3424015"/>
                  <a:pt x="2338380" y="3423966"/>
                </a:cubicBezTo>
                <a:cubicBezTo>
                  <a:pt x="2224162" y="3423670"/>
                  <a:pt x="2109895" y="3423818"/>
                  <a:pt x="1995677" y="3423768"/>
                </a:cubicBezTo>
                <a:lnTo>
                  <a:pt x="1995628" y="3423768"/>
                </a:lnTo>
                <a:cubicBezTo>
                  <a:pt x="1882199" y="3423768"/>
                  <a:pt x="1768771" y="3423768"/>
                  <a:pt x="1655392" y="3423768"/>
                </a:cubicBezTo>
                <a:close/>
                <a:moveTo>
                  <a:pt x="5199105" y="3138694"/>
                </a:moveTo>
                <a:cubicBezTo>
                  <a:pt x="5160424" y="3139830"/>
                  <a:pt x="5132005" y="3170469"/>
                  <a:pt x="5131955" y="3206978"/>
                </a:cubicBezTo>
                <a:cubicBezTo>
                  <a:pt x="5131955" y="3244327"/>
                  <a:pt x="5162052" y="3274522"/>
                  <a:pt x="5201325" y="3275656"/>
                </a:cubicBezTo>
                <a:cubicBezTo>
                  <a:pt x="5224267" y="3276298"/>
                  <a:pt x="5247308" y="3275755"/>
                  <a:pt x="5270250" y="3275755"/>
                </a:cubicBezTo>
                <a:lnTo>
                  <a:pt x="5270250" y="3275509"/>
                </a:lnTo>
                <a:cubicBezTo>
                  <a:pt x="5296498" y="3275509"/>
                  <a:pt x="5322844" y="3276742"/>
                  <a:pt x="5349043" y="3275213"/>
                </a:cubicBezTo>
                <a:cubicBezTo>
                  <a:pt x="5384813" y="3273091"/>
                  <a:pt x="5412443" y="3241564"/>
                  <a:pt x="5412048" y="3205843"/>
                </a:cubicBezTo>
                <a:cubicBezTo>
                  <a:pt x="5411653" y="3171308"/>
                  <a:pt x="5383974" y="3139977"/>
                  <a:pt x="5349290" y="3138891"/>
                </a:cubicBezTo>
                <a:cubicBezTo>
                  <a:pt x="5299261" y="3137313"/>
                  <a:pt x="5249134" y="3137264"/>
                  <a:pt x="5199105" y="3138694"/>
                </a:cubicBezTo>
                <a:close/>
                <a:moveTo>
                  <a:pt x="2973066" y="2990581"/>
                </a:moveTo>
                <a:cubicBezTo>
                  <a:pt x="2976075" y="2990581"/>
                  <a:pt x="2979085" y="2992505"/>
                  <a:pt x="2984413" y="2994332"/>
                </a:cubicBezTo>
                <a:cubicBezTo>
                  <a:pt x="2982440" y="3013079"/>
                  <a:pt x="2980910" y="3031630"/>
                  <a:pt x="2978394" y="3050033"/>
                </a:cubicBezTo>
                <a:cubicBezTo>
                  <a:pt x="2969464" y="3115899"/>
                  <a:pt x="2959498" y="3181617"/>
                  <a:pt x="2951209" y="3247533"/>
                </a:cubicBezTo>
                <a:cubicBezTo>
                  <a:pt x="2939318" y="3341966"/>
                  <a:pt x="2928710" y="3436547"/>
                  <a:pt x="2917166" y="3531030"/>
                </a:cubicBezTo>
                <a:cubicBezTo>
                  <a:pt x="2904190" y="3636959"/>
                  <a:pt x="2890720" y="3742838"/>
                  <a:pt x="2877547" y="3848718"/>
                </a:cubicBezTo>
                <a:cubicBezTo>
                  <a:pt x="2872465" y="3889422"/>
                  <a:pt x="2867877" y="3930225"/>
                  <a:pt x="2862499" y="3970928"/>
                </a:cubicBezTo>
                <a:cubicBezTo>
                  <a:pt x="2859736" y="3991749"/>
                  <a:pt x="2859193" y="3991700"/>
                  <a:pt x="2837731" y="3992094"/>
                </a:cubicBezTo>
                <a:cubicBezTo>
                  <a:pt x="2833636" y="3992193"/>
                  <a:pt x="2829492" y="3992094"/>
                  <a:pt x="2825396" y="3992094"/>
                </a:cubicBezTo>
                <a:cubicBezTo>
                  <a:pt x="2272168" y="3992094"/>
                  <a:pt x="1718940" y="3992094"/>
                  <a:pt x="1165662" y="3992094"/>
                </a:cubicBezTo>
                <a:cubicBezTo>
                  <a:pt x="1155153" y="3992094"/>
                  <a:pt x="1144644" y="3992094"/>
                  <a:pt x="1129990" y="3992094"/>
                </a:cubicBezTo>
                <a:lnTo>
                  <a:pt x="1129990" y="3992144"/>
                </a:lnTo>
                <a:cubicBezTo>
                  <a:pt x="1088497" y="3662565"/>
                  <a:pt x="1047546" y="3337032"/>
                  <a:pt x="1006744" y="3011500"/>
                </a:cubicBezTo>
                <a:cubicBezTo>
                  <a:pt x="1006053" y="3006024"/>
                  <a:pt x="1007336" y="3000300"/>
                  <a:pt x="1007730" y="2994332"/>
                </a:cubicBezTo>
                <a:cubicBezTo>
                  <a:pt x="1011480" y="2992900"/>
                  <a:pt x="1014490" y="2990778"/>
                  <a:pt x="1017450" y="2990778"/>
                </a:cubicBezTo>
                <a:cubicBezTo>
                  <a:pt x="1669305" y="2990581"/>
                  <a:pt x="2321210" y="2990482"/>
                  <a:pt x="2973066" y="2990581"/>
                </a:cubicBezTo>
                <a:close/>
                <a:moveTo>
                  <a:pt x="3852913" y="2707332"/>
                </a:moveTo>
                <a:cubicBezTo>
                  <a:pt x="4657569" y="2707332"/>
                  <a:pt x="5462718" y="2707332"/>
                  <a:pt x="6269890" y="2707332"/>
                </a:cubicBezTo>
                <a:cubicBezTo>
                  <a:pt x="6263674" y="2856629"/>
                  <a:pt x="6257605" y="3002620"/>
                  <a:pt x="6251339" y="3148561"/>
                </a:cubicBezTo>
                <a:cubicBezTo>
                  <a:pt x="6251240" y="3150635"/>
                  <a:pt x="6249217" y="3152657"/>
                  <a:pt x="6247885" y="3155026"/>
                </a:cubicBezTo>
                <a:cubicBezTo>
                  <a:pt x="6245221" y="3154434"/>
                  <a:pt x="6242359" y="3154631"/>
                  <a:pt x="6240632" y="3153348"/>
                </a:cubicBezTo>
                <a:cubicBezTo>
                  <a:pt x="6223216" y="3140371"/>
                  <a:pt x="6203530" y="3137806"/>
                  <a:pt x="6182315" y="3137906"/>
                </a:cubicBezTo>
                <a:cubicBezTo>
                  <a:pt x="6048263" y="3138350"/>
                  <a:pt x="5914261" y="3138102"/>
                  <a:pt x="5780209" y="3138152"/>
                </a:cubicBezTo>
                <a:cubicBezTo>
                  <a:pt x="5773647" y="3138152"/>
                  <a:pt x="5766986" y="3138152"/>
                  <a:pt x="5760523" y="3139138"/>
                </a:cubicBezTo>
                <a:cubicBezTo>
                  <a:pt x="5708471" y="3147181"/>
                  <a:pt x="5685036" y="3207767"/>
                  <a:pt x="5717698" y="3248915"/>
                </a:cubicBezTo>
                <a:cubicBezTo>
                  <a:pt x="5733979" y="3269391"/>
                  <a:pt x="5755343" y="3276051"/>
                  <a:pt x="5780653" y="3276002"/>
                </a:cubicBezTo>
                <a:cubicBezTo>
                  <a:pt x="5908932" y="3275706"/>
                  <a:pt x="6037211" y="3275656"/>
                  <a:pt x="6165491" y="3276051"/>
                </a:cubicBezTo>
                <a:cubicBezTo>
                  <a:pt x="6192775" y="3276150"/>
                  <a:pt x="6219664" y="3276397"/>
                  <a:pt x="6243543" y="3260362"/>
                </a:cubicBezTo>
                <a:cubicBezTo>
                  <a:pt x="6243938" y="3260115"/>
                  <a:pt x="6244974" y="3260855"/>
                  <a:pt x="6246997" y="3261645"/>
                </a:cubicBezTo>
                <a:cubicBezTo>
                  <a:pt x="6247194" y="3264161"/>
                  <a:pt x="6247786" y="3267269"/>
                  <a:pt x="6247688" y="3270377"/>
                </a:cubicBezTo>
                <a:cubicBezTo>
                  <a:pt x="6245911" y="3317150"/>
                  <a:pt x="6244037" y="3363922"/>
                  <a:pt x="6242260" y="3410744"/>
                </a:cubicBezTo>
                <a:cubicBezTo>
                  <a:pt x="6240632" y="3453422"/>
                  <a:pt x="6238955" y="3496099"/>
                  <a:pt x="6237376" y="3538777"/>
                </a:cubicBezTo>
                <a:cubicBezTo>
                  <a:pt x="6234021" y="3629904"/>
                  <a:pt x="6230666" y="3721032"/>
                  <a:pt x="6227361" y="3812159"/>
                </a:cubicBezTo>
                <a:cubicBezTo>
                  <a:pt x="6225831" y="3854048"/>
                  <a:pt x="6224252" y="3895886"/>
                  <a:pt x="6222723" y="3937774"/>
                </a:cubicBezTo>
                <a:cubicBezTo>
                  <a:pt x="6219368" y="4028063"/>
                  <a:pt x="6216062" y="4118401"/>
                  <a:pt x="6212707" y="4208690"/>
                </a:cubicBezTo>
                <a:cubicBezTo>
                  <a:pt x="6211178" y="4249739"/>
                  <a:pt x="6209500" y="4290789"/>
                  <a:pt x="6207971" y="4331789"/>
                </a:cubicBezTo>
                <a:cubicBezTo>
                  <a:pt x="6204567" y="4423705"/>
                  <a:pt x="6201211" y="4515672"/>
                  <a:pt x="6197758" y="4607589"/>
                </a:cubicBezTo>
                <a:cubicBezTo>
                  <a:pt x="6196228" y="4649427"/>
                  <a:pt x="6194551" y="4691315"/>
                  <a:pt x="6193021" y="4733154"/>
                </a:cubicBezTo>
                <a:cubicBezTo>
                  <a:pt x="6189617" y="4826749"/>
                  <a:pt x="6186311" y="4920343"/>
                  <a:pt x="6182858" y="5013938"/>
                </a:cubicBezTo>
                <a:cubicBezTo>
                  <a:pt x="6179749" y="5097664"/>
                  <a:pt x="6176493" y="5181391"/>
                  <a:pt x="6173385" y="5265069"/>
                </a:cubicBezTo>
                <a:cubicBezTo>
                  <a:pt x="6169882" y="5360291"/>
                  <a:pt x="6166330" y="5455514"/>
                  <a:pt x="6163024" y="5550737"/>
                </a:cubicBezTo>
                <a:cubicBezTo>
                  <a:pt x="6160458" y="5624546"/>
                  <a:pt x="6158484" y="5698356"/>
                  <a:pt x="6155820" y="5772166"/>
                </a:cubicBezTo>
                <a:cubicBezTo>
                  <a:pt x="6153699" y="5830434"/>
                  <a:pt x="6150393" y="5888654"/>
                  <a:pt x="6148469" y="5946872"/>
                </a:cubicBezTo>
                <a:cubicBezTo>
                  <a:pt x="6145903" y="6023248"/>
                  <a:pt x="6144176" y="6099673"/>
                  <a:pt x="6142055" y="6176048"/>
                </a:cubicBezTo>
                <a:cubicBezTo>
                  <a:pt x="6141956" y="6180143"/>
                  <a:pt x="6141611" y="6184238"/>
                  <a:pt x="6141463" y="6188383"/>
                </a:cubicBezTo>
                <a:cubicBezTo>
                  <a:pt x="6138601" y="6257308"/>
                  <a:pt x="6135690" y="6326233"/>
                  <a:pt x="6133124" y="6395158"/>
                </a:cubicBezTo>
                <a:lnTo>
                  <a:pt x="6133880" y="6398938"/>
                </a:lnTo>
                <a:lnTo>
                  <a:pt x="3985343" y="6398938"/>
                </a:lnTo>
                <a:lnTo>
                  <a:pt x="3982179" y="6358994"/>
                </a:lnTo>
                <a:cubicBezTo>
                  <a:pt x="3978578" y="6267866"/>
                  <a:pt x="3975321" y="6176788"/>
                  <a:pt x="3971917" y="6085660"/>
                </a:cubicBezTo>
                <a:cubicBezTo>
                  <a:pt x="3970338" y="6042983"/>
                  <a:pt x="3968661" y="6000306"/>
                  <a:pt x="3967131" y="5957579"/>
                </a:cubicBezTo>
                <a:cubicBezTo>
                  <a:pt x="3963727" y="5864823"/>
                  <a:pt x="3960174" y="5772068"/>
                  <a:pt x="3957066" y="5679312"/>
                </a:cubicBezTo>
                <a:cubicBezTo>
                  <a:pt x="3954698" y="5607870"/>
                  <a:pt x="3952922" y="5536379"/>
                  <a:pt x="3950899" y="5464938"/>
                </a:cubicBezTo>
                <a:cubicBezTo>
                  <a:pt x="3950899" y="5463309"/>
                  <a:pt x="3950751" y="5461632"/>
                  <a:pt x="3950702" y="5460004"/>
                </a:cubicBezTo>
                <a:cubicBezTo>
                  <a:pt x="3947643" y="5382049"/>
                  <a:pt x="3944337" y="5304046"/>
                  <a:pt x="3941673" y="5226092"/>
                </a:cubicBezTo>
                <a:cubicBezTo>
                  <a:pt x="3940686" y="5197426"/>
                  <a:pt x="3942265" y="5168662"/>
                  <a:pt x="3940834" y="5139997"/>
                </a:cubicBezTo>
                <a:cubicBezTo>
                  <a:pt x="3938959" y="5101513"/>
                  <a:pt x="3934667" y="5063128"/>
                  <a:pt x="3932644" y="5024644"/>
                </a:cubicBezTo>
                <a:cubicBezTo>
                  <a:pt x="3930276" y="4979549"/>
                  <a:pt x="3929240" y="4934355"/>
                  <a:pt x="3927513" y="4889211"/>
                </a:cubicBezTo>
                <a:cubicBezTo>
                  <a:pt x="3924355" y="4805484"/>
                  <a:pt x="3921049" y="4721757"/>
                  <a:pt x="3917941" y="4638080"/>
                </a:cubicBezTo>
                <a:cubicBezTo>
                  <a:pt x="3914488" y="4545324"/>
                  <a:pt x="3911231" y="4452568"/>
                  <a:pt x="3907876" y="4359763"/>
                </a:cubicBezTo>
                <a:cubicBezTo>
                  <a:pt x="3904571" y="4268636"/>
                  <a:pt x="3901363" y="4177508"/>
                  <a:pt x="3897959" y="4086381"/>
                </a:cubicBezTo>
                <a:cubicBezTo>
                  <a:pt x="3894851" y="4002654"/>
                  <a:pt x="3891496" y="3918976"/>
                  <a:pt x="3888338" y="3835250"/>
                </a:cubicBezTo>
                <a:cubicBezTo>
                  <a:pt x="3885033" y="3747428"/>
                  <a:pt x="3881480" y="3659606"/>
                  <a:pt x="3878569" y="3571735"/>
                </a:cubicBezTo>
                <a:cubicBezTo>
                  <a:pt x="3876102" y="3498665"/>
                  <a:pt x="3874474" y="3425546"/>
                  <a:pt x="3872254" y="3352427"/>
                </a:cubicBezTo>
                <a:cubicBezTo>
                  <a:pt x="3871810" y="3337675"/>
                  <a:pt x="3870034" y="3322972"/>
                  <a:pt x="3869442" y="3308170"/>
                </a:cubicBezTo>
                <a:cubicBezTo>
                  <a:pt x="3868800" y="3292283"/>
                  <a:pt x="3865593" y="3276150"/>
                  <a:pt x="3871070" y="3260165"/>
                </a:cubicBezTo>
                <a:cubicBezTo>
                  <a:pt x="3885625" y="3265592"/>
                  <a:pt x="3898157" y="3272302"/>
                  <a:pt x="3911478" y="3274621"/>
                </a:cubicBezTo>
                <a:cubicBezTo>
                  <a:pt x="3925885" y="3277137"/>
                  <a:pt x="3940982" y="3275755"/>
                  <a:pt x="3955784" y="3275755"/>
                </a:cubicBezTo>
                <a:cubicBezTo>
                  <a:pt x="4221371" y="3275755"/>
                  <a:pt x="4486958" y="3275755"/>
                  <a:pt x="4752595" y="3275755"/>
                </a:cubicBezTo>
                <a:cubicBezTo>
                  <a:pt x="4762462" y="3275755"/>
                  <a:pt x="4772428" y="3276199"/>
                  <a:pt x="4782148" y="3274966"/>
                </a:cubicBezTo>
                <a:cubicBezTo>
                  <a:pt x="4826256" y="3269341"/>
                  <a:pt x="4854823" y="3224296"/>
                  <a:pt x="4838443" y="3184036"/>
                </a:cubicBezTo>
                <a:cubicBezTo>
                  <a:pt x="4827342" y="3156703"/>
                  <a:pt x="4809481" y="3138842"/>
                  <a:pt x="4771935" y="3138299"/>
                </a:cubicBezTo>
                <a:cubicBezTo>
                  <a:pt x="4723436" y="3137608"/>
                  <a:pt x="4674936" y="3138102"/>
                  <a:pt x="4626387" y="3138102"/>
                </a:cubicBezTo>
                <a:cubicBezTo>
                  <a:pt x="4405205" y="3138102"/>
                  <a:pt x="4184022" y="3138201"/>
                  <a:pt x="3962790" y="3137955"/>
                </a:cubicBezTo>
                <a:cubicBezTo>
                  <a:pt x="3930670" y="3137955"/>
                  <a:pt x="3898551" y="3136128"/>
                  <a:pt x="3870132" y="3155222"/>
                </a:cubicBezTo>
                <a:cubicBezTo>
                  <a:pt x="3869738" y="3155470"/>
                  <a:pt x="3868652" y="3154729"/>
                  <a:pt x="3867863" y="3154482"/>
                </a:cubicBezTo>
                <a:cubicBezTo>
                  <a:pt x="3861104" y="3134353"/>
                  <a:pt x="3846993" y="2727265"/>
                  <a:pt x="3852913" y="2707332"/>
                </a:cubicBezTo>
                <a:close/>
                <a:moveTo>
                  <a:pt x="3892236" y="2136046"/>
                </a:moveTo>
                <a:cubicBezTo>
                  <a:pt x="4676515" y="2136046"/>
                  <a:pt x="5460843" y="2136046"/>
                  <a:pt x="6245122" y="2136046"/>
                </a:cubicBezTo>
                <a:cubicBezTo>
                  <a:pt x="6293621" y="2136046"/>
                  <a:pt x="6285826" y="2132099"/>
                  <a:pt x="6296828" y="2175714"/>
                </a:cubicBezTo>
                <a:cubicBezTo>
                  <a:pt x="6325148" y="2288054"/>
                  <a:pt x="6353123" y="2400497"/>
                  <a:pt x="6381345" y="2512890"/>
                </a:cubicBezTo>
                <a:cubicBezTo>
                  <a:pt x="6383318" y="2520736"/>
                  <a:pt x="6386624" y="2528284"/>
                  <a:pt x="6389337" y="2535980"/>
                </a:cubicBezTo>
                <a:lnTo>
                  <a:pt x="6389337" y="2565582"/>
                </a:lnTo>
                <a:lnTo>
                  <a:pt x="6389288" y="2565582"/>
                </a:lnTo>
                <a:cubicBezTo>
                  <a:pt x="6379470" y="2566029"/>
                  <a:pt x="6369602" y="2566865"/>
                  <a:pt x="6359784" y="2566865"/>
                </a:cubicBezTo>
                <a:cubicBezTo>
                  <a:pt x="6139440" y="2566965"/>
                  <a:pt x="5919145" y="2567063"/>
                  <a:pt x="5698801" y="2566865"/>
                </a:cubicBezTo>
                <a:cubicBezTo>
                  <a:pt x="5555868" y="2566769"/>
                  <a:pt x="5412886" y="2565830"/>
                  <a:pt x="5269954" y="2565880"/>
                </a:cubicBezTo>
                <a:cubicBezTo>
                  <a:pt x="4852356" y="2566076"/>
                  <a:pt x="4434758" y="2566570"/>
                  <a:pt x="4017160" y="2566915"/>
                </a:cubicBezTo>
                <a:cubicBezTo>
                  <a:pt x="3930029" y="2566965"/>
                  <a:pt x="3842898" y="2566965"/>
                  <a:pt x="3755816" y="2566817"/>
                </a:cubicBezTo>
                <a:cubicBezTo>
                  <a:pt x="3746294" y="2566817"/>
                  <a:pt x="3736821" y="2565534"/>
                  <a:pt x="3724338" y="2564645"/>
                </a:cubicBezTo>
                <a:cubicBezTo>
                  <a:pt x="3726558" y="2553100"/>
                  <a:pt x="3727841" y="2544417"/>
                  <a:pt x="3729963" y="2535882"/>
                </a:cubicBezTo>
                <a:cubicBezTo>
                  <a:pt x="3761144" y="2410760"/>
                  <a:pt x="3792375" y="2285637"/>
                  <a:pt x="3823705" y="2160567"/>
                </a:cubicBezTo>
                <a:cubicBezTo>
                  <a:pt x="3829774" y="2136342"/>
                  <a:pt x="3829872" y="2136292"/>
                  <a:pt x="3855232" y="2136095"/>
                </a:cubicBezTo>
                <a:cubicBezTo>
                  <a:pt x="3867567" y="2135996"/>
                  <a:pt x="3879901" y="2136046"/>
                  <a:pt x="3892236" y="2136046"/>
                </a:cubicBezTo>
                <a:close/>
                <a:moveTo>
                  <a:pt x="1995520" y="1672830"/>
                </a:moveTo>
                <a:lnTo>
                  <a:pt x="1995579" y="1672907"/>
                </a:lnTo>
                <a:lnTo>
                  <a:pt x="1995431" y="1672956"/>
                </a:lnTo>
                <a:close/>
                <a:moveTo>
                  <a:pt x="3579827" y="1567918"/>
                </a:moveTo>
                <a:cubicBezTo>
                  <a:pt x="3668833" y="1568510"/>
                  <a:pt x="3744073" y="1604132"/>
                  <a:pt x="3809940" y="1661414"/>
                </a:cubicBezTo>
                <a:cubicBezTo>
                  <a:pt x="3857009" y="1702364"/>
                  <a:pt x="3887253" y="1755057"/>
                  <a:pt x="3907481" y="1813276"/>
                </a:cubicBezTo>
                <a:cubicBezTo>
                  <a:pt x="3926329" y="1867647"/>
                  <a:pt x="3932249" y="1923695"/>
                  <a:pt x="3922283" y="1980877"/>
                </a:cubicBezTo>
                <a:cubicBezTo>
                  <a:pt x="3919865" y="1994742"/>
                  <a:pt x="3917497" y="1997110"/>
                  <a:pt x="3903140" y="1998196"/>
                </a:cubicBezTo>
                <a:cubicBezTo>
                  <a:pt x="3896578" y="1998689"/>
                  <a:pt x="3889966" y="1998393"/>
                  <a:pt x="3883404" y="1998393"/>
                </a:cubicBezTo>
                <a:cubicBezTo>
                  <a:pt x="3848029" y="1998442"/>
                  <a:pt x="3812654" y="1997850"/>
                  <a:pt x="3777327" y="1998689"/>
                </a:cubicBezTo>
                <a:cubicBezTo>
                  <a:pt x="3741064" y="1999527"/>
                  <a:pt x="3717332" y="2019016"/>
                  <a:pt x="3707958" y="2053997"/>
                </a:cubicBezTo>
                <a:cubicBezTo>
                  <a:pt x="3703715" y="2069884"/>
                  <a:pt x="3699965" y="2085869"/>
                  <a:pt x="3695969" y="2101806"/>
                </a:cubicBezTo>
                <a:cubicBezTo>
                  <a:pt x="3663603" y="2230924"/>
                  <a:pt x="3631089" y="2360041"/>
                  <a:pt x="3598970" y="2489258"/>
                </a:cubicBezTo>
                <a:cubicBezTo>
                  <a:pt x="3587474" y="2535489"/>
                  <a:pt x="3576373" y="2581815"/>
                  <a:pt x="3566407" y="2628392"/>
                </a:cubicBezTo>
                <a:cubicBezTo>
                  <a:pt x="3561128" y="2653011"/>
                  <a:pt x="3570798" y="2673388"/>
                  <a:pt x="3590089" y="2689323"/>
                </a:cubicBezTo>
                <a:cubicBezTo>
                  <a:pt x="3607555" y="2703779"/>
                  <a:pt x="3628030" y="2707826"/>
                  <a:pt x="3650035" y="2707381"/>
                </a:cubicBezTo>
                <a:cubicBezTo>
                  <a:pt x="3668734" y="2707038"/>
                  <a:pt x="3687384" y="2707282"/>
                  <a:pt x="3707070" y="2707282"/>
                </a:cubicBezTo>
                <a:cubicBezTo>
                  <a:pt x="3708353" y="2713499"/>
                  <a:pt x="3709981" y="2718138"/>
                  <a:pt x="3710228" y="2722825"/>
                </a:cubicBezTo>
                <a:cubicBezTo>
                  <a:pt x="3711905" y="2754007"/>
                  <a:pt x="3713533" y="2785138"/>
                  <a:pt x="3714767" y="2816320"/>
                </a:cubicBezTo>
                <a:cubicBezTo>
                  <a:pt x="3718171" y="2904980"/>
                  <a:pt x="3721674" y="2993641"/>
                  <a:pt x="3724634" y="3082301"/>
                </a:cubicBezTo>
                <a:cubicBezTo>
                  <a:pt x="3727052" y="3154582"/>
                  <a:pt x="3728927" y="3226861"/>
                  <a:pt x="3730654" y="3299141"/>
                </a:cubicBezTo>
                <a:cubicBezTo>
                  <a:pt x="3730950" y="3312266"/>
                  <a:pt x="3730555" y="3325538"/>
                  <a:pt x="3728729" y="3338513"/>
                </a:cubicBezTo>
                <a:cubicBezTo>
                  <a:pt x="3718072" y="3414149"/>
                  <a:pt x="3706724" y="3489636"/>
                  <a:pt x="3695919" y="3565222"/>
                </a:cubicBezTo>
                <a:cubicBezTo>
                  <a:pt x="3680526" y="3673322"/>
                  <a:pt x="3665527" y="3781471"/>
                  <a:pt x="3650183" y="3889620"/>
                </a:cubicBezTo>
                <a:cubicBezTo>
                  <a:pt x="3637158" y="3981488"/>
                  <a:pt x="3624034" y="4073306"/>
                  <a:pt x="3610861" y="4165174"/>
                </a:cubicBezTo>
                <a:cubicBezTo>
                  <a:pt x="3594727" y="4277319"/>
                  <a:pt x="3578396" y="4389415"/>
                  <a:pt x="3562312" y="4501611"/>
                </a:cubicBezTo>
                <a:cubicBezTo>
                  <a:pt x="3551803" y="4574779"/>
                  <a:pt x="3541837" y="4647997"/>
                  <a:pt x="3531278" y="4721116"/>
                </a:cubicBezTo>
                <a:cubicBezTo>
                  <a:pt x="3519190" y="4804793"/>
                  <a:pt x="3506313" y="4888421"/>
                  <a:pt x="3494373" y="4972148"/>
                </a:cubicBezTo>
                <a:cubicBezTo>
                  <a:pt x="3480114" y="5072107"/>
                  <a:pt x="3466695" y="5172214"/>
                  <a:pt x="3452633" y="5272223"/>
                </a:cubicBezTo>
                <a:cubicBezTo>
                  <a:pt x="3439855" y="5363301"/>
                  <a:pt x="3426682" y="5454280"/>
                  <a:pt x="3413706" y="5545309"/>
                </a:cubicBezTo>
                <a:cubicBezTo>
                  <a:pt x="3400483" y="5637966"/>
                  <a:pt x="3387260" y="5730623"/>
                  <a:pt x="3374037" y="5823281"/>
                </a:cubicBezTo>
                <a:cubicBezTo>
                  <a:pt x="3360914" y="5915148"/>
                  <a:pt x="3347888" y="6006966"/>
                  <a:pt x="3334666" y="6098834"/>
                </a:cubicBezTo>
                <a:cubicBezTo>
                  <a:pt x="3320703" y="6195537"/>
                  <a:pt x="3306494" y="6292190"/>
                  <a:pt x="3292630" y="6388893"/>
                </a:cubicBezTo>
                <a:lnTo>
                  <a:pt x="3292558" y="6398938"/>
                </a:lnTo>
                <a:lnTo>
                  <a:pt x="2812782" y="6398938"/>
                </a:lnTo>
                <a:lnTo>
                  <a:pt x="2815974" y="6378927"/>
                </a:lnTo>
                <a:cubicBezTo>
                  <a:pt x="2818095" y="6344489"/>
                  <a:pt x="2819674" y="6310050"/>
                  <a:pt x="2821105" y="6275563"/>
                </a:cubicBezTo>
                <a:cubicBezTo>
                  <a:pt x="2823227" y="6223018"/>
                  <a:pt x="2825052" y="6170473"/>
                  <a:pt x="2826976" y="6117977"/>
                </a:cubicBezTo>
                <a:cubicBezTo>
                  <a:pt x="2827124" y="6113882"/>
                  <a:pt x="2827272" y="6109737"/>
                  <a:pt x="2827519" y="6105643"/>
                </a:cubicBezTo>
                <a:cubicBezTo>
                  <a:pt x="2830479" y="6050680"/>
                  <a:pt x="2833686" y="5995766"/>
                  <a:pt x="2836301" y="5940804"/>
                </a:cubicBezTo>
                <a:cubicBezTo>
                  <a:pt x="2838571" y="5893192"/>
                  <a:pt x="2840150" y="5845581"/>
                  <a:pt x="2842173" y="5797970"/>
                </a:cubicBezTo>
                <a:cubicBezTo>
                  <a:pt x="2843751" y="5761065"/>
                  <a:pt x="2845330" y="5724111"/>
                  <a:pt x="2847304" y="5687205"/>
                </a:cubicBezTo>
                <a:cubicBezTo>
                  <a:pt x="2851645" y="5605206"/>
                  <a:pt x="2856579" y="5523255"/>
                  <a:pt x="2860625" y="5441206"/>
                </a:cubicBezTo>
                <a:cubicBezTo>
                  <a:pt x="2863240" y="5388710"/>
                  <a:pt x="2864523" y="5336116"/>
                  <a:pt x="2866694" y="5283571"/>
                </a:cubicBezTo>
                <a:cubicBezTo>
                  <a:pt x="2868272" y="5244988"/>
                  <a:pt x="2870098" y="5206455"/>
                  <a:pt x="2872170" y="5167872"/>
                </a:cubicBezTo>
                <a:cubicBezTo>
                  <a:pt x="2876413" y="5088339"/>
                  <a:pt x="2881298" y="5008807"/>
                  <a:pt x="2885146" y="4929273"/>
                </a:cubicBezTo>
                <a:cubicBezTo>
                  <a:pt x="2887909" y="4871844"/>
                  <a:pt x="2889389" y="4814316"/>
                  <a:pt x="2891461" y="4756837"/>
                </a:cubicBezTo>
                <a:cubicBezTo>
                  <a:pt x="2891560" y="4753531"/>
                  <a:pt x="2891757" y="4750275"/>
                  <a:pt x="2891955" y="4746969"/>
                </a:cubicBezTo>
                <a:cubicBezTo>
                  <a:pt x="2896247" y="4672370"/>
                  <a:pt x="2900687" y="4597820"/>
                  <a:pt x="2904733" y="4523171"/>
                </a:cubicBezTo>
                <a:cubicBezTo>
                  <a:pt x="2906805" y="4484638"/>
                  <a:pt x="2908236" y="4446056"/>
                  <a:pt x="2909914" y="4407473"/>
                </a:cubicBezTo>
                <a:cubicBezTo>
                  <a:pt x="2913466" y="4325424"/>
                  <a:pt x="2917463" y="4243375"/>
                  <a:pt x="2920176" y="4161276"/>
                </a:cubicBezTo>
                <a:cubicBezTo>
                  <a:pt x="2920768" y="4142972"/>
                  <a:pt x="2923926" y="4131032"/>
                  <a:pt x="2944006" y="4124618"/>
                </a:cubicBezTo>
                <a:cubicBezTo>
                  <a:pt x="2972327" y="4115589"/>
                  <a:pt x="2987621" y="4094077"/>
                  <a:pt x="2990088" y="4063735"/>
                </a:cubicBezTo>
                <a:cubicBezTo>
                  <a:pt x="2991420" y="4047404"/>
                  <a:pt x="2994183" y="4031122"/>
                  <a:pt x="2996255" y="4014840"/>
                </a:cubicBezTo>
                <a:cubicBezTo>
                  <a:pt x="3003804" y="3955388"/>
                  <a:pt x="3011501" y="3895936"/>
                  <a:pt x="3018902" y="3836483"/>
                </a:cubicBezTo>
                <a:cubicBezTo>
                  <a:pt x="3026204" y="3777820"/>
                  <a:pt x="3033161" y="3719108"/>
                  <a:pt x="3040462" y="3660445"/>
                </a:cubicBezTo>
                <a:cubicBezTo>
                  <a:pt x="3048060" y="3599315"/>
                  <a:pt x="3055856" y="3538234"/>
                  <a:pt x="3063553" y="3477154"/>
                </a:cubicBezTo>
                <a:cubicBezTo>
                  <a:pt x="3071052" y="3417701"/>
                  <a:pt x="3078453" y="3358199"/>
                  <a:pt x="3086248" y="3298747"/>
                </a:cubicBezTo>
                <a:cubicBezTo>
                  <a:pt x="3089751" y="3271907"/>
                  <a:pt x="3094833" y="3245264"/>
                  <a:pt x="3098040" y="3218375"/>
                </a:cubicBezTo>
                <a:cubicBezTo>
                  <a:pt x="3102777" y="3178511"/>
                  <a:pt x="3106033" y="3138447"/>
                  <a:pt x="3110819" y="3098583"/>
                </a:cubicBezTo>
                <a:cubicBezTo>
                  <a:pt x="3117381" y="3043966"/>
                  <a:pt x="3125324" y="2989495"/>
                  <a:pt x="3131738" y="2934879"/>
                </a:cubicBezTo>
                <a:cubicBezTo>
                  <a:pt x="3137313" y="2887268"/>
                  <a:pt x="3107414" y="2853866"/>
                  <a:pt x="3059112" y="2852535"/>
                </a:cubicBezTo>
                <a:cubicBezTo>
                  <a:pt x="3041054" y="2852040"/>
                  <a:pt x="3022947" y="2852683"/>
                  <a:pt x="3004840" y="2852238"/>
                </a:cubicBezTo>
                <a:cubicBezTo>
                  <a:pt x="2998673" y="2852091"/>
                  <a:pt x="2992506" y="2850216"/>
                  <a:pt x="2984612" y="2848833"/>
                </a:cubicBezTo>
                <a:cubicBezTo>
                  <a:pt x="2984612" y="2838078"/>
                  <a:pt x="2984168" y="2829099"/>
                  <a:pt x="2984661" y="2820218"/>
                </a:cubicBezTo>
                <a:cubicBezTo>
                  <a:pt x="2987424" y="2770238"/>
                  <a:pt x="2990779" y="2720258"/>
                  <a:pt x="2993246" y="2670229"/>
                </a:cubicBezTo>
                <a:cubicBezTo>
                  <a:pt x="2997045" y="2593114"/>
                  <a:pt x="3000449" y="2515999"/>
                  <a:pt x="3003656" y="2438834"/>
                </a:cubicBezTo>
                <a:cubicBezTo>
                  <a:pt x="3006025" y="2382194"/>
                  <a:pt x="3007652" y="2325504"/>
                  <a:pt x="3009922" y="2268864"/>
                </a:cubicBezTo>
                <a:cubicBezTo>
                  <a:pt x="3011353" y="2233588"/>
                  <a:pt x="3013277" y="2198311"/>
                  <a:pt x="3015152" y="2163084"/>
                </a:cubicBezTo>
                <a:cubicBezTo>
                  <a:pt x="3019593" y="2080245"/>
                  <a:pt x="3024526" y="1997456"/>
                  <a:pt x="3028424" y="1914617"/>
                </a:cubicBezTo>
                <a:cubicBezTo>
                  <a:pt x="3030644" y="1867202"/>
                  <a:pt x="3039870" y="1821170"/>
                  <a:pt x="3060247" y="1778641"/>
                </a:cubicBezTo>
                <a:cubicBezTo>
                  <a:pt x="3125324" y="1642665"/>
                  <a:pt x="3235348" y="1573542"/>
                  <a:pt x="3384941" y="1568115"/>
                </a:cubicBezTo>
                <a:cubicBezTo>
                  <a:pt x="3449821" y="1565796"/>
                  <a:pt x="3514849" y="1567474"/>
                  <a:pt x="3579827" y="1567918"/>
                </a:cubicBezTo>
                <a:close/>
                <a:moveTo>
                  <a:pt x="2534500" y="1567916"/>
                </a:moveTo>
                <a:cubicBezTo>
                  <a:pt x="2620348" y="1570037"/>
                  <a:pt x="2696576" y="1597765"/>
                  <a:pt x="2762541" y="1654011"/>
                </a:cubicBezTo>
                <a:cubicBezTo>
                  <a:pt x="2844541" y="1723873"/>
                  <a:pt x="2886330" y="1812731"/>
                  <a:pt x="2886675" y="1919400"/>
                </a:cubicBezTo>
                <a:cubicBezTo>
                  <a:pt x="2886922" y="1993210"/>
                  <a:pt x="2881150" y="2067020"/>
                  <a:pt x="2877943" y="2140830"/>
                </a:cubicBezTo>
                <a:cubicBezTo>
                  <a:pt x="2876314" y="2177735"/>
                  <a:pt x="2874143" y="2214640"/>
                  <a:pt x="2872663" y="2251545"/>
                </a:cubicBezTo>
                <a:cubicBezTo>
                  <a:pt x="2870394" y="2308185"/>
                  <a:pt x="2869062" y="2364825"/>
                  <a:pt x="2866299" y="2421416"/>
                </a:cubicBezTo>
                <a:cubicBezTo>
                  <a:pt x="2862352" y="2502577"/>
                  <a:pt x="2857516" y="2583690"/>
                  <a:pt x="2853126" y="2664851"/>
                </a:cubicBezTo>
                <a:cubicBezTo>
                  <a:pt x="2852731" y="2672252"/>
                  <a:pt x="2852731" y="2679652"/>
                  <a:pt x="2852435" y="2687053"/>
                </a:cubicBezTo>
                <a:cubicBezTo>
                  <a:pt x="2850560" y="2734615"/>
                  <a:pt x="2848833" y="2782225"/>
                  <a:pt x="2846711" y="2829788"/>
                </a:cubicBezTo>
                <a:cubicBezTo>
                  <a:pt x="2845823" y="2849473"/>
                  <a:pt x="2843011" y="2851695"/>
                  <a:pt x="2822783" y="2852434"/>
                </a:cubicBezTo>
                <a:cubicBezTo>
                  <a:pt x="2817849" y="2852582"/>
                  <a:pt x="2812915" y="2852484"/>
                  <a:pt x="2807981" y="2852484"/>
                </a:cubicBezTo>
                <a:cubicBezTo>
                  <a:pt x="2571257" y="2852484"/>
                  <a:pt x="2334532" y="2852484"/>
                  <a:pt x="2097808" y="2852434"/>
                </a:cubicBezTo>
                <a:cubicBezTo>
                  <a:pt x="2087348" y="2852434"/>
                  <a:pt x="2076938" y="2851595"/>
                  <a:pt x="2064653" y="2851053"/>
                </a:cubicBezTo>
                <a:lnTo>
                  <a:pt x="2064653" y="2850954"/>
                </a:lnTo>
                <a:cubicBezTo>
                  <a:pt x="2063863" y="2840839"/>
                  <a:pt x="2062728" y="2832897"/>
                  <a:pt x="2062728" y="2824952"/>
                </a:cubicBezTo>
                <a:cubicBezTo>
                  <a:pt x="2062630" y="2528234"/>
                  <a:pt x="2062186" y="2231513"/>
                  <a:pt x="2062975" y="1934794"/>
                </a:cubicBezTo>
                <a:cubicBezTo>
                  <a:pt x="2063173" y="1849587"/>
                  <a:pt x="2086559" y="1770893"/>
                  <a:pt x="2140584" y="1703201"/>
                </a:cubicBezTo>
                <a:cubicBezTo>
                  <a:pt x="2194905" y="1635114"/>
                  <a:pt x="2264670" y="1591548"/>
                  <a:pt x="2350074" y="1573984"/>
                </a:cubicBezTo>
                <a:cubicBezTo>
                  <a:pt x="2367638" y="1570382"/>
                  <a:pt x="2385844" y="1568557"/>
                  <a:pt x="2403803" y="1568212"/>
                </a:cubicBezTo>
                <a:cubicBezTo>
                  <a:pt x="2447369" y="1567324"/>
                  <a:pt x="2490934" y="1566830"/>
                  <a:pt x="2534500" y="1567916"/>
                </a:cubicBezTo>
                <a:close/>
                <a:moveTo>
                  <a:pt x="430278" y="1566043"/>
                </a:moveTo>
                <a:cubicBezTo>
                  <a:pt x="481244" y="1566043"/>
                  <a:pt x="532210" y="1568411"/>
                  <a:pt x="583127" y="1567030"/>
                </a:cubicBezTo>
                <a:cubicBezTo>
                  <a:pt x="646182" y="1565352"/>
                  <a:pt x="706325" y="1576897"/>
                  <a:pt x="762126" y="1605069"/>
                </a:cubicBezTo>
                <a:cubicBezTo>
                  <a:pt x="886754" y="1667976"/>
                  <a:pt x="949858" y="1773115"/>
                  <a:pt x="961748" y="1909880"/>
                </a:cubicBezTo>
                <a:cubicBezTo>
                  <a:pt x="967521" y="1976092"/>
                  <a:pt x="968952" y="2042699"/>
                  <a:pt x="971912" y="2109107"/>
                </a:cubicBezTo>
                <a:cubicBezTo>
                  <a:pt x="974231" y="2161653"/>
                  <a:pt x="975908" y="2214198"/>
                  <a:pt x="977882" y="2266743"/>
                </a:cubicBezTo>
                <a:cubicBezTo>
                  <a:pt x="978079" y="2271676"/>
                  <a:pt x="978276" y="2276609"/>
                  <a:pt x="978523" y="2281543"/>
                </a:cubicBezTo>
                <a:cubicBezTo>
                  <a:pt x="981434" y="2339762"/>
                  <a:pt x="984740" y="2397982"/>
                  <a:pt x="987157" y="2456252"/>
                </a:cubicBezTo>
                <a:cubicBezTo>
                  <a:pt x="989378" y="2508747"/>
                  <a:pt x="990611" y="2561292"/>
                  <a:pt x="992289" y="2613789"/>
                </a:cubicBezTo>
                <a:cubicBezTo>
                  <a:pt x="992387" y="2616254"/>
                  <a:pt x="992585" y="2618721"/>
                  <a:pt x="992782" y="2621187"/>
                </a:cubicBezTo>
                <a:cubicBezTo>
                  <a:pt x="995841" y="2665395"/>
                  <a:pt x="998900" y="2709553"/>
                  <a:pt x="1001909" y="2753760"/>
                </a:cubicBezTo>
                <a:cubicBezTo>
                  <a:pt x="1003242" y="2773395"/>
                  <a:pt x="1004771" y="2793081"/>
                  <a:pt x="1005610" y="2812718"/>
                </a:cubicBezTo>
                <a:cubicBezTo>
                  <a:pt x="1006103" y="2824707"/>
                  <a:pt x="1005462" y="2836795"/>
                  <a:pt x="1005363" y="2850758"/>
                </a:cubicBezTo>
                <a:cubicBezTo>
                  <a:pt x="994657" y="2851448"/>
                  <a:pt x="986713" y="2852337"/>
                  <a:pt x="978721" y="2852435"/>
                </a:cubicBezTo>
                <a:cubicBezTo>
                  <a:pt x="961452" y="2852683"/>
                  <a:pt x="944135" y="2851844"/>
                  <a:pt x="926915" y="2852782"/>
                </a:cubicBezTo>
                <a:cubicBezTo>
                  <a:pt x="885866" y="2854902"/>
                  <a:pt x="858286" y="2884209"/>
                  <a:pt x="858533" y="2925011"/>
                </a:cubicBezTo>
                <a:cubicBezTo>
                  <a:pt x="858632" y="2936459"/>
                  <a:pt x="859816" y="2948003"/>
                  <a:pt x="861098" y="2959400"/>
                </a:cubicBezTo>
                <a:cubicBezTo>
                  <a:pt x="863516" y="2980616"/>
                  <a:pt x="866378" y="3001781"/>
                  <a:pt x="868993" y="3022948"/>
                </a:cubicBezTo>
                <a:cubicBezTo>
                  <a:pt x="876245" y="3080771"/>
                  <a:pt x="883399" y="3138645"/>
                  <a:pt x="890652" y="3196470"/>
                </a:cubicBezTo>
                <a:cubicBezTo>
                  <a:pt x="898201" y="3256760"/>
                  <a:pt x="905848" y="3317002"/>
                  <a:pt x="913347" y="3377293"/>
                </a:cubicBezTo>
                <a:cubicBezTo>
                  <a:pt x="920551" y="3435167"/>
                  <a:pt x="927606" y="3493040"/>
                  <a:pt x="934810" y="3550865"/>
                </a:cubicBezTo>
                <a:cubicBezTo>
                  <a:pt x="942358" y="3611156"/>
                  <a:pt x="950252" y="3671398"/>
                  <a:pt x="957554" y="3731689"/>
                </a:cubicBezTo>
                <a:cubicBezTo>
                  <a:pt x="961798" y="3766670"/>
                  <a:pt x="964807" y="3801798"/>
                  <a:pt x="969198" y="3836730"/>
                </a:cubicBezTo>
                <a:cubicBezTo>
                  <a:pt x="974922" y="3882318"/>
                  <a:pt x="981385" y="3927808"/>
                  <a:pt x="987601" y="3973347"/>
                </a:cubicBezTo>
                <a:cubicBezTo>
                  <a:pt x="992140" y="4006700"/>
                  <a:pt x="995940" y="4040151"/>
                  <a:pt x="1001515" y="4073355"/>
                </a:cubicBezTo>
                <a:cubicBezTo>
                  <a:pt x="1005758" y="4098567"/>
                  <a:pt x="1019622" y="4117957"/>
                  <a:pt x="1045278" y="4124914"/>
                </a:cubicBezTo>
                <a:cubicBezTo>
                  <a:pt x="1061609" y="4129354"/>
                  <a:pt x="1067825" y="4138334"/>
                  <a:pt x="1068516" y="4154467"/>
                </a:cubicBezTo>
                <a:cubicBezTo>
                  <a:pt x="1070440" y="4199562"/>
                  <a:pt x="1073252" y="4244658"/>
                  <a:pt x="1075621" y="4289753"/>
                </a:cubicBezTo>
                <a:cubicBezTo>
                  <a:pt x="1078778" y="4351277"/>
                  <a:pt x="1081936" y="4412753"/>
                  <a:pt x="1084896" y="4474277"/>
                </a:cubicBezTo>
                <a:cubicBezTo>
                  <a:pt x="1088449" y="4548926"/>
                  <a:pt x="1091804" y="4623624"/>
                  <a:pt x="1095307" y="4698272"/>
                </a:cubicBezTo>
                <a:cubicBezTo>
                  <a:pt x="1098464" y="4765520"/>
                  <a:pt x="1101671" y="4832817"/>
                  <a:pt x="1104878" y="4900065"/>
                </a:cubicBezTo>
                <a:cubicBezTo>
                  <a:pt x="1108283" y="4972247"/>
                  <a:pt x="1111884" y="5044478"/>
                  <a:pt x="1114943" y="5116660"/>
                </a:cubicBezTo>
                <a:cubicBezTo>
                  <a:pt x="1117361" y="5173300"/>
                  <a:pt x="1118940" y="5229989"/>
                  <a:pt x="1121209" y="5286630"/>
                </a:cubicBezTo>
                <a:cubicBezTo>
                  <a:pt x="1122689" y="5323534"/>
                  <a:pt x="1124465" y="5360489"/>
                  <a:pt x="1126488" y="5397344"/>
                </a:cubicBezTo>
                <a:cubicBezTo>
                  <a:pt x="1130682" y="5473572"/>
                  <a:pt x="1135419" y="5549799"/>
                  <a:pt x="1139514" y="5626027"/>
                </a:cubicBezTo>
                <a:cubicBezTo>
                  <a:pt x="1143066" y="5693275"/>
                  <a:pt x="1146273" y="5760523"/>
                  <a:pt x="1149184" y="5827819"/>
                </a:cubicBezTo>
                <a:cubicBezTo>
                  <a:pt x="1153180" y="5920575"/>
                  <a:pt x="1156733" y="6013331"/>
                  <a:pt x="1160433" y="6106086"/>
                </a:cubicBezTo>
                <a:cubicBezTo>
                  <a:pt x="1160680" y="6111859"/>
                  <a:pt x="1160680" y="6117583"/>
                  <a:pt x="1160976" y="6123355"/>
                </a:cubicBezTo>
                <a:cubicBezTo>
                  <a:pt x="1163837" y="6176640"/>
                  <a:pt x="1166847" y="6229925"/>
                  <a:pt x="1169610" y="6283210"/>
                </a:cubicBezTo>
                <a:lnTo>
                  <a:pt x="1175215" y="6398938"/>
                </a:lnTo>
                <a:lnTo>
                  <a:pt x="698200" y="6398938"/>
                </a:lnTo>
                <a:lnTo>
                  <a:pt x="692609" y="6353715"/>
                </a:lnTo>
                <a:cubicBezTo>
                  <a:pt x="685504" y="6304130"/>
                  <a:pt x="678005" y="6254643"/>
                  <a:pt x="670949" y="6205059"/>
                </a:cubicBezTo>
                <a:cubicBezTo>
                  <a:pt x="662858" y="6148172"/>
                  <a:pt x="655161" y="6091236"/>
                  <a:pt x="647070" y="6034349"/>
                </a:cubicBezTo>
                <a:cubicBezTo>
                  <a:pt x="641988" y="5998579"/>
                  <a:pt x="636413" y="5962858"/>
                  <a:pt x="631331" y="5927088"/>
                </a:cubicBezTo>
                <a:cubicBezTo>
                  <a:pt x="623535" y="5871829"/>
                  <a:pt x="616184" y="5816472"/>
                  <a:pt x="608290" y="5761213"/>
                </a:cubicBezTo>
                <a:cubicBezTo>
                  <a:pt x="598126" y="5690511"/>
                  <a:pt x="587370" y="5619909"/>
                  <a:pt x="577207" y="5549207"/>
                </a:cubicBezTo>
                <a:cubicBezTo>
                  <a:pt x="567882" y="5484180"/>
                  <a:pt x="559198" y="5419102"/>
                  <a:pt x="549923" y="5354075"/>
                </a:cubicBezTo>
                <a:cubicBezTo>
                  <a:pt x="539364" y="5280117"/>
                  <a:pt x="528411" y="5206208"/>
                  <a:pt x="517754" y="5132250"/>
                </a:cubicBezTo>
                <a:cubicBezTo>
                  <a:pt x="508133" y="5065594"/>
                  <a:pt x="498759" y="4998939"/>
                  <a:pt x="489188" y="4932332"/>
                </a:cubicBezTo>
                <a:cubicBezTo>
                  <a:pt x="479172" y="4862420"/>
                  <a:pt x="468762" y="4792607"/>
                  <a:pt x="459042" y="4722645"/>
                </a:cubicBezTo>
                <a:cubicBezTo>
                  <a:pt x="450556" y="4661713"/>
                  <a:pt x="443204" y="4600632"/>
                  <a:pt x="434620" y="4539749"/>
                </a:cubicBezTo>
                <a:cubicBezTo>
                  <a:pt x="426380" y="4481234"/>
                  <a:pt x="417105" y="4422916"/>
                  <a:pt x="408470" y="4364450"/>
                </a:cubicBezTo>
                <a:cubicBezTo>
                  <a:pt x="400823" y="4312497"/>
                  <a:pt x="393324" y="4260446"/>
                  <a:pt x="385874" y="4208443"/>
                </a:cubicBezTo>
                <a:cubicBezTo>
                  <a:pt x="377042" y="4146672"/>
                  <a:pt x="368309" y="4084901"/>
                  <a:pt x="359527" y="4023080"/>
                </a:cubicBezTo>
                <a:cubicBezTo>
                  <a:pt x="349610" y="3953168"/>
                  <a:pt x="339742" y="3883256"/>
                  <a:pt x="329727" y="3813393"/>
                </a:cubicBezTo>
                <a:cubicBezTo>
                  <a:pt x="325188" y="3781718"/>
                  <a:pt x="320155" y="3750043"/>
                  <a:pt x="315715" y="3718368"/>
                </a:cubicBezTo>
                <a:cubicBezTo>
                  <a:pt x="307821" y="3662270"/>
                  <a:pt x="300371" y="3606123"/>
                  <a:pt x="292328" y="3550075"/>
                </a:cubicBezTo>
                <a:cubicBezTo>
                  <a:pt x="282214" y="3479374"/>
                  <a:pt x="271508" y="3408722"/>
                  <a:pt x="261393" y="3338020"/>
                </a:cubicBezTo>
                <a:cubicBezTo>
                  <a:pt x="251032" y="3265739"/>
                  <a:pt x="241066" y="3193410"/>
                  <a:pt x="230853" y="3121080"/>
                </a:cubicBezTo>
                <a:cubicBezTo>
                  <a:pt x="224439" y="3075542"/>
                  <a:pt x="217877" y="3030051"/>
                  <a:pt x="211365" y="2984563"/>
                </a:cubicBezTo>
                <a:cubicBezTo>
                  <a:pt x="206677" y="2952049"/>
                  <a:pt x="201744" y="2919584"/>
                  <a:pt x="197155" y="2887070"/>
                </a:cubicBezTo>
                <a:cubicBezTo>
                  <a:pt x="189310" y="2831813"/>
                  <a:pt x="181663" y="2776505"/>
                  <a:pt x="173818" y="2721246"/>
                </a:cubicBezTo>
                <a:cubicBezTo>
                  <a:pt x="168588" y="2684686"/>
                  <a:pt x="162915" y="2648126"/>
                  <a:pt x="157783" y="2611566"/>
                </a:cubicBezTo>
                <a:cubicBezTo>
                  <a:pt x="150136" y="2557098"/>
                  <a:pt x="143031" y="2502531"/>
                  <a:pt x="135186" y="2448109"/>
                </a:cubicBezTo>
                <a:cubicBezTo>
                  <a:pt x="124973" y="2377407"/>
                  <a:pt x="114070" y="2306804"/>
                  <a:pt x="103857" y="2236104"/>
                </a:cubicBezTo>
                <a:cubicBezTo>
                  <a:pt x="92460" y="2157311"/>
                  <a:pt x="81704" y="2078370"/>
                  <a:pt x="70307" y="1999577"/>
                </a:cubicBezTo>
                <a:cubicBezTo>
                  <a:pt x="64978" y="1962870"/>
                  <a:pt x="60341" y="1925965"/>
                  <a:pt x="65028" y="1889109"/>
                </a:cubicBezTo>
                <a:cubicBezTo>
                  <a:pt x="76918" y="1796008"/>
                  <a:pt x="114760" y="1716130"/>
                  <a:pt x="187781" y="1654605"/>
                </a:cubicBezTo>
                <a:cubicBezTo>
                  <a:pt x="257890" y="1595498"/>
                  <a:pt x="338756" y="1566092"/>
                  <a:pt x="430278" y="1566043"/>
                </a:cubicBezTo>
                <a:close/>
                <a:moveTo>
                  <a:pt x="1520539" y="1565554"/>
                </a:moveTo>
                <a:cubicBezTo>
                  <a:pt x="1546737" y="1565807"/>
                  <a:pt x="1572899" y="1567053"/>
                  <a:pt x="1598998" y="1568952"/>
                </a:cubicBezTo>
                <a:cubicBezTo>
                  <a:pt x="1667924" y="1573935"/>
                  <a:pt x="1730090" y="1599245"/>
                  <a:pt x="1785053" y="1640936"/>
                </a:cubicBezTo>
                <a:cubicBezTo>
                  <a:pt x="1853090" y="1692544"/>
                  <a:pt x="1895915" y="1761025"/>
                  <a:pt x="1916489" y="1843617"/>
                </a:cubicBezTo>
                <a:cubicBezTo>
                  <a:pt x="1923693" y="1872529"/>
                  <a:pt x="1925272" y="1901984"/>
                  <a:pt x="1925222" y="1931636"/>
                </a:cubicBezTo>
                <a:cubicBezTo>
                  <a:pt x="1925025" y="2068106"/>
                  <a:pt x="1925124" y="2204575"/>
                  <a:pt x="1925124" y="2341044"/>
                </a:cubicBezTo>
                <a:cubicBezTo>
                  <a:pt x="1925124" y="2499716"/>
                  <a:pt x="1925124" y="2658387"/>
                  <a:pt x="1925074" y="2817058"/>
                </a:cubicBezTo>
                <a:cubicBezTo>
                  <a:pt x="1925074" y="2827518"/>
                  <a:pt x="1924137" y="2837930"/>
                  <a:pt x="1923545" y="2850855"/>
                </a:cubicBezTo>
                <a:lnTo>
                  <a:pt x="1923495" y="2850806"/>
                </a:lnTo>
                <a:lnTo>
                  <a:pt x="1148443" y="2850806"/>
                </a:lnTo>
                <a:cubicBezTo>
                  <a:pt x="1146913" y="2846464"/>
                  <a:pt x="1145038" y="2843504"/>
                  <a:pt x="1144890" y="2840494"/>
                </a:cubicBezTo>
                <a:cubicBezTo>
                  <a:pt x="1142917" y="2807735"/>
                  <a:pt x="1140795" y="2774925"/>
                  <a:pt x="1139513" y="2742114"/>
                </a:cubicBezTo>
                <a:cubicBezTo>
                  <a:pt x="1137490" y="2688780"/>
                  <a:pt x="1136305" y="2635445"/>
                  <a:pt x="1134332" y="2582111"/>
                </a:cubicBezTo>
                <a:cubicBezTo>
                  <a:pt x="1133099" y="2548513"/>
                  <a:pt x="1131470" y="2514862"/>
                  <a:pt x="1129447" y="2481315"/>
                </a:cubicBezTo>
                <a:cubicBezTo>
                  <a:pt x="1125007" y="2407601"/>
                  <a:pt x="1119827" y="2333939"/>
                  <a:pt x="1115633" y="2260179"/>
                </a:cubicBezTo>
                <a:cubicBezTo>
                  <a:pt x="1113018" y="2213456"/>
                  <a:pt x="1111883" y="2166634"/>
                  <a:pt x="1109663" y="2119861"/>
                </a:cubicBezTo>
                <a:cubicBezTo>
                  <a:pt x="1106949" y="2062481"/>
                  <a:pt x="1102854" y="2005101"/>
                  <a:pt x="1101029" y="1947671"/>
                </a:cubicBezTo>
                <a:cubicBezTo>
                  <a:pt x="1098216" y="1860195"/>
                  <a:pt x="1121997" y="1780612"/>
                  <a:pt x="1174395" y="1709812"/>
                </a:cubicBezTo>
                <a:cubicBezTo>
                  <a:pt x="1241001" y="1619770"/>
                  <a:pt x="1332079" y="1576797"/>
                  <a:pt x="1441857" y="1568113"/>
                </a:cubicBezTo>
                <a:cubicBezTo>
                  <a:pt x="1468105" y="1566041"/>
                  <a:pt x="1494340" y="1565301"/>
                  <a:pt x="1520539" y="1565554"/>
                </a:cubicBezTo>
                <a:close/>
                <a:moveTo>
                  <a:pt x="1961733" y="1140647"/>
                </a:moveTo>
                <a:cubicBezTo>
                  <a:pt x="2170483" y="1127325"/>
                  <a:pt x="2351553" y="1263597"/>
                  <a:pt x="2396402" y="1428091"/>
                </a:cubicBezTo>
                <a:cubicBezTo>
                  <a:pt x="2381255" y="1430656"/>
                  <a:pt x="2366404" y="1433419"/>
                  <a:pt x="2351455" y="1435639"/>
                </a:cubicBezTo>
                <a:cubicBezTo>
                  <a:pt x="2218192" y="1455621"/>
                  <a:pt x="2111227" y="1520008"/>
                  <a:pt x="2028981" y="1626282"/>
                </a:cubicBezTo>
                <a:cubicBezTo>
                  <a:pt x="2023455" y="1633436"/>
                  <a:pt x="2018176" y="1640738"/>
                  <a:pt x="2012897" y="1648089"/>
                </a:cubicBezTo>
                <a:lnTo>
                  <a:pt x="1995520" y="1672830"/>
                </a:lnTo>
                <a:lnTo>
                  <a:pt x="1944989" y="1606596"/>
                </a:lnTo>
                <a:cubicBezTo>
                  <a:pt x="1927813" y="1585665"/>
                  <a:pt x="1909731" y="1566188"/>
                  <a:pt x="1888959" y="1549018"/>
                </a:cubicBezTo>
                <a:cubicBezTo>
                  <a:pt x="1846874" y="1514186"/>
                  <a:pt x="1801137" y="1485866"/>
                  <a:pt x="1750714" y="1464552"/>
                </a:cubicBezTo>
                <a:cubicBezTo>
                  <a:pt x="1701129" y="1443583"/>
                  <a:pt x="1648189" y="1436972"/>
                  <a:pt x="1592437" y="1428633"/>
                </a:cubicBezTo>
                <a:cubicBezTo>
                  <a:pt x="1608719" y="1370365"/>
                  <a:pt x="1639209" y="1323247"/>
                  <a:pt x="1677101" y="1281310"/>
                </a:cubicBezTo>
                <a:cubicBezTo>
                  <a:pt x="1753131" y="1197139"/>
                  <a:pt x="1849045" y="1147850"/>
                  <a:pt x="1961733" y="1140647"/>
                </a:cubicBezTo>
                <a:close/>
                <a:moveTo>
                  <a:pt x="5083258" y="1106258"/>
                </a:moveTo>
                <a:cubicBezTo>
                  <a:pt x="5127514" y="1105222"/>
                  <a:pt x="5162988" y="1123822"/>
                  <a:pt x="5184845" y="1163836"/>
                </a:cubicBezTo>
                <a:cubicBezTo>
                  <a:pt x="5199449" y="1190528"/>
                  <a:pt x="5200485" y="1219538"/>
                  <a:pt x="5192591" y="1247760"/>
                </a:cubicBezTo>
                <a:cubicBezTo>
                  <a:pt x="5173399" y="1316438"/>
                  <a:pt x="5166442" y="1386350"/>
                  <a:pt x="5166491" y="1457299"/>
                </a:cubicBezTo>
                <a:cubicBezTo>
                  <a:pt x="5166590" y="1626627"/>
                  <a:pt x="5166541" y="1795956"/>
                  <a:pt x="5166491" y="1965284"/>
                </a:cubicBezTo>
                <a:cubicBezTo>
                  <a:pt x="5166491" y="1974954"/>
                  <a:pt x="5165702" y="1984575"/>
                  <a:pt x="5165208" y="1995035"/>
                </a:cubicBezTo>
                <a:lnTo>
                  <a:pt x="5165159" y="1995035"/>
                </a:lnTo>
                <a:cubicBezTo>
                  <a:pt x="5135556" y="2000216"/>
                  <a:pt x="4971063" y="1999278"/>
                  <a:pt x="4950489" y="1993999"/>
                </a:cubicBezTo>
                <a:cubicBezTo>
                  <a:pt x="4949946" y="1986845"/>
                  <a:pt x="4948811" y="1978951"/>
                  <a:pt x="4948811" y="1971007"/>
                </a:cubicBezTo>
                <a:cubicBezTo>
                  <a:pt x="4948762" y="1780316"/>
                  <a:pt x="4947825" y="1589574"/>
                  <a:pt x="4949354" y="1398882"/>
                </a:cubicBezTo>
                <a:cubicBezTo>
                  <a:pt x="4949946" y="1325566"/>
                  <a:pt x="4963465" y="1253434"/>
                  <a:pt x="4984631" y="1183127"/>
                </a:cubicBezTo>
                <a:cubicBezTo>
                  <a:pt x="4997903" y="1139018"/>
                  <a:pt x="5037620" y="1107294"/>
                  <a:pt x="5083258" y="1106258"/>
                </a:cubicBezTo>
                <a:close/>
                <a:moveTo>
                  <a:pt x="292526" y="996827"/>
                </a:moveTo>
                <a:cubicBezTo>
                  <a:pt x="428650" y="1002945"/>
                  <a:pt x="534677" y="1090865"/>
                  <a:pt x="565760" y="1222895"/>
                </a:cubicBezTo>
                <a:cubicBezTo>
                  <a:pt x="581302" y="1288811"/>
                  <a:pt x="569757" y="1351618"/>
                  <a:pt x="540647" y="1412008"/>
                </a:cubicBezTo>
                <a:cubicBezTo>
                  <a:pt x="535121" y="1423504"/>
                  <a:pt x="527573" y="1427402"/>
                  <a:pt x="515633" y="1427204"/>
                </a:cubicBezTo>
                <a:cubicBezTo>
                  <a:pt x="488546" y="1426810"/>
                  <a:pt x="461410" y="1426908"/>
                  <a:pt x="434274" y="1427204"/>
                </a:cubicBezTo>
                <a:cubicBezTo>
                  <a:pt x="373983" y="1427895"/>
                  <a:pt x="314827" y="1435691"/>
                  <a:pt x="257742" y="1456314"/>
                </a:cubicBezTo>
                <a:cubicBezTo>
                  <a:pt x="218963" y="1470326"/>
                  <a:pt x="182255" y="1488433"/>
                  <a:pt x="147916" y="1511375"/>
                </a:cubicBezTo>
                <a:cubicBezTo>
                  <a:pt x="141847" y="1515421"/>
                  <a:pt x="135483" y="1519072"/>
                  <a:pt x="128625" y="1523266"/>
                </a:cubicBezTo>
                <a:cubicBezTo>
                  <a:pt x="92164" y="1500225"/>
                  <a:pt x="63844" y="1470178"/>
                  <a:pt x="41049" y="1434506"/>
                </a:cubicBezTo>
                <a:cubicBezTo>
                  <a:pt x="20870" y="1402881"/>
                  <a:pt x="10608" y="1367505"/>
                  <a:pt x="0" y="1332130"/>
                </a:cubicBezTo>
                <a:cubicBezTo>
                  <a:pt x="0" y="1299221"/>
                  <a:pt x="0" y="1266362"/>
                  <a:pt x="0" y="1233454"/>
                </a:cubicBezTo>
                <a:cubicBezTo>
                  <a:pt x="7203" y="1212583"/>
                  <a:pt x="13272" y="1191219"/>
                  <a:pt x="21709" y="1170892"/>
                </a:cubicBezTo>
                <a:cubicBezTo>
                  <a:pt x="66656" y="1062545"/>
                  <a:pt x="176088" y="991597"/>
                  <a:pt x="292526" y="996827"/>
                </a:cubicBezTo>
                <a:close/>
                <a:moveTo>
                  <a:pt x="3825945" y="996052"/>
                </a:moveTo>
                <a:cubicBezTo>
                  <a:pt x="3873999" y="992392"/>
                  <a:pt x="3923769" y="1001821"/>
                  <a:pt x="3972262" y="1025244"/>
                </a:cubicBezTo>
                <a:cubicBezTo>
                  <a:pt x="4060429" y="1067873"/>
                  <a:pt x="4114307" y="1140252"/>
                  <a:pt x="4130243" y="1237892"/>
                </a:cubicBezTo>
                <a:cubicBezTo>
                  <a:pt x="4146081" y="1334744"/>
                  <a:pt x="4116330" y="1418224"/>
                  <a:pt x="4048786" y="1487691"/>
                </a:cubicBezTo>
                <a:cubicBezTo>
                  <a:pt x="4015186" y="1522227"/>
                  <a:pt x="3973298" y="1545219"/>
                  <a:pt x="3926871" y="1559479"/>
                </a:cubicBezTo>
                <a:cubicBezTo>
                  <a:pt x="3912909" y="1563771"/>
                  <a:pt x="3902794" y="1561551"/>
                  <a:pt x="3891298" y="1551683"/>
                </a:cubicBezTo>
                <a:cubicBezTo>
                  <a:pt x="3823261" y="1493266"/>
                  <a:pt x="3745208" y="1454980"/>
                  <a:pt x="3656745" y="1438698"/>
                </a:cubicBezTo>
                <a:cubicBezTo>
                  <a:pt x="3645446" y="1436627"/>
                  <a:pt x="3634049" y="1434604"/>
                  <a:pt x="3622652" y="1433963"/>
                </a:cubicBezTo>
                <a:cubicBezTo>
                  <a:pt x="3605532" y="1433025"/>
                  <a:pt x="3596898" y="1423306"/>
                  <a:pt x="3589941" y="1408751"/>
                </a:cubicBezTo>
                <a:cubicBezTo>
                  <a:pt x="3570601" y="1368145"/>
                  <a:pt x="3561374" y="1330945"/>
                  <a:pt x="3561325" y="1303315"/>
                </a:cubicBezTo>
                <a:lnTo>
                  <a:pt x="3561374" y="1303315"/>
                </a:lnTo>
                <a:cubicBezTo>
                  <a:pt x="3560338" y="1224029"/>
                  <a:pt x="3576965" y="1167782"/>
                  <a:pt x="3613821" y="1119234"/>
                </a:cubicBezTo>
                <a:cubicBezTo>
                  <a:pt x="3670529" y="1044610"/>
                  <a:pt x="3745854" y="1002152"/>
                  <a:pt x="3825945" y="996052"/>
                </a:cubicBezTo>
                <a:close/>
                <a:moveTo>
                  <a:pt x="1182500" y="856427"/>
                </a:moveTo>
                <a:cubicBezTo>
                  <a:pt x="1264289" y="863638"/>
                  <a:pt x="1338704" y="895647"/>
                  <a:pt x="1406679" y="948081"/>
                </a:cubicBezTo>
                <a:cubicBezTo>
                  <a:pt x="1456609" y="986614"/>
                  <a:pt x="1495882" y="1034916"/>
                  <a:pt x="1522426" y="1093086"/>
                </a:cubicBezTo>
                <a:cubicBezTo>
                  <a:pt x="1536093" y="1123083"/>
                  <a:pt x="1549513" y="1152883"/>
                  <a:pt x="1557209" y="1185101"/>
                </a:cubicBezTo>
                <a:cubicBezTo>
                  <a:pt x="1560564" y="1199015"/>
                  <a:pt x="1558838" y="1210017"/>
                  <a:pt x="1549562" y="1221562"/>
                </a:cubicBezTo>
                <a:cubicBezTo>
                  <a:pt x="1504615" y="1277216"/>
                  <a:pt x="1472989" y="1339924"/>
                  <a:pt x="1452415" y="1408356"/>
                </a:cubicBezTo>
                <a:cubicBezTo>
                  <a:pt x="1445952" y="1429868"/>
                  <a:pt x="1445804" y="1429522"/>
                  <a:pt x="1423996" y="1431052"/>
                </a:cubicBezTo>
                <a:cubicBezTo>
                  <a:pt x="1343131" y="1436824"/>
                  <a:pt x="1267989" y="1460161"/>
                  <a:pt x="1198521" y="1502641"/>
                </a:cubicBezTo>
                <a:cubicBezTo>
                  <a:pt x="1132655" y="1542901"/>
                  <a:pt x="1080258" y="1596038"/>
                  <a:pt x="1039356" y="1661066"/>
                </a:cubicBezTo>
                <a:cubicBezTo>
                  <a:pt x="1037333" y="1664273"/>
                  <a:pt x="1034719" y="1667135"/>
                  <a:pt x="1031265" y="1671674"/>
                </a:cubicBezTo>
                <a:lnTo>
                  <a:pt x="1031265" y="1671625"/>
                </a:lnTo>
                <a:cubicBezTo>
                  <a:pt x="1017450" y="1653123"/>
                  <a:pt x="1005313" y="1635854"/>
                  <a:pt x="992090" y="1619474"/>
                </a:cubicBezTo>
                <a:cubicBezTo>
                  <a:pt x="933575" y="1546996"/>
                  <a:pt x="862134" y="1491590"/>
                  <a:pt x="773325" y="1461592"/>
                </a:cubicBezTo>
                <a:cubicBezTo>
                  <a:pt x="750136" y="1453747"/>
                  <a:pt x="738640" y="1440574"/>
                  <a:pt x="731733" y="1418619"/>
                </a:cubicBezTo>
                <a:cubicBezTo>
                  <a:pt x="693348" y="1296556"/>
                  <a:pt x="706669" y="1180069"/>
                  <a:pt x="768786" y="1069009"/>
                </a:cubicBezTo>
                <a:cubicBezTo>
                  <a:pt x="807023" y="1000626"/>
                  <a:pt x="861936" y="948130"/>
                  <a:pt x="929974" y="910140"/>
                </a:cubicBezTo>
                <a:cubicBezTo>
                  <a:pt x="982124" y="881030"/>
                  <a:pt x="1038518" y="864403"/>
                  <a:pt x="1098217" y="857644"/>
                </a:cubicBezTo>
                <a:cubicBezTo>
                  <a:pt x="1127154" y="854375"/>
                  <a:pt x="1155236" y="854023"/>
                  <a:pt x="1182500" y="856427"/>
                </a:cubicBezTo>
                <a:close/>
                <a:moveTo>
                  <a:pt x="5421619" y="682443"/>
                </a:moveTo>
                <a:cubicBezTo>
                  <a:pt x="5489804" y="667839"/>
                  <a:pt x="5550934" y="718411"/>
                  <a:pt x="5551329" y="800756"/>
                </a:cubicBezTo>
                <a:cubicBezTo>
                  <a:pt x="5550441" y="827695"/>
                  <a:pt x="5535639" y="860554"/>
                  <a:pt x="5500363" y="880289"/>
                </a:cubicBezTo>
                <a:cubicBezTo>
                  <a:pt x="5460794" y="902442"/>
                  <a:pt x="5423149" y="927210"/>
                  <a:pt x="5387231" y="954592"/>
                </a:cubicBezTo>
                <a:cubicBezTo>
                  <a:pt x="5335228" y="994260"/>
                  <a:pt x="5233740" y="977633"/>
                  <a:pt x="5216570" y="882312"/>
                </a:cubicBezTo>
                <a:cubicBezTo>
                  <a:pt x="5208922" y="839881"/>
                  <a:pt x="5225648" y="803766"/>
                  <a:pt x="5259642" y="778505"/>
                </a:cubicBezTo>
                <a:cubicBezTo>
                  <a:pt x="5295807" y="751615"/>
                  <a:pt x="5333995" y="727341"/>
                  <a:pt x="5372281" y="703511"/>
                </a:cubicBezTo>
                <a:cubicBezTo>
                  <a:pt x="5387329" y="694137"/>
                  <a:pt x="5404400" y="686144"/>
                  <a:pt x="5421619" y="682443"/>
                </a:cubicBezTo>
                <a:close/>
                <a:moveTo>
                  <a:pt x="2681170" y="625144"/>
                </a:moveTo>
                <a:cubicBezTo>
                  <a:pt x="2685758" y="625261"/>
                  <a:pt x="2690236" y="628591"/>
                  <a:pt x="2698993" y="635030"/>
                </a:cubicBezTo>
                <a:cubicBezTo>
                  <a:pt x="2778131" y="693003"/>
                  <a:pt x="2827765" y="769674"/>
                  <a:pt x="2845231" y="866574"/>
                </a:cubicBezTo>
                <a:cubicBezTo>
                  <a:pt x="2846563" y="873827"/>
                  <a:pt x="2847205" y="881228"/>
                  <a:pt x="2847698" y="888579"/>
                </a:cubicBezTo>
                <a:cubicBezTo>
                  <a:pt x="2848093" y="895042"/>
                  <a:pt x="2847797" y="901555"/>
                  <a:pt x="2847797" y="907278"/>
                </a:cubicBezTo>
                <a:lnTo>
                  <a:pt x="2847747" y="907278"/>
                </a:lnTo>
                <a:cubicBezTo>
                  <a:pt x="2819032" y="926323"/>
                  <a:pt x="2789923" y="943443"/>
                  <a:pt x="2763231" y="963721"/>
                </a:cubicBezTo>
                <a:cubicBezTo>
                  <a:pt x="2672498" y="1032696"/>
                  <a:pt x="2612305" y="1122590"/>
                  <a:pt x="2583196" y="1233009"/>
                </a:cubicBezTo>
                <a:cubicBezTo>
                  <a:pt x="2582358" y="1236166"/>
                  <a:pt x="2581617" y="1239373"/>
                  <a:pt x="2580828" y="1242580"/>
                </a:cubicBezTo>
                <a:cubicBezTo>
                  <a:pt x="2571947" y="1279288"/>
                  <a:pt x="2570812" y="1278942"/>
                  <a:pt x="2534203" y="1283481"/>
                </a:cubicBezTo>
                <a:cubicBezTo>
                  <a:pt x="2503071" y="1287379"/>
                  <a:pt x="2481905" y="1280324"/>
                  <a:pt x="2463008" y="1251560"/>
                </a:cubicBezTo>
                <a:cubicBezTo>
                  <a:pt x="2419295" y="1185101"/>
                  <a:pt x="2362704" y="1130040"/>
                  <a:pt x="2294617" y="1087905"/>
                </a:cubicBezTo>
                <a:cubicBezTo>
                  <a:pt x="2256134" y="1064075"/>
                  <a:pt x="2216219" y="1042465"/>
                  <a:pt x="2171765" y="1031857"/>
                </a:cubicBezTo>
                <a:cubicBezTo>
                  <a:pt x="2154694" y="1027811"/>
                  <a:pt x="2147392" y="1017993"/>
                  <a:pt x="2143791" y="1001958"/>
                </a:cubicBezTo>
                <a:cubicBezTo>
                  <a:pt x="2132887" y="953064"/>
                  <a:pt x="2132542" y="904121"/>
                  <a:pt x="2143149" y="855276"/>
                </a:cubicBezTo>
                <a:cubicBezTo>
                  <a:pt x="2157063" y="791334"/>
                  <a:pt x="2184840" y="734348"/>
                  <a:pt x="2230034" y="686391"/>
                </a:cubicBezTo>
                <a:cubicBezTo>
                  <a:pt x="2243454" y="672133"/>
                  <a:pt x="2243010" y="672774"/>
                  <a:pt x="2261363" y="678300"/>
                </a:cubicBezTo>
                <a:cubicBezTo>
                  <a:pt x="2294321" y="688217"/>
                  <a:pt x="2327181" y="699614"/>
                  <a:pt x="2360928" y="705584"/>
                </a:cubicBezTo>
                <a:cubicBezTo>
                  <a:pt x="2419887" y="716093"/>
                  <a:pt x="2478698" y="712096"/>
                  <a:pt x="2536424" y="694828"/>
                </a:cubicBezTo>
                <a:cubicBezTo>
                  <a:pt x="2581716" y="681260"/>
                  <a:pt x="2623851" y="661624"/>
                  <a:pt x="2662680" y="634537"/>
                </a:cubicBezTo>
                <a:cubicBezTo>
                  <a:pt x="2671882" y="628123"/>
                  <a:pt x="2676581" y="625027"/>
                  <a:pt x="2681170" y="625144"/>
                </a:cubicBezTo>
                <a:close/>
                <a:moveTo>
                  <a:pt x="3409709" y="434076"/>
                </a:moveTo>
                <a:cubicBezTo>
                  <a:pt x="3425892" y="436543"/>
                  <a:pt x="3442272" y="439701"/>
                  <a:pt x="3457665" y="445128"/>
                </a:cubicBezTo>
                <a:cubicBezTo>
                  <a:pt x="3588115" y="491210"/>
                  <a:pt x="3670263" y="581301"/>
                  <a:pt x="3700211" y="716735"/>
                </a:cubicBezTo>
                <a:cubicBezTo>
                  <a:pt x="3711362" y="767109"/>
                  <a:pt x="3708451" y="817927"/>
                  <a:pt x="3696215" y="868203"/>
                </a:cubicBezTo>
                <a:cubicBezTo>
                  <a:pt x="3692811" y="882215"/>
                  <a:pt x="3685854" y="891441"/>
                  <a:pt x="3672632" y="897263"/>
                </a:cubicBezTo>
                <a:cubicBezTo>
                  <a:pt x="3605630" y="926668"/>
                  <a:pt x="3550717" y="971714"/>
                  <a:pt x="3507398" y="1030180"/>
                </a:cubicBezTo>
                <a:cubicBezTo>
                  <a:pt x="3489883" y="1053763"/>
                  <a:pt x="3476118" y="1080209"/>
                  <a:pt x="3461760" y="1106012"/>
                </a:cubicBezTo>
                <a:cubicBezTo>
                  <a:pt x="3455149" y="1117854"/>
                  <a:pt x="3448242" y="1126833"/>
                  <a:pt x="3434921" y="1132704"/>
                </a:cubicBezTo>
                <a:cubicBezTo>
                  <a:pt x="3396190" y="1149775"/>
                  <a:pt x="3382375" y="1181746"/>
                  <a:pt x="3396486" y="1221562"/>
                </a:cubicBezTo>
                <a:cubicBezTo>
                  <a:pt x="3410597" y="1261378"/>
                  <a:pt x="3420267" y="1301984"/>
                  <a:pt x="3421698" y="1344118"/>
                </a:cubicBezTo>
                <a:cubicBezTo>
                  <a:pt x="3422438" y="1365334"/>
                  <a:pt x="3420464" y="1386746"/>
                  <a:pt x="3418145" y="1407912"/>
                </a:cubicBezTo>
                <a:cubicBezTo>
                  <a:pt x="3416419" y="1423701"/>
                  <a:pt x="3412324" y="1426069"/>
                  <a:pt x="3395105" y="1427006"/>
                </a:cubicBezTo>
                <a:cubicBezTo>
                  <a:pt x="3347543" y="1429720"/>
                  <a:pt x="3300030" y="1432927"/>
                  <a:pt x="3253899" y="1446396"/>
                </a:cubicBezTo>
                <a:cubicBezTo>
                  <a:pt x="3185911" y="1466230"/>
                  <a:pt x="3124880" y="1498497"/>
                  <a:pt x="3070460" y="1544234"/>
                </a:cubicBezTo>
                <a:cubicBezTo>
                  <a:pt x="3031631" y="1576846"/>
                  <a:pt x="2998623" y="1613899"/>
                  <a:pt x="2971241" y="1656330"/>
                </a:cubicBezTo>
                <a:cubicBezTo>
                  <a:pt x="2967935" y="1661461"/>
                  <a:pt x="2963199" y="1665704"/>
                  <a:pt x="2958709" y="1670835"/>
                </a:cubicBezTo>
                <a:lnTo>
                  <a:pt x="2958659" y="1670786"/>
                </a:lnTo>
                <a:cubicBezTo>
                  <a:pt x="2940750" y="1646660"/>
                  <a:pt x="2925159" y="1623569"/>
                  <a:pt x="2907446" y="1602255"/>
                </a:cubicBezTo>
                <a:cubicBezTo>
                  <a:pt x="2866003" y="1552375"/>
                  <a:pt x="2815332" y="1513545"/>
                  <a:pt x="2758149" y="1483252"/>
                </a:cubicBezTo>
                <a:cubicBezTo>
                  <a:pt x="2723316" y="1464799"/>
                  <a:pt x="2722231" y="1465441"/>
                  <a:pt x="2714830" y="1427302"/>
                </a:cubicBezTo>
                <a:cubicBezTo>
                  <a:pt x="2687250" y="1285110"/>
                  <a:pt x="2731309" y="1168573"/>
                  <a:pt x="2842024" y="1076410"/>
                </a:cubicBezTo>
                <a:cubicBezTo>
                  <a:pt x="2876610" y="1047645"/>
                  <a:pt x="2916130" y="1027960"/>
                  <a:pt x="2958709" y="1014046"/>
                </a:cubicBezTo>
                <a:cubicBezTo>
                  <a:pt x="2966455" y="1011530"/>
                  <a:pt x="2974004" y="1008027"/>
                  <a:pt x="2981158" y="1004080"/>
                </a:cubicBezTo>
                <a:cubicBezTo>
                  <a:pt x="3017372" y="983999"/>
                  <a:pt x="3029608" y="953459"/>
                  <a:pt x="3014954" y="914975"/>
                </a:cubicBezTo>
                <a:cubicBezTo>
                  <a:pt x="3001041" y="878465"/>
                  <a:pt x="2993147" y="840721"/>
                  <a:pt x="2990779" y="802188"/>
                </a:cubicBezTo>
                <a:cubicBezTo>
                  <a:pt x="2989249" y="777026"/>
                  <a:pt x="2993295" y="751518"/>
                  <a:pt x="2995170" y="726158"/>
                </a:cubicBezTo>
                <a:cubicBezTo>
                  <a:pt x="2996107" y="713577"/>
                  <a:pt x="3004593" y="710567"/>
                  <a:pt x="3015744" y="710074"/>
                </a:cubicBezTo>
                <a:cubicBezTo>
                  <a:pt x="3061283" y="708150"/>
                  <a:pt x="3104700" y="696802"/>
                  <a:pt x="3147575" y="681655"/>
                </a:cubicBezTo>
                <a:cubicBezTo>
                  <a:pt x="3193509" y="665472"/>
                  <a:pt x="3231993" y="638287"/>
                  <a:pt x="3268454" y="607253"/>
                </a:cubicBezTo>
                <a:cubicBezTo>
                  <a:pt x="3319420" y="563836"/>
                  <a:pt x="3357410" y="511044"/>
                  <a:pt x="3383510" y="449470"/>
                </a:cubicBezTo>
                <a:cubicBezTo>
                  <a:pt x="3390121" y="433830"/>
                  <a:pt x="3393378" y="431560"/>
                  <a:pt x="3409709" y="434076"/>
                </a:cubicBezTo>
                <a:close/>
                <a:moveTo>
                  <a:pt x="1781797" y="426577"/>
                </a:moveTo>
                <a:cubicBezTo>
                  <a:pt x="1863205" y="426429"/>
                  <a:pt x="1936817" y="451936"/>
                  <a:pt x="2000858" y="503100"/>
                </a:cubicBezTo>
                <a:cubicBezTo>
                  <a:pt x="2037862" y="532654"/>
                  <a:pt x="2067810" y="568078"/>
                  <a:pt x="2091739" y="609029"/>
                </a:cubicBezTo>
                <a:cubicBezTo>
                  <a:pt x="2099140" y="621709"/>
                  <a:pt x="2098548" y="630689"/>
                  <a:pt x="2090160" y="642332"/>
                </a:cubicBezTo>
                <a:cubicBezTo>
                  <a:pt x="2049752" y="698331"/>
                  <a:pt x="2021926" y="760152"/>
                  <a:pt x="2007618" y="827844"/>
                </a:cubicBezTo>
                <a:cubicBezTo>
                  <a:pt x="1997158" y="877280"/>
                  <a:pt x="1994691" y="927063"/>
                  <a:pt x="2001796" y="977190"/>
                </a:cubicBezTo>
                <a:cubicBezTo>
                  <a:pt x="2002684" y="983505"/>
                  <a:pt x="2001894" y="990067"/>
                  <a:pt x="2001894" y="1000971"/>
                </a:cubicBezTo>
                <a:lnTo>
                  <a:pt x="2001894" y="1001021"/>
                </a:lnTo>
                <a:cubicBezTo>
                  <a:pt x="1882792" y="998702"/>
                  <a:pt x="1776863" y="1034620"/>
                  <a:pt x="1676904" y="1097082"/>
                </a:cubicBezTo>
                <a:cubicBezTo>
                  <a:pt x="1672316" y="1088497"/>
                  <a:pt x="1668369" y="1082527"/>
                  <a:pt x="1665754" y="1076014"/>
                </a:cubicBezTo>
                <a:cubicBezTo>
                  <a:pt x="1631908" y="990265"/>
                  <a:pt x="1579461" y="917590"/>
                  <a:pt x="1510388" y="857002"/>
                </a:cubicBezTo>
                <a:cubicBezTo>
                  <a:pt x="1490061" y="839191"/>
                  <a:pt x="1468500" y="822318"/>
                  <a:pt x="1445558" y="808207"/>
                </a:cubicBezTo>
                <a:cubicBezTo>
                  <a:pt x="1426858" y="796761"/>
                  <a:pt x="1420543" y="784969"/>
                  <a:pt x="1423503" y="762372"/>
                </a:cubicBezTo>
                <a:cubicBezTo>
                  <a:pt x="1427845" y="729562"/>
                  <a:pt x="1433272" y="697394"/>
                  <a:pt x="1444373" y="666360"/>
                </a:cubicBezTo>
                <a:cubicBezTo>
                  <a:pt x="1477134" y="574542"/>
                  <a:pt x="1537524" y="507689"/>
                  <a:pt x="1625050" y="464222"/>
                </a:cubicBezTo>
                <a:cubicBezTo>
                  <a:pt x="1674733" y="439553"/>
                  <a:pt x="1727130" y="426675"/>
                  <a:pt x="1781797" y="426577"/>
                </a:cubicBezTo>
                <a:close/>
                <a:moveTo>
                  <a:pt x="6201976" y="391608"/>
                </a:moveTo>
                <a:cubicBezTo>
                  <a:pt x="6219676" y="391978"/>
                  <a:pt x="6237203" y="396579"/>
                  <a:pt x="6254743" y="406594"/>
                </a:cubicBezTo>
                <a:cubicBezTo>
                  <a:pt x="6286763" y="424849"/>
                  <a:pt x="6309163" y="466194"/>
                  <a:pt x="6306302" y="498807"/>
                </a:cubicBezTo>
                <a:cubicBezTo>
                  <a:pt x="6306302" y="547257"/>
                  <a:pt x="6279708" y="586234"/>
                  <a:pt x="6234218" y="603108"/>
                </a:cubicBezTo>
                <a:cubicBezTo>
                  <a:pt x="6207280" y="613074"/>
                  <a:pt x="6179749" y="621412"/>
                  <a:pt x="6152909" y="631576"/>
                </a:cubicBezTo>
                <a:cubicBezTo>
                  <a:pt x="6106877" y="649041"/>
                  <a:pt x="6061288" y="667642"/>
                  <a:pt x="6015354" y="685354"/>
                </a:cubicBezTo>
                <a:cubicBezTo>
                  <a:pt x="5973220" y="701587"/>
                  <a:pt x="5931085" y="718016"/>
                  <a:pt x="5888407" y="732768"/>
                </a:cubicBezTo>
                <a:cubicBezTo>
                  <a:pt x="5873162" y="738047"/>
                  <a:pt x="5856337" y="740810"/>
                  <a:pt x="5840204" y="740958"/>
                </a:cubicBezTo>
                <a:cubicBezTo>
                  <a:pt x="5785241" y="741452"/>
                  <a:pt x="5742761" y="704448"/>
                  <a:pt x="5733880" y="650374"/>
                </a:cubicBezTo>
                <a:cubicBezTo>
                  <a:pt x="5725493" y="599309"/>
                  <a:pt x="5755244" y="549526"/>
                  <a:pt x="5804483" y="531123"/>
                </a:cubicBezTo>
                <a:cubicBezTo>
                  <a:pt x="5919095" y="488248"/>
                  <a:pt x="6033708" y="445324"/>
                  <a:pt x="6148173" y="402005"/>
                </a:cubicBezTo>
                <a:cubicBezTo>
                  <a:pt x="6166403" y="395098"/>
                  <a:pt x="6184276" y="391238"/>
                  <a:pt x="6201976" y="391608"/>
                </a:cubicBezTo>
                <a:close/>
                <a:moveTo>
                  <a:pt x="615685" y="285675"/>
                </a:moveTo>
                <a:cubicBezTo>
                  <a:pt x="637911" y="284217"/>
                  <a:pt x="660613" y="284544"/>
                  <a:pt x="683728" y="286407"/>
                </a:cubicBezTo>
                <a:cubicBezTo>
                  <a:pt x="687773" y="286753"/>
                  <a:pt x="691819" y="287789"/>
                  <a:pt x="695816" y="288628"/>
                </a:cubicBezTo>
                <a:cubicBezTo>
                  <a:pt x="720830" y="293808"/>
                  <a:pt x="719893" y="293709"/>
                  <a:pt x="717426" y="319464"/>
                </a:cubicBezTo>
                <a:cubicBezTo>
                  <a:pt x="710962" y="385824"/>
                  <a:pt x="718856" y="450604"/>
                  <a:pt x="740417" y="513757"/>
                </a:cubicBezTo>
                <a:cubicBezTo>
                  <a:pt x="772734" y="608239"/>
                  <a:pt x="829571" y="685158"/>
                  <a:pt x="907032" y="747422"/>
                </a:cubicBezTo>
                <a:cubicBezTo>
                  <a:pt x="910239" y="749988"/>
                  <a:pt x="914383" y="751418"/>
                  <a:pt x="918035" y="753344"/>
                </a:cubicBezTo>
                <a:cubicBezTo>
                  <a:pt x="916900" y="755662"/>
                  <a:pt x="915814" y="757980"/>
                  <a:pt x="914679" y="760251"/>
                </a:cubicBezTo>
                <a:lnTo>
                  <a:pt x="914729" y="760300"/>
                </a:lnTo>
                <a:cubicBezTo>
                  <a:pt x="894747" y="771352"/>
                  <a:pt x="874469" y="781910"/>
                  <a:pt x="854832" y="793553"/>
                </a:cubicBezTo>
                <a:cubicBezTo>
                  <a:pt x="776434" y="840079"/>
                  <a:pt x="712936" y="902048"/>
                  <a:pt x="664387" y="979262"/>
                </a:cubicBezTo>
                <a:cubicBezTo>
                  <a:pt x="649684" y="1002698"/>
                  <a:pt x="648747" y="1002304"/>
                  <a:pt x="620328" y="999194"/>
                </a:cubicBezTo>
                <a:cubicBezTo>
                  <a:pt x="603800" y="997369"/>
                  <a:pt x="591909" y="990610"/>
                  <a:pt x="580019" y="979163"/>
                </a:cubicBezTo>
                <a:cubicBezTo>
                  <a:pt x="525648" y="926963"/>
                  <a:pt x="462397" y="889566"/>
                  <a:pt x="388587" y="872347"/>
                </a:cubicBezTo>
                <a:cubicBezTo>
                  <a:pt x="368506" y="867660"/>
                  <a:pt x="355234" y="857545"/>
                  <a:pt x="344429" y="840671"/>
                </a:cubicBezTo>
                <a:cubicBezTo>
                  <a:pt x="311471" y="789311"/>
                  <a:pt x="289121" y="734397"/>
                  <a:pt x="285026" y="672922"/>
                </a:cubicBezTo>
                <a:cubicBezTo>
                  <a:pt x="276244" y="540548"/>
                  <a:pt x="324793" y="434323"/>
                  <a:pt x="430130" y="353705"/>
                </a:cubicBezTo>
                <a:cubicBezTo>
                  <a:pt x="486598" y="310484"/>
                  <a:pt x="549004" y="290049"/>
                  <a:pt x="615685" y="285675"/>
                </a:cubicBezTo>
                <a:close/>
                <a:moveTo>
                  <a:pt x="1164330" y="1"/>
                </a:moveTo>
                <a:cubicBezTo>
                  <a:pt x="1195561" y="1"/>
                  <a:pt x="1226842" y="1"/>
                  <a:pt x="1258073" y="1"/>
                </a:cubicBezTo>
                <a:lnTo>
                  <a:pt x="1258122" y="1"/>
                </a:lnTo>
                <a:cubicBezTo>
                  <a:pt x="1280226" y="5971"/>
                  <a:pt x="1302724" y="10806"/>
                  <a:pt x="1324383" y="18108"/>
                </a:cubicBezTo>
                <a:cubicBezTo>
                  <a:pt x="1418668" y="49833"/>
                  <a:pt x="1487396" y="111160"/>
                  <a:pt x="1531455" y="200166"/>
                </a:cubicBezTo>
                <a:cubicBezTo>
                  <a:pt x="1550204" y="238057"/>
                  <a:pt x="1562341" y="277824"/>
                  <a:pt x="1565499" y="320353"/>
                </a:cubicBezTo>
                <a:cubicBezTo>
                  <a:pt x="1566485" y="333823"/>
                  <a:pt x="1562834" y="341372"/>
                  <a:pt x="1550697" y="347637"/>
                </a:cubicBezTo>
                <a:cubicBezTo>
                  <a:pt x="1499780" y="373836"/>
                  <a:pt x="1455228" y="408767"/>
                  <a:pt x="1416744" y="451050"/>
                </a:cubicBezTo>
                <a:cubicBezTo>
                  <a:pt x="1360992" y="512279"/>
                  <a:pt x="1321374" y="582438"/>
                  <a:pt x="1301836" y="663351"/>
                </a:cubicBezTo>
                <a:cubicBezTo>
                  <a:pt x="1299911" y="671345"/>
                  <a:pt x="1297149" y="679238"/>
                  <a:pt x="1296162" y="687330"/>
                </a:cubicBezTo>
                <a:cubicBezTo>
                  <a:pt x="1294188" y="703562"/>
                  <a:pt x="1283877" y="708545"/>
                  <a:pt x="1269371" y="710766"/>
                </a:cubicBezTo>
                <a:cubicBezTo>
                  <a:pt x="1153525" y="728576"/>
                  <a:pt x="1052234" y="696210"/>
                  <a:pt x="967027" y="617812"/>
                </a:cubicBezTo>
                <a:cubicBezTo>
                  <a:pt x="905453" y="561173"/>
                  <a:pt x="867808" y="490027"/>
                  <a:pt x="857052" y="405610"/>
                </a:cubicBezTo>
                <a:cubicBezTo>
                  <a:pt x="840771" y="278120"/>
                  <a:pt x="883942" y="172783"/>
                  <a:pt x="976895" y="87132"/>
                </a:cubicBezTo>
                <a:cubicBezTo>
                  <a:pt x="1025098" y="42728"/>
                  <a:pt x="1083761" y="17220"/>
                  <a:pt x="1147999" y="4639"/>
                </a:cubicBezTo>
                <a:cubicBezTo>
                  <a:pt x="1153525" y="3553"/>
                  <a:pt x="1158903" y="1580"/>
                  <a:pt x="1164330" y="1"/>
                </a:cubicBezTo>
                <a:close/>
                <a:moveTo>
                  <a:pt x="2950420" y="1"/>
                </a:moveTo>
                <a:cubicBezTo>
                  <a:pt x="2980023" y="1"/>
                  <a:pt x="3009626" y="1"/>
                  <a:pt x="3039229" y="1"/>
                </a:cubicBezTo>
                <a:cubicBezTo>
                  <a:pt x="3062368" y="8142"/>
                  <a:pt x="3086347" y="14506"/>
                  <a:pt x="3108500" y="24719"/>
                </a:cubicBezTo>
                <a:cubicBezTo>
                  <a:pt x="3206436" y="69864"/>
                  <a:pt x="3265543" y="145795"/>
                  <a:pt x="3276299" y="253598"/>
                </a:cubicBezTo>
                <a:cubicBezTo>
                  <a:pt x="3287005" y="361056"/>
                  <a:pt x="3249853" y="451247"/>
                  <a:pt x="3161686" y="515978"/>
                </a:cubicBezTo>
                <a:cubicBezTo>
                  <a:pt x="3062714" y="588653"/>
                  <a:pt x="2942477" y="591564"/>
                  <a:pt x="2839854" y="527918"/>
                </a:cubicBezTo>
                <a:cubicBezTo>
                  <a:pt x="2753808" y="474534"/>
                  <a:pt x="2708614" y="393028"/>
                  <a:pt x="2705654" y="293858"/>
                </a:cubicBezTo>
                <a:cubicBezTo>
                  <a:pt x="2702052" y="173030"/>
                  <a:pt x="2774234" y="62167"/>
                  <a:pt x="2889636" y="19194"/>
                </a:cubicBezTo>
                <a:cubicBezTo>
                  <a:pt x="2909470" y="11793"/>
                  <a:pt x="2930142" y="6366"/>
                  <a:pt x="2950420" y="1"/>
                </a:cubicBezTo>
                <a:close/>
                <a:moveTo>
                  <a:pt x="2378098" y="0"/>
                </a:moveTo>
                <a:cubicBezTo>
                  <a:pt x="2404395" y="0"/>
                  <a:pt x="2430742" y="0"/>
                  <a:pt x="2457039" y="0"/>
                </a:cubicBezTo>
                <a:cubicBezTo>
                  <a:pt x="2464045" y="1875"/>
                  <a:pt x="2470903" y="4342"/>
                  <a:pt x="2478008" y="5575"/>
                </a:cubicBezTo>
                <a:cubicBezTo>
                  <a:pt x="2527000" y="14111"/>
                  <a:pt x="2569776" y="35622"/>
                  <a:pt x="2607520" y="67544"/>
                </a:cubicBezTo>
                <a:cubicBezTo>
                  <a:pt x="2620891" y="78842"/>
                  <a:pt x="2621581" y="80964"/>
                  <a:pt x="2613589" y="96851"/>
                </a:cubicBezTo>
                <a:cubicBezTo>
                  <a:pt x="2595383" y="133016"/>
                  <a:pt x="2582604" y="170809"/>
                  <a:pt x="2574562" y="210575"/>
                </a:cubicBezTo>
                <a:cubicBezTo>
                  <a:pt x="2556850" y="298397"/>
                  <a:pt x="2570813" y="381778"/>
                  <a:pt x="2607273" y="462397"/>
                </a:cubicBezTo>
                <a:cubicBezTo>
                  <a:pt x="2611319" y="471327"/>
                  <a:pt x="2615661" y="480109"/>
                  <a:pt x="2620545" y="490372"/>
                </a:cubicBezTo>
                <a:cubicBezTo>
                  <a:pt x="2615908" y="495256"/>
                  <a:pt x="2611961" y="500338"/>
                  <a:pt x="2607125" y="504285"/>
                </a:cubicBezTo>
                <a:cubicBezTo>
                  <a:pt x="2534648" y="563293"/>
                  <a:pt x="2452401" y="586186"/>
                  <a:pt x="2360681" y="566155"/>
                </a:cubicBezTo>
                <a:cubicBezTo>
                  <a:pt x="2293434" y="551502"/>
                  <a:pt x="2237830" y="515929"/>
                  <a:pt x="2196386" y="460473"/>
                </a:cubicBezTo>
                <a:cubicBezTo>
                  <a:pt x="2122674" y="361895"/>
                  <a:pt x="2115520" y="256558"/>
                  <a:pt x="2171124" y="148162"/>
                </a:cubicBezTo>
                <a:cubicBezTo>
                  <a:pt x="2206894" y="78448"/>
                  <a:pt x="2265459" y="33747"/>
                  <a:pt x="2340650" y="11200"/>
                </a:cubicBezTo>
                <a:cubicBezTo>
                  <a:pt x="2353133" y="7549"/>
                  <a:pt x="2365615" y="3750"/>
                  <a:pt x="2378098" y="0"/>
                </a:cubicBezTo>
                <a:close/>
              </a:path>
            </a:pathLst>
          </a:custGeom>
          <a:solidFill>
            <a:srgbClr val="B71B1E"/>
          </a:solidFill>
          <a:ln w="1531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0" name="TextBox 29">
            <a:extLst>
              <a:ext uri="{FF2B5EF4-FFF2-40B4-BE49-F238E27FC236}">
                <a16:creationId xmlns:a16="http://schemas.microsoft.com/office/drawing/2014/main" id="{B1017309-BF71-8CE9-A5D0-8040038F928B}"/>
              </a:ext>
            </a:extLst>
          </p:cNvPr>
          <p:cNvSpPr txBox="1"/>
          <p:nvPr/>
        </p:nvSpPr>
        <p:spPr>
          <a:xfrm>
            <a:off x="6468519" y="4425095"/>
            <a:ext cx="4297680" cy="584775"/>
          </a:xfrm>
          <a:prstGeom prst="rect">
            <a:avLst/>
          </a:prstGeom>
          <a:noFill/>
        </p:spPr>
        <p:txBody>
          <a:bodyPr wrap="square">
            <a:spAutoFit/>
          </a:bodyPr>
          <a:lstStyle/>
          <a:p>
            <a:r>
              <a:rPr lang="en-US" sz="1600" dirty="0">
                <a:solidFill>
                  <a:schemeClr val="tx1">
                    <a:lumMod val="75000"/>
                    <a:lumOff val="25000"/>
                  </a:schemeClr>
                </a:solidFill>
              </a:rPr>
              <a:t>The average replacement cost per film is $19.98</a:t>
            </a:r>
          </a:p>
        </p:txBody>
      </p:sp>
      <p:sp>
        <p:nvSpPr>
          <p:cNvPr id="31" name="TextBox 30">
            <a:extLst>
              <a:ext uri="{FF2B5EF4-FFF2-40B4-BE49-F238E27FC236}">
                <a16:creationId xmlns:a16="http://schemas.microsoft.com/office/drawing/2014/main" id="{C8173CBA-6500-3462-B7B9-CDA03A91A9EF}"/>
              </a:ext>
            </a:extLst>
          </p:cNvPr>
          <p:cNvSpPr txBox="1"/>
          <p:nvPr/>
        </p:nvSpPr>
        <p:spPr>
          <a:xfrm>
            <a:off x="6468518" y="4113067"/>
            <a:ext cx="2906927" cy="369332"/>
          </a:xfrm>
          <a:prstGeom prst="rect">
            <a:avLst/>
          </a:prstGeom>
          <a:noFill/>
        </p:spPr>
        <p:txBody>
          <a:bodyPr wrap="square">
            <a:spAutoFit/>
          </a:bodyPr>
          <a:lstStyle>
            <a:defPPr>
              <a:defRPr lang="ro-RO"/>
            </a:defPPr>
            <a:lvl1pPr algn="ctr">
              <a:defRPr sz="1600" b="1">
                <a:solidFill>
                  <a:srgbClr val="D0326D"/>
                </a:solidFill>
                <a:cs typeface="Amiri Quran" panose="00000500000000000000" pitchFamily="2" charset="-78"/>
              </a:defRPr>
            </a:lvl1pPr>
          </a:lstStyle>
          <a:p>
            <a:pPr algn="l"/>
            <a:r>
              <a:rPr lang="en-IN" sz="1800" dirty="0"/>
              <a:t>Replacement Cost</a:t>
            </a:r>
            <a:endParaRPr lang="en-US" sz="1800" dirty="0"/>
          </a:p>
        </p:txBody>
      </p:sp>
      <p:sp>
        <p:nvSpPr>
          <p:cNvPr id="32" name="Freeform: Shape 31">
            <a:extLst>
              <a:ext uri="{FF2B5EF4-FFF2-40B4-BE49-F238E27FC236}">
                <a16:creationId xmlns:a16="http://schemas.microsoft.com/office/drawing/2014/main" id="{A019CABE-C14D-2730-E887-A7FBD719C9B0}"/>
              </a:ext>
            </a:extLst>
          </p:cNvPr>
          <p:cNvSpPr>
            <a:spLocks noChangeAspect="1"/>
          </p:cNvSpPr>
          <p:nvPr/>
        </p:nvSpPr>
        <p:spPr>
          <a:xfrm>
            <a:off x="5454158" y="4266438"/>
            <a:ext cx="835031" cy="836282"/>
          </a:xfrm>
          <a:custGeom>
            <a:avLst/>
            <a:gdLst>
              <a:gd name="connsiteX0" fmla="*/ 5061204 w 6389337"/>
              <a:gd name="connsiteY0" fmla="*/ 4130882 h 6398938"/>
              <a:gd name="connsiteX1" fmla="*/ 5559223 w 6389337"/>
              <a:gd name="connsiteY1" fmla="*/ 4630776 h 6398938"/>
              <a:gd name="connsiteX2" fmla="*/ 5059872 w 6389337"/>
              <a:gd name="connsiteY2" fmla="*/ 5131706 h 6398938"/>
              <a:gd name="connsiteX3" fmla="*/ 4558448 w 6389337"/>
              <a:gd name="connsiteY3" fmla="*/ 4631023 h 6398938"/>
              <a:gd name="connsiteX4" fmla="*/ 5061204 w 6389337"/>
              <a:gd name="connsiteY4" fmla="*/ 4130882 h 6398938"/>
              <a:gd name="connsiteX5" fmla="*/ 2099486 w 6389337"/>
              <a:gd name="connsiteY5" fmla="*/ 4129848 h 6398938"/>
              <a:gd name="connsiteX6" fmla="*/ 2558330 w 6389337"/>
              <a:gd name="connsiteY6" fmla="*/ 4129848 h 6398938"/>
              <a:gd name="connsiteX7" fmla="*/ 2753216 w 6389337"/>
              <a:gd name="connsiteY7" fmla="*/ 4129946 h 6398938"/>
              <a:gd name="connsiteX8" fmla="*/ 2784397 w 6389337"/>
              <a:gd name="connsiteY8" fmla="*/ 4132857 h 6398938"/>
              <a:gd name="connsiteX9" fmla="*/ 2778921 w 6389337"/>
              <a:gd name="connsiteY9" fmla="*/ 4221419 h 6398938"/>
              <a:gd name="connsiteX10" fmla="*/ 2768560 w 6389337"/>
              <a:gd name="connsiteY10" fmla="*/ 4442947 h 6398938"/>
              <a:gd name="connsiteX11" fmla="*/ 2759285 w 6389337"/>
              <a:gd name="connsiteY11" fmla="*/ 4632406 h 6398938"/>
              <a:gd name="connsiteX12" fmla="*/ 2748923 w 6389337"/>
              <a:gd name="connsiteY12" fmla="*/ 4858868 h 6398938"/>
              <a:gd name="connsiteX13" fmla="*/ 2742805 w 6389337"/>
              <a:gd name="connsiteY13" fmla="*/ 5018970 h 6398938"/>
              <a:gd name="connsiteX14" fmla="*/ 2737625 w 6389337"/>
              <a:gd name="connsiteY14" fmla="*/ 5127267 h 6398938"/>
              <a:gd name="connsiteX15" fmla="*/ 2724254 w 6389337"/>
              <a:gd name="connsiteY15" fmla="*/ 5370751 h 6398938"/>
              <a:gd name="connsiteX16" fmla="*/ 2714831 w 6389337"/>
              <a:gd name="connsiteY16" fmla="*/ 5562676 h 6398938"/>
              <a:gd name="connsiteX17" fmla="*/ 2704322 w 6389337"/>
              <a:gd name="connsiteY17" fmla="*/ 5794072 h 6398938"/>
              <a:gd name="connsiteX18" fmla="*/ 2695145 w 6389337"/>
              <a:gd name="connsiteY18" fmla="*/ 5981113 h 6398938"/>
              <a:gd name="connsiteX19" fmla="*/ 2684241 w 6389337"/>
              <a:gd name="connsiteY19" fmla="*/ 6227261 h 6398938"/>
              <a:gd name="connsiteX20" fmla="*/ 2675804 w 6389337"/>
              <a:gd name="connsiteY20" fmla="*/ 6387166 h 6398938"/>
              <a:gd name="connsiteX21" fmla="*/ 2676168 w 6389337"/>
              <a:gd name="connsiteY21" fmla="*/ 6398938 h 6398938"/>
              <a:gd name="connsiteX22" fmla="*/ 2062630 w 6389337"/>
              <a:gd name="connsiteY22" fmla="*/ 6398938 h 6398938"/>
              <a:gd name="connsiteX23" fmla="*/ 2062630 w 6389337"/>
              <a:gd name="connsiteY23" fmla="*/ 6374288 h 6398938"/>
              <a:gd name="connsiteX24" fmla="*/ 2062630 w 6389337"/>
              <a:gd name="connsiteY24" fmla="*/ 4166456 h 6398938"/>
              <a:gd name="connsiteX25" fmla="*/ 2099486 w 6389337"/>
              <a:gd name="connsiteY25" fmla="*/ 4129848 h 6398938"/>
              <a:gd name="connsiteX26" fmla="*/ 1208932 w 6389337"/>
              <a:gd name="connsiteY26" fmla="*/ 4129798 h 6398938"/>
              <a:gd name="connsiteX27" fmla="*/ 1905537 w 6389337"/>
              <a:gd name="connsiteY27" fmla="*/ 4129946 h 6398938"/>
              <a:gd name="connsiteX28" fmla="*/ 1924286 w 6389337"/>
              <a:gd name="connsiteY28" fmla="*/ 4133449 h 6398938"/>
              <a:gd name="connsiteX29" fmla="*/ 1925075 w 6389337"/>
              <a:gd name="connsiteY29" fmla="*/ 4308698 h 6398938"/>
              <a:gd name="connsiteX30" fmla="*/ 1925075 w 6389337"/>
              <a:gd name="connsiteY30" fmla="*/ 4483849 h 6398938"/>
              <a:gd name="connsiteX31" fmla="*/ 1925075 w 6389337"/>
              <a:gd name="connsiteY31" fmla="*/ 6060153 h 6398938"/>
              <a:gd name="connsiteX32" fmla="*/ 1925075 w 6389337"/>
              <a:gd name="connsiteY32" fmla="*/ 6235303 h 6398938"/>
              <a:gd name="connsiteX33" fmla="*/ 1925540 w 6389337"/>
              <a:gd name="connsiteY33" fmla="*/ 6398938 h 6398938"/>
              <a:gd name="connsiteX34" fmla="*/ 1311821 w 6389337"/>
              <a:gd name="connsiteY34" fmla="*/ 6398938 h 6398938"/>
              <a:gd name="connsiteX35" fmla="*/ 1312296 w 6389337"/>
              <a:gd name="connsiteY35" fmla="*/ 6393481 h 6398938"/>
              <a:gd name="connsiteX36" fmla="*/ 1305882 w 6389337"/>
              <a:gd name="connsiteY36" fmla="*/ 6221094 h 6398938"/>
              <a:gd name="connsiteX37" fmla="*/ 1292659 w 6389337"/>
              <a:gd name="connsiteY37" fmla="*/ 5972627 h 6398938"/>
              <a:gd name="connsiteX38" fmla="*/ 1283137 w 6389337"/>
              <a:gd name="connsiteY38" fmla="*/ 5778235 h 6398938"/>
              <a:gd name="connsiteX39" fmla="*/ 1273022 w 6389337"/>
              <a:gd name="connsiteY39" fmla="*/ 5566574 h 6398938"/>
              <a:gd name="connsiteX40" fmla="*/ 1263451 w 6389337"/>
              <a:gd name="connsiteY40" fmla="*/ 5367248 h 6398938"/>
              <a:gd name="connsiteX41" fmla="*/ 1253139 w 6389337"/>
              <a:gd name="connsiteY41" fmla="*/ 5145720 h 6398938"/>
              <a:gd name="connsiteX42" fmla="*/ 1243518 w 6389337"/>
              <a:gd name="connsiteY42" fmla="*/ 4946394 h 6398938"/>
              <a:gd name="connsiteX43" fmla="*/ 1233651 w 6389337"/>
              <a:gd name="connsiteY43" fmla="*/ 4739667 h 6398938"/>
              <a:gd name="connsiteX44" fmla="*/ 1223980 w 6389337"/>
              <a:gd name="connsiteY44" fmla="*/ 4537923 h 6398938"/>
              <a:gd name="connsiteX45" fmla="*/ 1213817 w 6389337"/>
              <a:gd name="connsiteY45" fmla="*/ 4318862 h 6398938"/>
              <a:gd name="connsiteX46" fmla="*/ 1207650 w 6389337"/>
              <a:gd name="connsiteY46" fmla="*/ 4148892 h 6398938"/>
              <a:gd name="connsiteX47" fmla="*/ 1208932 w 6389337"/>
              <a:gd name="connsiteY47" fmla="*/ 4129798 h 6398938"/>
              <a:gd name="connsiteX48" fmla="*/ 5053803 w 6389337"/>
              <a:gd name="connsiteY48" fmla="*/ 3992441 h 6398938"/>
              <a:gd name="connsiteX49" fmla="*/ 4419217 w 6389337"/>
              <a:gd name="connsiteY49" fmla="*/ 4632702 h 6398938"/>
              <a:gd name="connsiteX50" fmla="*/ 5059182 w 6389337"/>
              <a:gd name="connsiteY50" fmla="*/ 5269460 h 6398938"/>
              <a:gd name="connsiteX51" fmla="*/ 5059231 w 6389337"/>
              <a:gd name="connsiteY51" fmla="*/ 5269460 h 6398938"/>
              <a:gd name="connsiteX52" fmla="*/ 5697519 w 6389337"/>
              <a:gd name="connsiteY52" fmla="*/ 4629150 h 6398938"/>
              <a:gd name="connsiteX53" fmla="*/ 5053803 w 6389337"/>
              <a:gd name="connsiteY53" fmla="*/ 3992441 h 6398938"/>
              <a:gd name="connsiteX54" fmla="*/ 1655392 w 6389337"/>
              <a:gd name="connsiteY54" fmla="*/ 3423768 h 6398938"/>
              <a:gd name="connsiteX55" fmla="*/ 1633190 w 6389337"/>
              <a:gd name="connsiteY55" fmla="*/ 3424114 h 6398938"/>
              <a:gd name="connsiteX56" fmla="*/ 1570432 w 6389337"/>
              <a:gd name="connsiteY56" fmla="*/ 3481099 h 6398938"/>
              <a:gd name="connsiteX57" fmla="*/ 1609952 w 6389337"/>
              <a:gd name="connsiteY57" fmla="*/ 3553330 h 6398938"/>
              <a:gd name="connsiteX58" fmla="*/ 1658007 w 6389337"/>
              <a:gd name="connsiteY58" fmla="*/ 3561669 h 6398938"/>
              <a:gd name="connsiteX59" fmla="*/ 2336061 w 6389337"/>
              <a:gd name="connsiteY59" fmla="*/ 3561471 h 6398938"/>
              <a:gd name="connsiteX60" fmla="*/ 2358214 w 6389337"/>
              <a:gd name="connsiteY60" fmla="*/ 3560879 h 6398938"/>
              <a:gd name="connsiteX61" fmla="*/ 2419886 w 6389337"/>
              <a:gd name="connsiteY61" fmla="*/ 3496739 h 6398938"/>
              <a:gd name="connsiteX62" fmla="*/ 2374742 w 6389337"/>
              <a:gd name="connsiteY62" fmla="*/ 3428110 h 6398938"/>
              <a:gd name="connsiteX63" fmla="*/ 2338380 w 6389337"/>
              <a:gd name="connsiteY63" fmla="*/ 3423966 h 6398938"/>
              <a:gd name="connsiteX64" fmla="*/ 1995677 w 6389337"/>
              <a:gd name="connsiteY64" fmla="*/ 3423768 h 6398938"/>
              <a:gd name="connsiteX65" fmla="*/ 1995628 w 6389337"/>
              <a:gd name="connsiteY65" fmla="*/ 3423768 h 6398938"/>
              <a:gd name="connsiteX66" fmla="*/ 1655392 w 6389337"/>
              <a:gd name="connsiteY66" fmla="*/ 3423768 h 6398938"/>
              <a:gd name="connsiteX67" fmla="*/ 5199105 w 6389337"/>
              <a:gd name="connsiteY67" fmla="*/ 3138694 h 6398938"/>
              <a:gd name="connsiteX68" fmla="*/ 5131955 w 6389337"/>
              <a:gd name="connsiteY68" fmla="*/ 3206978 h 6398938"/>
              <a:gd name="connsiteX69" fmla="*/ 5201325 w 6389337"/>
              <a:gd name="connsiteY69" fmla="*/ 3275656 h 6398938"/>
              <a:gd name="connsiteX70" fmla="*/ 5270250 w 6389337"/>
              <a:gd name="connsiteY70" fmla="*/ 3275755 h 6398938"/>
              <a:gd name="connsiteX71" fmla="*/ 5270250 w 6389337"/>
              <a:gd name="connsiteY71" fmla="*/ 3275509 h 6398938"/>
              <a:gd name="connsiteX72" fmla="*/ 5349043 w 6389337"/>
              <a:gd name="connsiteY72" fmla="*/ 3275213 h 6398938"/>
              <a:gd name="connsiteX73" fmla="*/ 5412048 w 6389337"/>
              <a:gd name="connsiteY73" fmla="*/ 3205843 h 6398938"/>
              <a:gd name="connsiteX74" fmla="*/ 5349290 w 6389337"/>
              <a:gd name="connsiteY74" fmla="*/ 3138891 h 6398938"/>
              <a:gd name="connsiteX75" fmla="*/ 5199105 w 6389337"/>
              <a:gd name="connsiteY75" fmla="*/ 3138694 h 6398938"/>
              <a:gd name="connsiteX76" fmla="*/ 2973066 w 6389337"/>
              <a:gd name="connsiteY76" fmla="*/ 2990581 h 6398938"/>
              <a:gd name="connsiteX77" fmla="*/ 2984413 w 6389337"/>
              <a:gd name="connsiteY77" fmla="*/ 2994332 h 6398938"/>
              <a:gd name="connsiteX78" fmla="*/ 2978394 w 6389337"/>
              <a:gd name="connsiteY78" fmla="*/ 3050033 h 6398938"/>
              <a:gd name="connsiteX79" fmla="*/ 2951209 w 6389337"/>
              <a:gd name="connsiteY79" fmla="*/ 3247533 h 6398938"/>
              <a:gd name="connsiteX80" fmla="*/ 2917166 w 6389337"/>
              <a:gd name="connsiteY80" fmla="*/ 3531030 h 6398938"/>
              <a:gd name="connsiteX81" fmla="*/ 2877547 w 6389337"/>
              <a:gd name="connsiteY81" fmla="*/ 3848718 h 6398938"/>
              <a:gd name="connsiteX82" fmla="*/ 2862499 w 6389337"/>
              <a:gd name="connsiteY82" fmla="*/ 3970928 h 6398938"/>
              <a:gd name="connsiteX83" fmla="*/ 2837731 w 6389337"/>
              <a:gd name="connsiteY83" fmla="*/ 3992094 h 6398938"/>
              <a:gd name="connsiteX84" fmla="*/ 2825396 w 6389337"/>
              <a:gd name="connsiteY84" fmla="*/ 3992094 h 6398938"/>
              <a:gd name="connsiteX85" fmla="*/ 1165662 w 6389337"/>
              <a:gd name="connsiteY85" fmla="*/ 3992094 h 6398938"/>
              <a:gd name="connsiteX86" fmla="*/ 1129990 w 6389337"/>
              <a:gd name="connsiteY86" fmla="*/ 3992094 h 6398938"/>
              <a:gd name="connsiteX87" fmla="*/ 1129990 w 6389337"/>
              <a:gd name="connsiteY87" fmla="*/ 3992144 h 6398938"/>
              <a:gd name="connsiteX88" fmla="*/ 1006744 w 6389337"/>
              <a:gd name="connsiteY88" fmla="*/ 3011500 h 6398938"/>
              <a:gd name="connsiteX89" fmla="*/ 1007730 w 6389337"/>
              <a:gd name="connsiteY89" fmla="*/ 2994332 h 6398938"/>
              <a:gd name="connsiteX90" fmla="*/ 1017450 w 6389337"/>
              <a:gd name="connsiteY90" fmla="*/ 2990778 h 6398938"/>
              <a:gd name="connsiteX91" fmla="*/ 2973066 w 6389337"/>
              <a:gd name="connsiteY91" fmla="*/ 2990581 h 6398938"/>
              <a:gd name="connsiteX92" fmla="*/ 3852913 w 6389337"/>
              <a:gd name="connsiteY92" fmla="*/ 2707332 h 6398938"/>
              <a:gd name="connsiteX93" fmla="*/ 6269890 w 6389337"/>
              <a:gd name="connsiteY93" fmla="*/ 2707332 h 6398938"/>
              <a:gd name="connsiteX94" fmla="*/ 6251339 w 6389337"/>
              <a:gd name="connsiteY94" fmla="*/ 3148561 h 6398938"/>
              <a:gd name="connsiteX95" fmla="*/ 6247885 w 6389337"/>
              <a:gd name="connsiteY95" fmla="*/ 3155026 h 6398938"/>
              <a:gd name="connsiteX96" fmla="*/ 6240632 w 6389337"/>
              <a:gd name="connsiteY96" fmla="*/ 3153348 h 6398938"/>
              <a:gd name="connsiteX97" fmla="*/ 6182315 w 6389337"/>
              <a:gd name="connsiteY97" fmla="*/ 3137906 h 6398938"/>
              <a:gd name="connsiteX98" fmla="*/ 5780209 w 6389337"/>
              <a:gd name="connsiteY98" fmla="*/ 3138152 h 6398938"/>
              <a:gd name="connsiteX99" fmla="*/ 5760523 w 6389337"/>
              <a:gd name="connsiteY99" fmla="*/ 3139138 h 6398938"/>
              <a:gd name="connsiteX100" fmla="*/ 5717698 w 6389337"/>
              <a:gd name="connsiteY100" fmla="*/ 3248915 h 6398938"/>
              <a:gd name="connsiteX101" fmla="*/ 5780653 w 6389337"/>
              <a:gd name="connsiteY101" fmla="*/ 3276002 h 6398938"/>
              <a:gd name="connsiteX102" fmla="*/ 6165491 w 6389337"/>
              <a:gd name="connsiteY102" fmla="*/ 3276051 h 6398938"/>
              <a:gd name="connsiteX103" fmla="*/ 6243543 w 6389337"/>
              <a:gd name="connsiteY103" fmla="*/ 3260362 h 6398938"/>
              <a:gd name="connsiteX104" fmla="*/ 6246997 w 6389337"/>
              <a:gd name="connsiteY104" fmla="*/ 3261645 h 6398938"/>
              <a:gd name="connsiteX105" fmla="*/ 6247688 w 6389337"/>
              <a:gd name="connsiteY105" fmla="*/ 3270377 h 6398938"/>
              <a:gd name="connsiteX106" fmla="*/ 6242260 w 6389337"/>
              <a:gd name="connsiteY106" fmla="*/ 3410744 h 6398938"/>
              <a:gd name="connsiteX107" fmla="*/ 6237376 w 6389337"/>
              <a:gd name="connsiteY107" fmla="*/ 3538777 h 6398938"/>
              <a:gd name="connsiteX108" fmla="*/ 6227361 w 6389337"/>
              <a:gd name="connsiteY108" fmla="*/ 3812159 h 6398938"/>
              <a:gd name="connsiteX109" fmla="*/ 6222723 w 6389337"/>
              <a:gd name="connsiteY109" fmla="*/ 3937774 h 6398938"/>
              <a:gd name="connsiteX110" fmla="*/ 6212707 w 6389337"/>
              <a:gd name="connsiteY110" fmla="*/ 4208690 h 6398938"/>
              <a:gd name="connsiteX111" fmla="*/ 6207971 w 6389337"/>
              <a:gd name="connsiteY111" fmla="*/ 4331789 h 6398938"/>
              <a:gd name="connsiteX112" fmla="*/ 6197758 w 6389337"/>
              <a:gd name="connsiteY112" fmla="*/ 4607589 h 6398938"/>
              <a:gd name="connsiteX113" fmla="*/ 6193021 w 6389337"/>
              <a:gd name="connsiteY113" fmla="*/ 4733154 h 6398938"/>
              <a:gd name="connsiteX114" fmla="*/ 6182858 w 6389337"/>
              <a:gd name="connsiteY114" fmla="*/ 5013938 h 6398938"/>
              <a:gd name="connsiteX115" fmla="*/ 6173385 w 6389337"/>
              <a:gd name="connsiteY115" fmla="*/ 5265069 h 6398938"/>
              <a:gd name="connsiteX116" fmla="*/ 6163024 w 6389337"/>
              <a:gd name="connsiteY116" fmla="*/ 5550737 h 6398938"/>
              <a:gd name="connsiteX117" fmla="*/ 6155820 w 6389337"/>
              <a:gd name="connsiteY117" fmla="*/ 5772166 h 6398938"/>
              <a:gd name="connsiteX118" fmla="*/ 6148469 w 6389337"/>
              <a:gd name="connsiteY118" fmla="*/ 5946872 h 6398938"/>
              <a:gd name="connsiteX119" fmla="*/ 6142055 w 6389337"/>
              <a:gd name="connsiteY119" fmla="*/ 6176048 h 6398938"/>
              <a:gd name="connsiteX120" fmla="*/ 6141463 w 6389337"/>
              <a:gd name="connsiteY120" fmla="*/ 6188383 h 6398938"/>
              <a:gd name="connsiteX121" fmla="*/ 6133124 w 6389337"/>
              <a:gd name="connsiteY121" fmla="*/ 6395158 h 6398938"/>
              <a:gd name="connsiteX122" fmla="*/ 6133880 w 6389337"/>
              <a:gd name="connsiteY122" fmla="*/ 6398938 h 6398938"/>
              <a:gd name="connsiteX123" fmla="*/ 3985343 w 6389337"/>
              <a:gd name="connsiteY123" fmla="*/ 6398938 h 6398938"/>
              <a:gd name="connsiteX124" fmla="*/ 3982179 w 6389337"/>
              <a:gd name="connsiteY124" fmla="*/ 6358994 h 6398938"/>
              <a:gd name="connsiteX125" fmla="*/ 3971917 w 6389337"/>
              <a:gd name="connsiteY125" fmla="*/ 6085660 h 6398938"/>
              <a:gd name="connsiteX126" fmla="*/ 3967131 w 6389337"/>
              <a:gd name="connsiteY126" fmla="*/ 5957579 h 6398938"/>
              <a:gd name="connsiteX127" fmla="*/ 3957066 w 6389337"/>
              <a:gd name="connsiteY127" fmla="*/ 5679312 h 6398938"/>
              <a:gd name="connsiteX128" fmla="*/ 3950899 w 6389337"/>
              <a:gd name="connsiteY128" fmla="*/ 5464938 h 6398938"/>
              <a:gd name="connsiteX129" fmla="*/ 3950702 w 6389337"/>
              <a:gd name="connsiteY129" fmla="*/ 5460004 h 6398938"/>
              <a:gd name="connsiteX130" fmla="*/ 3941673 w 6389337"/>
              <a:gd name="connsiteY130" fmla="*/ 5226092 h 6398938"/>
              <a:gd name="connsiteX131" fmla="*/ 3940834 w 6389337"/>
              <a:gd name="connsiteY131" fmla="*/ 5139997 h 6398938"/>
              <a:gd name="connsiteX132" fmla="*/ 3932644 w 6389337"/>
              <a:gd name="connsiteY132" fmla="*/ 5024644 h 6398938"/>
              <a:gd name="connsiteX133" fmla="*/ 3927513 w 6389337"/>
              <a:gd name="connsiteY133" fmla="*/ 4889211 h 6398938"/>
              <a:gd name="connsiteX134" fmla="*/ 3917941 w 6389337"/>
              <a:gd name="connsiteY134" fmla="*/ 4638080 h 6398938"/>
              <a:gd name="connsiteX135" fmla="*/ 3907876 w 6389337"/>
              <a:gd name="connsiteY135" fmla="*/ 4359763 h 6398938"/>
              <a:gd name="connsiteX136" fmla="*/ 3897959 w 6389337"/>
              <a:gd name="connsiteY136" fmla="*/ 4086381 h 6398938"/>
              <a:gd name="connsiteX137" fmla="*/ 3888338 w 6389337"/>
              <a:gd name="connsiteY137" fmla="*/ 3835250 h 6398938"/>
              <a:gd name="connsiteX138" fmla="*/ 3878569 w 6389337"/>
              <a:gd name="connsiteY138" fmla="*/ 3571735 h 6398938"/>
              <a:gd name="connsiteX139" fmla="*/ 3872254 w 6389337"/>
              <a:gd name="connsiteY139" fmla="*/ 3352427 h 6398938"/>
              <a:gd name="connsiteX140" fmla="*/ 3869442 w 6389337"/>
              <a:gd name="connsiteY140" fmla="*/ 3308170 h 6398938"/>
              <a:gd name="connsiteX141" fmla="*/ 3871070 w 6389337"/>
              <a:gd name="connsiteY141" fmla="*/ 3260165 h 6398938"/>
              <a:gd name="connsiteX142" fmla="*/ 3911478 w 6389337"/>
              <a:gd name="connsiteY142" fmla="*/ 3274621 h 6398938"/>
              <a:gd name="connsiteX143" fmla="*/ 3955784 w 6389337"/>
              <a:gd name="connsiteY143" fmla="*/ 3275755 h 6398938"/>
              <a:gd name="connsiteX144" fmla="*/ 4752595 w 6389337"/>
              <a:gd name="connsiteY144" fmla="*/ 3275755 h 6398938"/>
              <a:gd name="connsiteX145" fmla="*/ 4782148 w 6389337"/>
              <a:gd name="connsiteY145" fmla="*/ 3274966 h 6398938"/>
              <a:gd name="connsiteX146" fmla="*/ 4838443 w 6389337"/>
              <a:gd name="connsiteY146" fmla="*/ 3184036 h 6398938"/>
              <a:gd name="connsiteX147" fmla="*/ 4771935 w 6389337"/>
              <a:gd name="connsiteY147" fmla="*/ 3138299 h 6398938"/>
              <a:gd name="connsiteX148" fmla="*/ 4626387 w 6389337"/>
              <a:gd name="connsiteY148" fmla="*/ 3138102 h 6398938"/>
              <a:gd name="connsiteX149" fmla="*/ 3962790 w 6389337"/>
              <a:gd name="connsiteY149" fmla="*/ 3137955 h 6398938"/>
              <a:gd name="connsiteX150" fmla="*/ 3870132 w 6389337"/>
              <a:gd name="connsiteY150" fmla="*/ 3155222 h 6398938"/>
              <a:gd name="connsiteX151" fmla="*/ 3867863 w 6389337"/>
              <a:gd name="connsiteY151" fmla="*/ 3154482 h 6398938"/>
              <a:gd name="connsiteX152" fmla="*/ 3852913 w 6389337"/>
              <a:gd name="connsiteY152" fmla="*/ 2707332 h 6398938"/>
              <a:gd name="connsiteX153" fmla="*/ 3892236 w 6389337"/>
              <a:gd name="connsiteY153" fmla="*/ 2136046 h 6398938"/>
              <a:gd name="connsiteX154" fmla="*/ 6245122 w 6389337"/>
              <a:gd name="connsiteY154" fmla="*/ 2136046 h 6398938"/>
              <a:gd name="connsiteX155" fmla="*/ 6296828 w 6389337"/>
              <a:gd name="connsiteY155" fmla="*/ 2175714 h 6398938"/>
              <a:gd name="connsiteX156" fmla="*/ 6381345 w 6389337"/>
              <a:gd name="connsiteY156" fmla="*/ 2512890 h 6398938"/>
              <a:gd name="connsiteX157" fmla="*/ 6389337 w 6389337"/>
              <a:gd name="connsiteY157" fmla="*/ 2535980 h 6398938"/>
              <a:gd name="connsiteX158" fmla="*/ 6389337 w 6389337"/>
              <a:gd name="connsiteY158" fmla="*/ 2565582 h 6398938"/>
              <a:gd name="connsiteX159" fmla="*/ 6389288 w 6389337"/>
              <a:gd name="connsiteY159" fmla="*/ 2565582 h 6398938"/>
              <a:gd name="connsiteX160" fmla="*/ 6359784 w 6389337"/>
              <a:gd name="connsiteY160" fmla="*/ 2566865 h 6398938"/>
              <a:gd name="connsiteX161" fmla="*/ 5698801 w 6389337"/>
              <a:gd name="connsiteY161" fmla="*/ 2566865 h 6398938"/>
              <a:gd name="connsiteX162" fmla="*/ 5269954 w 6389337"/>
              <a:gd name="connsiteY162" fmla="*/ 2565880 h 6398938"/>
              <a:gd name="connsiteX163" fmla="*/ 4017160 w 6389337"/>
              <a:gd name="connsiteY163" fmla="*/ 2566915 h 6398938"/>
              <a:gd name="connsiteX164" fmla="*/ 3755816 w 6389337"/>
              <a:gd name="connsiteY164" fmla="*/ 2566817 h 6398938"/>
              <a:gd name="connsiteX165" fmla="*/ 3724338 w 6389337"/>
              <a:gd name="connsiteY165" fmla="*/ 2564645 h 6398938"/>
              <a:gd name="connsiteX166" fmla="*/ 3729963 w 6389337"/>
              <a:gd name="connsiteY166" fmla="*/ 2535882 h 6398938"/>
              <a:gd name="connsiteX167" fmla="*/ 3823705 w 6389337"/>
              <a:gd name="connsiteY167" fmla="*/ 2160567 h 6398938"/>
              <a:gd name="connsiteX168" fmla="*/ 3855232 w 6389337"/>
              <a:gd name="connsiteY168" fmla="*/ 2136095 h 6398938"/>
              <a:gd name="connsiteX169" fmla="*/ 3892236 w 6389337"/>
              <a:gd name="connsiteY169" fmla="*/ 2136046 h 6398938"/>
              <a:gd name="connsiteX170" fmla="*/ 1995520 w 6389337"/>
              <a:gd name="connsiteY170" fmla="*/ 1672830 h 6398938"/>
              <a:gd name="connsiteX171" fmla="*/ 1995579 w 6389337"/>
              <a:gd name="connsiteY171" fmla="*/ 1672907 h 6398938"/>
              <a:gd name="connsiteX172" fmla="*/ 1995431 w 6389337"/>
              <a:gd name="connsiteY172" fmla="*/ 1672956 h 6398938"/>
              <a:gd name="connsiteX173" fmla="*/ 3579827 w 6389337"/>
              <a:gd name="connsiteY173" fmla="*/ 1567918 h 6398938"/>
              <a:gd name="connsiteX174" fmla="*/ 3809940 w 6389337"/>
              <a:gd name="connsiteY174" fmla="*/ 1661414 h 6398938"/>
              <a:gd name="connsiteX175" fmla="*/ 3907481 w 6389337"/>
              <a:gd name="connsiteY175" fmla="*/ 1813276 h 6398938"/>
              <a:gd name="connsiteX176" fmla="*/ 3922283 w 6389337"/>
              <a:gd name="connsiteY176" fmla="*/ 1980877 h 6398938"/>
              <a:gd name="connsiteX177" fmla="*/ 3903140 w 6389337"/>
              <a:gd name="connsiteY177" fmla="*/ 1998196 h 6398938"/>
              <a:gd name="connsiteX178" fmla="*/ 3883404 w 6389337"/>
              <a:gd name="connsiteY178" fmla="*/ 1998393 h 6398938"/>
              <a:gd name="connsiteX179" fmla="*/ 3777327 w 6389337"/>
              <a:gd name="connsiteY179" fmla="*/ 1998689 h 6398938"/>
              <a:gd name="connsiteX180" fmla="*/ 3707958 w 6389337"/>
              <a:gd name="connsiteY180" fmla="*/ 2053997 h 6398938"/>
              <a:gd name="connsiteX181" fmla="*/ 3695969 w 6389337"/>
              <a:gd name="connsiteY181" fmla="*/ 2101806 h 6398938"/>
              <a:gd name="connsiteX182" fmla="*/ 3598970 w 6389337"/>
              <a:gd name="connsiteY182" fmla="*/ 2489258 h 6398938"/>
              <a:gd name="connsiteX183" fmla="*/ 3566407 w 6389337"/>
              <a:gd name="connsiteY183" fmla="*/ 2628392 h 6398938"/>
              <a:gd name="connsiteX184" fmla="*/ 3590089 w 6389337"/>
              <a:gd name="connsiteY184" fmla="*/ 2689323 h 6398938"/>
              <a:gd name="connsiteX185" fmla="*/ 3650035 w 6389337"/>
              <a:gd name="connsiteY185" fmla="*/ 2707381 h 6398938"/>
              <a:gd name="connsiteX186" fmla="*/ 3707070 w 6389337"/>
              <a:gd name="connsiteY186" fmla="*/ 2707282 h 6398938"/>
              <a:gd name="connsiteX187" fmla="*/ 3710228 w 6389337"/>
              <a:gd name="connsiteY187" fmla="*/ 2722825 h 6398938"/>
              <a:gd name="connsiteX188" fmla="*/ 3714767 w 6389337"/>
              <a:gd name="connsiteY188" fmla="*/ 2816320 h 6398938"/>
              <a:gd name="connsiteX189" fmla="*/ 3724634 w 6389337"/>
              <a:gd name="connsiteY189" fmla="*/ 3082301 h 6398938"/>
              <a:gd name="connsiteX190" fmla="*/ 3730654 w 6389337"/>
              <a:gd name="connsiteY190" fmla="*/ 3299141 h 6398938"/>
              <a:gd name="connsiteX191" fmla="*/ 3728729 w 6389337"/>
              <a:gd name="connsiteY191" fmla="*/ 3338513 h 6398938"/>
              <a:gd name="connsiteX192" fmla="*/ 3695919 w 6389337"/>
              <a:gd name="connsiteY192" fmla="*/ 3565222 h 6398938"/>
              <a:gd name="connsiteX193" fmla="*/ 3650183 w 6389337"/>
              <a:gd name="connsiteY193" fmla="*/ 3889620 h 6398938"/>
              <a:gd name="connsiteX194" fmla="*/ 3610861 w 6389337"/>
              <a:gd name="connsiteY194" fmla="*/ 4165174 h 6398938"/>
              <a:gd name="connsiteX195" fmla="*/ 3562312 w 6389337"/>
              <a:gd name="connsiteY195" fmla="*/ 4501611 h 6398938"/>
              <a:gd name="connsiteX196" fmla="*/ 3531278 w 6389337"/>
              <a:gd name="connsiteY196" fmla="*/ 4721116 h 6398938"/>
              <a:gd name="connsiteX197" fmla="*/ 3494373 w 6389337"/>
              <a:gd name="connsiteY197" fmla="*/ 4972148 h 6398938"/>
              <a:gd name="connsiteX198" fmla="*/ 3452633 w 6389337"/>
              <a:gd name="connsiteY198" fmla="*/ 5272223 h 6398938"/>
              <a:gd name="connsiteX199" fmla="*/ 3413706 w 6389337"/>
              <a:gd name="connsiteY199" fmla="*/ 5545309 h 6398938"/>
              <a:gd name="connsiteX200" fmla="*/ 3374037 w 6389337"/>
              <a:gd name="connsiteY200" fmla="*/ 5823281 h 6398938"/>
              <a:gd name="connsiteX201" fmla="*/ 3334666 w 6389337"/>
              <a:gd name="connsiteY201" fmla="*/ 6098834 h 6398938"/>
              <a:gd name="connsiteX202" fmla="*/ 3292630 w 6389337"/>
              <a:gd name="connsiteY202" fmla="*/ 6388893 h 6398938"/>
              <a:gd name="connsiteX203" fmla="*/ 3292558 w 6389337"/>
              <a:gd name="connsiteY203" fmla="*/ 6398938 h 6398938"/>
              <a:gd name="connsiteX204" fmla="*/ 2812782 w 6389337"/>
              <a:gd name="connsiteY204" fmla="*/ 6398938 h 6398938"/>
              <a:gd name="connsiteX205" fmla="*/ 2815974 w 6389337"/>
              <a:gd name="connsiteY205" fmla="*/ 6378927 h 6398938"/>
              <a:gd name="connsiteX206" fmla="*/ 2821105 w 6389337"/>
              <a:gd name="connsiteY206" fmla="*/ 6275563 h 6398938"/>
              <a:gd name="connsiteX207" fmla="*/ 2826976 w 6389337"/>
              <a:gd name="connsiteY207" fmla="*/ 6117977 h 6398938"/>
              <a:gd name="connsiteX208" fmla="*/ 2827519 w 6389337"/>
              <a:gd name="connsiteY208" fmla="*/ 6105643 h 6398938"/>
              <a:gd name="connsiteX209" fmla="*/ 2836301 w 6389337"/>
              <a:gd name="connsiteY209" fmla="*/ 5940804 h 6398938"/>
              <a:gd name="connsiteX210" fmla="*/ 2842173 w 6389337"/>
              <a:gd name="connsiteY210" fmla="*/ 5797970 h 6398938"/>
              <a:gd name="connsiteX211" fmla="*/ 2847304 w 6389337"/>
              <a:gd name="connsiteY211" fmla="*/ 5687205 h 6398938"/>
              <a:gd name="connsiteX212" fmla="*/ 2860625 w 6389337"/>
              <a:gd name="connsiteY212" fmla="*/ 5441206 h 6398938"/>
              <a:gd name="connsiteX213" fmla="*/ 2866694 w 6389337"/>
              <a:gd name="connsiteY213" fmla="*/ 5283571 h 6398938"/>
              <a:gd name="connsiteX214" fmla="*/ 2872170 w 6389337"/>
              <a:gd name="connsiteY214" fmla="*/ 5167872 h 6398938"/>
              <a:gd name="connsiteX215" fmla="*/ 2885146 w 6389337"/>
              <a:gd name="connsiteY215" fmla="*/ 4929273 h 6398938"/>
              <a:gd name="connsiteX216" fmla="*/ 2891461 w 6389337"/>
              <a:gd name="connsiteY216" fmla="*/ 4756837 h 6398938"/>
              <a:gd name="connsiteX217" fmla="*/ 2891955 w 6389337"/>
              <a:gd name="connsiteY217" fmla="*/ 4746969 h 6398938"/>
              <a:gd name="connsiteX218" fmla="*/ 2904733 w 6389337"/>
              <a:gd name="connsiteY218" fmla="*/ 4523171 h 6398938"/>
              <a:gd name="connsiteX219" fmla="*/ 2909914 w 6389337"/>
              <a:gd name="connsiteY219" fmla="*/ 4407473 h 6398938"/>
              <a:gd name="connsiteX220" fmla="*/ 2920176 w 6389337"/>
              <a:gd name="connsiteY220" fmla="*/ 4161276 h 6398938"/>
              <a:gd name="connsiteX221" fmla="*/ 2944006 w 6389337"/>
              <a:gd name="connsiteY221" fmla="*/ 4124618 h 6398938"/>
              <a:gd name="connsiteX222" fmla="*/ 2990088 w 6389337"/>
              <a:gd name="connsiteY222" fmla="*/ 4063735 h 6398938"/>
              <a:gd name="connsiteX223" fmla="*/ 2996255 w 6389337"/>
              <a:gd name="connsiteY223" fmla="*/ 4014840 h 6398938"/>
              <a:gd name="connsiteX224" fmla="*/ 3018902 w 6389337"/>
              <a:gd name="connsiteY224" fmla="*/ 3836483 h 6398938"/>
              <a:gd name="connsiteX225" fmla="*/ 3040462 w 6389337"/>
              <a:gd name="connsiteY225" fmla="*/ 3660445 h 6398938"/>
              <a:gd name="connsiteX226" fmla="*/ 3063553 w 6389337"/>
              <a:gd name="connsiteY226" fmla="*/ 3477154 h 6398938"/>
              <a:gd name="connsiteX227" fmla="*/ 3086248 w 6389337"/>
              <a:gd name="connsiteY227" fmla="*/ 3298747 h 6398938"/>
              <a:gd name="connsiteX228" fmla="*/ 3098040 w 6389337"/>
              <a:gd name="connsiteY228" fmla="*/ 3218375 h 6398938"/>
              <a:gd name="connsiteX229" fmla="*/ 3110819 w 6389337"/>
              <a:gd name="connsiteY229" fmla="*/ 3098583 h 6398938"/>
              <a:gd name="connsiteX230" fmla="*/ 3131738 w 6389337"/>
              <a:gd name="connsiteY230" fmla="*/ 2934879 h 6398938"/>
              <a:gd name="connsiteX231" fmla="*/ 3059112 w 6389337"/>
              <a:gd name="connsiteY231" fmla="*/ 2852535 h 6398938"/>
              <a:gd name="connsiteX232" fmla="*/ 3004840 w 6389337"/>
              <a:gd name="connsiteY232" fmla="*/ 2852238 h 6398938"/>
              <a:gd name="connsiteX233" fmla="*/ 2984612 w 6389337"/>
              <a:gd name="connsiteY233" fmla="*/ 2848833 h 6398938"/>
              <a:gd name="connsiteX234" fmla="*/ 2984661 w 6389337"/>
              <a:gd name="connsiteY234" fmla="*/ 2820218 h 6398938"/>
              <a:gd name="connsiteX235" fmla="*/ 2993246 w 6389337"/>
              <a:gd name="connsiteY235" fmla="*/ 2670229 h 6398938"/>
              <a:gd name="connsiteX236" fmla="*/ 3003656 w 6389337"/>
              <a:gd name="connsiteY236" fmla="*/ 2438834 h 6398938"/>
              <a:gd name="connsiteX237" fmla="*/ 3009922 w 6389337"/>
              <a:gd name="connsiteY237" fmla="*/ 2268864 h 6398938"/>
              <a:gd name="connsiteX238" fmla="*/ 3015152 w 6389337"/>
              <a:gd name="connsiteY238" fmla="*/ 2163084 h 6398938"/>
              <a:gd name="connsiteX239" fmla="*/ 3028424 w 6389337"/>
              <a:gd name="connsiteY239" fmla="*/ 1914617 h 6398938"/>
              <a:gd name="connsiteX240" fmla="*/ 3060247 w 6389337"/>
              <a:gd name="connsiteY240" fmla="*/ 1778641 h 6398938"/>
              <a:gd name="connsiteX241" fmla="*/ 3384941 w 6389337"/>
              <a:gd name="connsiteY241" fmla="*/ 1568115 h 6398938"/>
              <a:gd name="connsiteX242" fmla="*/ 3579827 w 6389337"/>
              <a:gd name="connsiteY242" fmla="*/ 1567918 h 6398938"/>
              <a:gd name="connsiteX243" fmla="*/ 2534500 w 6389337"/>
              <a:gd name="connsiteY243" fmla="*/ 1567916 h 6398938"/>
              <a:gd name="connsiteX244" fmla="*/ 2762541 w 6389337"/>
              <a:gd name="connsiteY244" fmla="*/ 1654011 h 6398938"/>
              <a:gd name="connsiteX245" fmla="*/ 2886675 w 6389337"/>
              <a:gd name="connsiteY245" fmla="*/ 1919400 h 6398938"/>
              <a:gd name="connsiteX246" fmla="*/ 2877943 w 6389337"/>
              <a:gd name="connsiteY246" fmla="*/ 2140830 h 6398938"/>
              <a:gd name="connsiteX247" fmla="*/ 2872663 w 6389337"/>
              <a:gd name="connsiteY247" fmla="*/ 2251545 h 6398938"/>
              <a:gd name="connsiteX248" fmla="*/ 2866299 w 6389337"/>
              <a:gd name="connsiteY248" fmla="*/ 2421416 h 6398938"/>
              <a:gd name="connsiteX249" fmla="*/ 2853126 w 6389337"/>
              <a:gd name="connsiteY249" fmla="*/ 2664851 h 6398938"/>
              <a:gd name="connsiteX250" fmla="*/ 2852435 w 6389337"/>
              <a:gd name="connsiteY250" fmla="*/ 2687053 h 6398938"/>
              <a:gd name="connsiteX251" fmla="*/ 2846711 w 6389337"/>
              <a:gd name="connsiteY251" fmla="*/ 2829788 h 6398938"/>
              <a:gd name="connsiteX252" fmla="*/ 2822783 w 6389337"/>
              <a:gd name="connsiteY252" fmla="*/ 2852434 h 6398938"/>
              <a:gd name="connsiteX253" fmla="*/ 2807981 w 6389337"/>
              <a:gd name="connsiteY253" fmla="*/ 2852484 h 6398938"/>
              <a:gd name="connsiteX254" fmla="*/ 2097808 w 6389337"/>
              <a:gd name="connsiteY254" fmla="*/ 2852434 h 6398938"/>
              <a:gd name="connsiteX255" fmla="*/ 2064653 w 6389337"/>
              <a:gd name="connsiteY255" fmla="*/ 2851053 h 6398938"/>
              <a:gd name="connsiteX256" fmla="*/ 2064653 w 6389337"/>
              <a:gd name="connsiteY256" fmla="*/ 2850954 h 6398938"/>
              <a:gd name="connsiteX257" fmla="*/ 2062728 w 6389337"/>
              <a:gd name="connsiteY257" fmla="*/ 2824952 h 6398938"/>
              <a:gd name="connsiteX258" fmla="*/ 2062975 w 6389337"/>
              <a:gd name="connsiteY258" fmla="*/ 1934794 h 6398938"/>
              <a:gd name="connsiteX259" fmla="*/ 2140584 w 6389337"/>
              <a:gd name="connsiteY259" fmla="*/ 1703201 h 6398938"/>
              <a:gd name="connsiteX260" fmla="*/ 2350074 w 6389337"/>
              <a:gd name="connsiteY260" fmla="*/ 1573984 h 6398938"/>
              <a:gd name="connsiteX261" fmla="*/ 2403803 w 6389337"/>
              <a:gd name="connsiteY261" fmla="*/ 1568212 h 6398938"/>
              <a:gd name="connsiteX262" fmla="*/ 2534500 w 6389337"/>
              <a:gd name="connsiteY262" fmla="*/ 1567916 h 6398938"/>
              <a:gd name="connsiteX263" fmla="*/ 430278 w 6389337"/>
              <a:gd name="connsiteY263" fmla="*/ 1566043 h 6398938"/>
              <a:gd name="connsiteX264" fmla="*/ 583127 w 6389337"/>
              <a:gd name="connsiteY264" fmla="*/ 1567030 h 6398938"/>
              <a:gd name="connsiteX265" fmla="*/ 762126 w 6389337"/>
              <a:gd name="connsiteY265" fmla="*/ 1605069 h 6398938"/>
              <a:gd name="connsiteX266" fmla="*/ 961748 w 6389337"/>
              <a:gd name="connsiteY266" fmla="*/ 1909880 h 6398938"/>
              <a:gd name="connsiteX267" fmla="*/ 971912 w 6389337"/>
              <a:gd name="connsiteY267" fmla="*/ 2109107 h 6398938"/>
              <a:gd name="connsiteX268" fmla="*/ 977882 w 6389337"/>
              <a:gd name="connsiteY268" fmla="*/ 2266743 h 6398938"/>
              <a:gd name="connsiteX269" fmla="*/ 978523 w 6389337"/>
              <a:gd name="connsiteY269" fmla="*/ 2281543 h 6398938"/>
              <a:gd name="connsiteX270" fmla="*/ 987157 w 6389337"/>
              <a:gd name="connsiteY270" fmla="*/ 2456252 h 6398938"/>
              <a:gd name="connsiteX271" fmla="*/ 992289 w 6389337"/>
              <a:gd name="connsiteY271" fmla="*/ 2613789 h 6398938"/>
              <a:gd name="connsiteX272" fmla="*/ 992782 w 6389337"/>
              <a:gd name="connsiteY272" fmla="*/ 2621187 h 6398938"/>
              <a:gd name="connsiteX273" fmla="*/ 1001909 w 6389337"/>
              <a:gd name="connsiteY273" fmla="*/ 2753760 h 6398938"/>
              <a:gd name="connsiteX274" fmla="*/ 1005610 w 6389337"/>
              <a:gd name="connsiteY274" fmla="*/ 2812718 h 6398938"/>
              <a:gd name="connsiteX275" fmla="*/ 1005363 w 6389337"/>
              <a:gd name="connsiteY275" fmla="*/ 2850758 h 6398938"/>
              <a:gd name="connsiteX276" fmla="*/ 978721 w 6389337"/>
              <a:gd name="connsiteY276" fmla="*/ 2852435 h 6398938"/>
              <a:gd name="connsiteX277" fmla="*/ 926915 w 6389337"/>
              <a:gd name="connsiteY277" fmla="*/ 2852782 h 6398938"/>
              <a:gd name="connsiteX278" fmla="*/ 858533 w 6389337"/>
              <a:gd name="connsiteY278" fmla="*/ 2925011 h 6398938"/>
              <a:gd name="connsiteX279" fmla="*/ 861098 w 6389337"/>
              <a:gd name="connsiteY279" fmla="*/ 2959400 h 6398938"/>
              <a:gd name="connsiteX280" fmla="*/ 868993 w 6389337"/>
              <a:gd name="connsiteY280" fmla="*/ 3022948 h 6398938"/>
              <a:gd name="connsiteX281" fmla="*/ 890652 w 6389337"/>
              <a:gd name="connsiteY281" fmla="*/ 3196470 h 6398938"/>
              <a:gd name="connsiteX282" fmla="*/ 913347 w 6389337"/>
              <a:gd name="connsiteY282" fmla="*/ 3377293 h 6398938"/>
              <a:gd name="connsiteX283" fmla="*/ 934810 w 6389337"/>
              <a:gd name="connsiteY283" fmla="*/ 3550865 h 6398938"/>
              <a:gd name="connsiteX284" fmla="*/ 957554 w 6389337"/>
              <a:gd name="connsiteY284" fmla="*/ 3731689 h 6398938"/>
              <a:gd name="connsiteX285" fmla="*/ 969198 w 6389337"/>
              <a:gd name="connsiteY285" fmla="*/ 3836730 h 6398938"/>
              <a:gd name="connsiteX286" fmla="*/ 987601 w 6389337"/>
              <a:gd name="connsiteY286" fmla="*/ 3973347 h 6398938"/>
              <a:gd name="connsiteX287" fmla="*/ 1001515 w 6389337"/>
              <a:gd name="connsiteY287" fmla="*/ 4073355 h 6398938"/>
              <a:gd name="connsiteX288" fmla="*/ 1045278 w 6389337"/>
              <a:gd name="connsiteY288" fmla="*/ 4124914 h 6398938"/>
              <a:gd name="connsiteX289" fmla="*/ 1068516 w 6389337"/>
              <a:gd name="connsiteY289" fmla="*/ 4154467 h 6398938"/>
              <a:gd name="connsiteX290" fmla="*/ 1075621 w 6389337"/>
              <a:gd name="connsiteY290" fmla="*/ 4289753 h 6398938"/>
              <a:gd name="connsiteX291" fmla="*/ 1084896 w 6389337"/>
              <a:gd name="connsiteY291" fmla="*/ 4474277 h 6398938"/>
              <a:gd name="connsiteX292" fmla="*/ 1095307 w 6389337"/>
              <a:gd name="connsiteY292" fmla="*/ 4698272 h 6398938"/>
              <a:gd name="connsiteX293" fmla="*/ 1104878 w 6389337"/>
              <a:gd name="connsiteY293" fmla="*/ 4900065 h 6398938"/>
              <a:gd name="connsiteX294" fmla="*/ 1114943 w 6389337"/>
              <a:gd name="connsiteY294" fmla="*/ 5116660 h 6398938"/>
              <a:gd name="connsiteX295" fmla="*/ 1121209 w 6389337"/>
              <a:gd name="connsiteY295" fmla="*/ 5286630 h 6398938"/>
              <a:gd name="connsiteX296" fmla="*/ 1126488 w 6389337"/>
              <a:gd name="connsiteY296" fmla="*/ 5397344 h 6398938"/>
              <a:gd name="connsiteX297" fmla="*/ 1139514 w 6389337"/>
              <a:gd name="connsiteY297" fmla="*/ 5626027 h 6398938"/>
              <a:gd name="connsiteX298" fmla="*/ 1149184 w 6389337"/>
              <a:gd name="connsiteY298" fmla="*/ 5827819 h 6398938"/>
              <a:gd name="connsiteX299" fmla="*/ 1160433 w 6389337"/>
              <a:gd name="connsiteY299" fmla="*/ 6106086 h 6398938"/>
              <a:gd name="connsiteX300" fmla="*/ 1160976 w 6389337"/>
              <a:gd name="connsiteY300" fmla="*/ 6123355 h 6398938"/>
              <a:gd name="connsiteX301" fmla="*/ 1169610 w 6389337"/>
              <a:gd name="connsiteY301" fmla="*/ 6283210 h 6398938"/>
              <a:gd name="connsiteX302" fmla="*/ 1175215 w 6389337"/>
              <a:gd name="connsiteY302" fmla="*/ 6398938 h 6398938"/>
              <a:gd name="connsiteX303" fmla="*/ 698200 w 6389337"/>
              <a:gd name="connsiteY303" fmla="*/ 6398938 h 6398938"/>
              <a:gd name="connsiteX304" fmla="*/ 692609 w 6389337"/>
              <a:gd name="connsiteY304" fmla="*/ 6353715 h 6398938"/>
              <a:gd name="connsiteX305" fmla="*/ 670949 w 6389337"/>
              <a:gd name="connsiteY305" fmla="*/ 6205059 h 6398938"/>
              <a:gd name="connsiteX306" fmla="*/ 647070 w 6389337"/>
              <a:gd name="connsiteY306" fmla="*/ 6034349 h 6398938"/>
              <a:gd name="connsiteX307" fmla="*/ 631331 w 6389337"/>
              <a:gd name="connsiteY307" fmla="*/ 5927088 h 6398938"/>
              <a:gd name="connsiteX308" fmla="*/ 608290 w 6389337"/>
              <a:gd name="connsiteY308" fmla="*/ 5761213 h 6398938"/>
              <a:gd name="connsiteX309" fmla="*/ 577207 w 6389337"/>
              <a:gd name="connsiteY309" fmla="*/ 5549207 h 6398938"/>
              <a:gd name="connsiteX310" fmla="*/ 549923 w 6389337"/>
              <a:gd name="connsiteY310" fmla="*/ 5354075 h 6398938"/>
              <a:gd name="connsiteX311" fmla="*/ 517754 w 6389337"/>
              <a:gd name="connsiteY311" fmla="*/ 5132250 h 6398938"/>
              <a:gd name="connsiteX312" fmla="*/ 489188 w 6389337"/>
              <a:gd name="connsiteY312" fmla="*/ 4932332 h 6398938"/>
              <a:gd name="connsiteX313" fmla="*/ 459042 w 6389337"/>
              <a:gd name="connsiteY313" fmla="*/ 4722645 h 6398938"/>
              <a:gd name="connsiteX314" fmla="*/ 434620 w 6389337"/>
              <a:gd name="connsiteY314" fmla="*/ 4539749 h 6398938"/>
              <a:gd name="connsiteX315" fmla="*/ 408470 w 6389337"/>
              <a:gd name="connsiteY315" fmla="*/ 4364450 h 6398938"/>
              <a:gd name="connsiteX316" fmla="*/ 385874 w 6389337"/>
              <a:gd name="connsiteY316" fmla="*/ 4208443 h 6398938"/>
              <a:gd name="connsiteX317" fmla="*/ 359527 w 6389337"/>
              <a:gd name="connsiteY317" fmla="*/ 4023080 h 6398938"/>
              <a:gd name="connsiteX318" fmla="*/ 329727 w 6389337"/>
              <a:gd name="connsiteY318" fmla="*/ 3813393 h 6398938"/>
              <a:gd name="connsiteX319" fmla="*/ 315715 w 6389337"/>
              <a:gd name="connsiteY319" fmla="*/ 3718368 h 6398938"/>
              <a:gd name="connsiteX320" fmla="*/ 292328 w 6389337"/>
              <a:gd name="connsiteY320" fmla="*/ 3550075 h 6398938"/>
              <a:gd name="connsiteX321" fmla="*/ 261393 w 6389337"/>
              <a:gd name="connsiteY321" fmla="*/ 3338020 h 6398938"/>
              <a:gd name="connsiteX322" fmla="*/ 230853 w 6389337"/>
              <a:gd name="connsiteY322" fmla="*/ 3121080 h 6398938"/>
              <a:gd name="connsiteX323" fmla="*/ 211365 w 6389337"/>
              <a:gd name="connsiteY323" fmla="*/ 2984563 h 6398938"/>
              <a:gd name="connsiteX324" fmla="*/ 197155 w 6389337"/>
              <a:gd name="connsiteY324" fmla="*/ 2887070 h 6398938"/>
              <a:gd name="connsiteX325" fmla="*/ 173818 w 6389337"/>
              <a:gd name="connsiteY325" fmla="*/ 2721246 h 6398938"/>
              <a:gd name="connsiteX326" fmla="*/ 157783 w 6389337"/>
              <a:gd name="connsiteY326" fmla="*/ 2611566 h 6398938"/>
              <a:gd name="connsiteX327" fmla="*/ 135186 w 6389337"/>
              <a:gd name="connsiteY327" fmla="*/ 2448109 h 6398938"/>
              <a:gd name="connsiteX328" fmla="*/ 103857 w 6389337"/>
              <a:gd name="connsiteY328" fmla="*/ 2236104 h 6398938"/>
              <a:gd name="connsiteX329" fmla="*/ 70307 w 6389337"/>
              <a:gd name="connsiteY329" fmla="*/ 1999577 h 6398938"/>
              <a:gd name="connsiteX330" fmla="*/ 65028 w 6389337"/>
              <a:gd name="connsiteY330" fmla="*/ 1889109 h 6398938"/>
              <a:gd name="connsiteX331" fmla="*/ 187781 w 6389337"/>
              <a:gd name="connsiteY331" fmla="*/ 1654605 h 6398938"/>
              <a:gd name="connsiteX332" fmla="*/ 430278 w 6389337"/>
              <a:gd name="connsiteY332" fmla="*/ 1566043 h 6398938"/>
              <a:gd name="connsiteX333" fmla="*/ 1520539 w 6389337"/>
              <a:gd name="connsiteY333" fmla="*/ 1565554 h 6398938"/>
              <a:gd name="connsiteX334" fmla="*/ 1598998 w 6389337"/>
              <a:gd name="connsiteY334" fmla="*/ 1568952 h 6398938"/>
              <a:gd name="connsiteX335" fmla="*/ 1785053 w 6389337"/>
              <a:gd name="connsiteY335" fmla="*/ 1640936 h 6398938"/>
              <a:gd name="connsiteX336" fmla="*/ 1916489 w 6389337"/>
              <a:gd name="connsiteY336" fmla="*/ 1843617 h 6398938"/>
              <a:gd name="connsiteX337" fmla="*/ 1925222 w 6389337"/>
              <a:gd name="connsiteY337" fmla="*/ 1931636 h 6398938"/>
              <a:gd name="connsiteX338" fmla="*/ 1925124 w 6389337"/>
              <a:gd name="connsiteY338" fmla="*/ 2341044 h 6398938"/>
              <a:gd name="connsiteX339" fmla="*/ 1925074 w 6389337"/>
              <a:gd name="connsiteY339" fmla="*/ 2817058 h 6398938"/>
              <a:gd name="connsiteX340" fmla="*/ 1923545 w 6389337"/>
              <a:gd name="connsiteY340" fmla="*/ 2850855 h 6398938"/>
              <a:gd name="connsiteX341" fmla="*/ 1923495 w 6389337"/>
              <a:gd name="connsiteY341" fmla="*/ 2850806 h 6398938"/>
              <a:gd name="connsiteX342" fmla="*/ 1148443 w 6389337"/>
              <a:gd name="connsiteY342" fmla="*/ 2850806 h 6398938"/>
              <a:gd name="connsiteX343" fmla="*/ 1144890 w 6389337"/>
              <a:gd name="connsiteY343" fmla="*/ 2840494 h 6398938"/>
              <a:gd name="connsiteX344" fmla="*/ 1139513 w 6389337"/>
              <a:gd name="connsiteY344" fmla="*/ 2742114 h 6398938"/>
              <a:gd name="connsiteX345" fmla="*/ 1134332 w 6389337"/>
              <a:gd name="connsiteY345" fmla="*/ 2582111 h 6398938"/>
              <a:gd name="connsiteX346" fmla="*/ 1129447 w 6389337"/>
              <a:gd name="connsiteY346" fmla="*/ 2481315 h 6398938"/>
              <a:gd name="connsiteX347" fmla="*/ 1115633 w 6389337"/>
              <a:gd name="connsiteY347" fmla="*/ 2260179 h 6398938"/>
              <a:gd name="connsiteX348" fmla="*/ 1109663 w 6389337"/>
              <a:gd name="connsiteY348" fmla="*/ 2119861 h 6398938"/>
              <a:gd name="connsiteX349" fmla="*/ 1101029 w 6389337"/>
              <a:gd name="connsiteY349" fmla="*/ 1947671 h 6398938"/>
              <a:gd name="connsiteX350" fmla="*/ 1174395 w 6389337"/>
              <a:gd name="connsiteY350" fmla="*/ 1709812 h 6398938"/>
              <a:gd name="connsiteX351" fmla="*/ 1441857 w 6389337"/>
              <a:gd name="connsiteY351" fmla="*/ 1568113 h 6398938"/>
              <a:gd name="connsiteX352" fmla="*/ 1520539 w 6389337"/>
              <a:gd name="connsiteY352" fmla="*/ 1565554 h 6398938"/>
              <a:gd name="connsiteX353" fmla="*/ 1961733 w 6389337"/>
              <a:gd name="connsiteY353" fmla="*/ 1140647 h 6398938"/>
              <a:gd name="connsiteX354" fmla="*/ 2396402 w 6389337"/>
              <a:gd name="connsiteY354" fmla="*/ 1428091 h 6398938"/>
              <a:gd name="connsiteX355" fmla="*/ 2351455 w 6389337"/>
              <a:gd name="connsiteY355" fmla="*/ 1435639 h 6398938"/>
              <a:gd name="connsiteX356" fmla="*/ 2028981 w 6389337"/>
              <a:gd name="connsiteY356" fmla="*/ 1626282 h 6398938"/>
              <a:gd name="connsiteX357" fmla="*/ 2012897 w 6389337"/>
              <a:gd name="connsiteY357" fmla="*/ 1648089 h 6398938"/>
              <a:gd name="connsiteX358" fmla="*/ 1995520 w 6389337"/>
              <a:gd name="connsiteY358" fmla="*/ 1672830 h 6398938"/>
              <a:gd name="connsiteX359" fmla="*/ 1944989 w 6389337"/>
              <a:gd name="connsiteY359" fmla="*/ 1606596 h 6398938"/>
              <a:gd name="connsiteX360" fmla="*/ 1888959 w 6389337"/>
              <a:gd name="connsiteY360" fmla="*/ 1549018 h 6398938"/>
              <a:gd name="connsiteX361" fmla="*/ 1750714 w 6389337"/>
              <a:gd name="connsiteY361" fmla="*/ 1464552 h 6398938"/>
              <a:gd name="connsiteX362" fmla="*/ 1592437 w 6389337"/>
              <a:gd name="connsiteY362" fmla="*/ 1428633 h 6398938"/>
              <a:gd name="connsiteX363" fmla="*/ 1677101 w 6389337"/>
              <a:gd name="connsiteY363" fmla="*/ 1281310 h 6398938"/>
              <a:gd name="connsiteX364" fmla="*/ 1961733 w 6389337"/>
              <a:gd name="connsiteY364" fmla="*/ 1140647 h 6398938"/>
              <a:gd name="connsiteX365" fmla="*/ 5083258 w 6389337"/>
              <a:gd name="connsiteY365" fmla="*/ 1106258 h 6398938"/>
              <a:gd name="connsiteX366" fmla="*/ 5184845 w 6389337"/>
              <a:gd name="connsiteY366" fmla="*/ 1163836 h 6398938"/>
              <a:gd name="connsiteX367" fmla="*/ 5192591 w 6389337"/>
              <a:gd name="connsiteY367" fmla="*/ 1247760 h 6398938"/>
              <a:gd name="connsiteX368" fmla="*/ 5166491 w 6389337"/>
              <a:gd name="connsiteY368" fmla="*/ 1457299 h 6398938"/>
              <a:gd name="connsiteX369" fmla="*/ 5166491 w 6389337"/>
              <a:gd name="connsiteY369" fmla="*/ 1965284 h 6398938"/>
              <a:gd name="connsiteX370" fmla="*/ 5165208 w 6389337"/>
              <a:gd name="connsiteY370" fmla="*/ 1995035 h 6398938"/>
              <a:gd name="connsiteX371" fmla="*/ 5165159 w 6389337"/>
              <a:gd name="connsiteY371" fmla="*/ 1995035 h 6398938"/>
              <a:gd name="connsiteX372" fmla="*/ 4950489 w 6389337"/>
              <a:gd name="connsiteY372" fmla="*/ 1993999 h 6398938"/>
              <a:gd name="connsiteX373" fmla="*/ 4948811 w 6389337"/>
              <a:gd name="connsiteY373" fmla="*/ 1971007 h 6398938"/>
              <a:gd name="connsiteX374" fmla="*/ 4949354 w 6389337"/>
              <a:gd name="connsiteY374" fmla="*/ 1398882 h 6398938"/>
              <a:gd name="connsiteX375" fmla="*/ 4984631 w 6389337"/>
              <a:gd name="connsiteY375" fmla="*/ 1183127 h 6398938"/>
              <a:gd name="connsiteX376" fmla="*/ 5083258 w 6389337"/>
              <a:gd name="connsiteY376" fmla="*/ 1106258 h 6398938"/>
              <a:gd name="connsiteX377" fmla="*/ 292526 w 6389337"/>
              <a:gd name="connsiteY377" fmla="*/ 996827 h 6398938"/>
              <a:gd name="connsiteX378" fmla="*/ 565760 w 6389337"/>
              <a:gd name="connsiteY378" fmla="*/ 1222895 h 6398938"/>
              <a:gd name="connsiteX379" fmla="*/ 540647 w 6389337"/>
              <a:gd name="connsiteY379" fmla="*/ 1412008 h 6398938"/>
              <a:gd name="connsiteX380" fmla="*/ 515633 w 6389337"/>
              <a:gd name="connsiteY380" fmla="*/ 1427204 h 6398938"/>
              <a:gd name="connsiteX381" fmla="*/ 434274 w 6389337"/>
              <a:gd name="connsiteY381" fmla="*/ 1427204 h 6398938"/>
              <a:gd name="connsiteX382" fmla="*/ 257742 w 6389337"/>
              <a:gd name="connsiteY382" fmla="*/ 1456314 h 6398938"/>
              <a:gd name="connsiteX383" fmla="*/ 147916 w 6389337"/>
              <a:gd name="connsiteY383" fmla="*/ 1511375 h 6398938"/>
              <a:gd name="connsiteX384" fmla="*/ 128625 w 6389337"/>
              <a:gd name="connsiteY384" fmla="*/ 1523266 h 6398938"/>
              <a:gd name="connsiteX385" fmla="*/ 41049 w 6389337"/>
              <a:gd name="connsiteY385" fmla="*/ 1434506 h 6398938"/>
              <a:gd name="connsiteX386" fmla="*/ 0 w 6389337"/>
              <a:gd name="connsiteY386" fmla="*/ 1332130 h 6398938"/>
              <a:gd name="connsiteX387" fmla="*/ 0 w 6389337"/>
              <a:gd name="connsiteY387" fmla="*/ 1233454 h 6398938"/>
              <a:gd name="connsiteX388" fmla="*/ 21709 w 6389337"/>
              <a:gd name="connsiteY388" fmla="*/ 1170892 h 6398938"/>
              <a:gd name="connsiteX389" fmla="*/ 292526 w 6389337"/>
              <a:gd name="connsiteY389" fmla="*/ 996827 h 6398938"/>
              <a:gd name="connsiteX390" fmla="*/ 3825945 w 6389337"/>
              <a:gd name="connsiteY390" fmla="*/ 996052 h 6398938"/>
              <a:gd name="connsiteX391" fmla="*/ 3972262 w 6389337"/>
              <a:gd name="connsiteY391" fmla="*/ 1025244 h 6398938"/>
              <a:gd name="connsiteX392" fmla="*/ 4130243 w 6389337"/>
              <a:gd name="connsiteY392" fmla="*/ 1237892 h 6398938"/>
              <a:gd name="connsiteX393" fmla="*/ 4048786 w 6389337"/>
              <a:gd name="connsiteY393" fmla="*/ 1487691 h 6398938"/>
              <a:gd name="connsiteX394" fmla="*/ 3926871 w 6389337"/>
              <a:gd name="connsiteY394" fmla="*/ 1559479 h 6398938"/>
              <a:gd name="connsiteX395" fmla="*/ 3891298 w 6389337"/>
              <a:gd name="connsiteY395" fmla="*/ 1551683 h 6398938"/>
              <a:gd name="connsiteX396" fmla="*/ 3656745 w 6389337"/>
              <a:gd name="connsiteY396" fmla="*/ 1438698 h 6398938"/>
              <a:gd name="connsiteX397" fmla="*/ 3622652 w 6389337"/>
              <a:gd name="connsiteY397" fmla="*/ 1433963 h 6398938"/>
              <a:gd name="connsiteX398" fmla="*/ 3589941 w 6389337"/>
              <a:gd name="connsiteY398" fmla="*/ 1408751 h 6398938"/>
              <a:gd name="connsiteX399" fmla="*/ 3561325 w 6389337"/>
              <a:gd name="connsiteY399" fmla="*/ 1303315 h 6398938"/>
              <a:gd name="connsiteX400" fmla="*/ 3561374 w 6389337"/>
              <a:gd name="connsiteY400" fmla="*/ 1303315 h 6398938"/>
              <a:gd name="connsiteX401" fmla="*/ 3613821 w 6389337"/>
              <a:gd name="connsiteY401" fmla="*/ 1119234 h 6398938"/>
              <a:gd name="connsiteX402" fmla="*/ 3825945 w 6389337"/>
              <a:gd name="connsiteY402" fmla="*/ 996052 h 6398938"/>
              <a:gd name="connsiteX403" fmla="*/ 1182500 w 6389337"/>
              <a:gd name="connsiteY403" fmla="*/ 856427 h 6398938"/>
              <a:gd name="connsiteX404" fmla="*/ 1406679 w 6389337"/>
              <a:gd name="connsiteY404" fmla="*/ 948081 h 6398938"/>
              <a:gd name="connsiteX405" fmla="*/ 1522426 w 6389337"/>
              <a:gd name="connsiteY405" fmla="*/ 1093086 h 6398938"/>
              <a:gd name="connsiteX406" fmla="*/ 1557209 w 6389337"/>
              <a:gd name="connsiteY406" fmla="*/ 1185101 h 6398938"/>
              <a:gd name="connsiteX407" fmla="*/ 1549562 w 6389337"/>
              <a:gd name="connsiteY407" fmla="*/ 1221562 h 6398938"/>
              <a:gd name="connsiteX408" fmla="*/ 1452415 w 6389337"/>
              <a:gd name="connsiteY408" fmla="*/ 1408356 h 6398938"/>
              <a:gd name="connsiteX409" fmla="*/ 1423996 w 6389337"/>
              <a:gd name="connsiteY409" fmla="*/ 1431052 h 6398938"/>
              <a:gd name="connsiteX410" fmla="*/ 1198521 w 6389337"/>
              <a:gd name="connsiteY410" fmla="*/ 1502641 h 6398938"/>
              <a:gd name="connsiteX411" fmla="*/ 1039356 w 6389337"/>
              <a:gd name="connsiteY411" fmla="*/ 1661066 h 6398938"/>
              <a:gd name="connsiteX412" fmla="*/ 1031265 w 6389337"/>
              <a:gd name="connsiteY412" fmla="*/ 1671674 h 6398938"/>
              <a:gd name="connsiteX413" fmla="*/ 1031265 w 6389337"/>
              <a:gd name="connsiteY413" fmla="*/ 1671625 h 6398938"/>
              <a:gd name="connsiteX414" fmla="*/ 992090 w 6389337"/>
              <a:gd name="connsiteY414" fmla="*/ 1619474 h 6398938"/>
              <a:gd name="connsiteX415" fmla="*/ 773325 w 6389337"/>
              <a:gd name="connsiteY415" fmla="*/ 1461592 h 6398938"/>
              <a:gd name="connsiteX416" fmla="*/ 731733 w 6389337"/>
              <a:gd name="connsiteY416" fmla="*/ 1418619 h 6398938"/>
              <a:gd name="connsiteX417" fmla="*/ 768786 w 6389337"/>
              <a:gd name="connsiteY417" fmla="*/ 1069009 h 6398938"/>
              <a:gd name="connsiteX418" fmla="*/ 929974 w 6389337"/>
              <a:gd name="connsiteY418" fmla="*/ 910140 h 6398938"/>
              <a:gd name="connsiteX419" fmla="*/ 1098217 w 6389337"/>
              <a:gd name="connsiteY419" fmla="*/ 857644 h 6398938"/>
              <a:gd name="connsiteX420" fmla="*/ 1182500 w 6389337"/>
              <a:gd name="connsiteY420" fmla="*/ 856427 h 6398938"/>
              <a:gd name="connsiteX421" fmla="*/ 5421619 w 6389337"/>
              <a:gd name="connsiteY421" fmla="*/ 682443 h 6398938"/>
              <a:gd name="connsiteX422" fmla="*/ 5551329 w 6389337"/>
              <a:gd name="connsiteY422" fmla="*/ 800756 h 6398938"/>
              <a:gd name="connsiteX423" fmla="*/ 5500363 w 6389337"/>
              <a:gd name="connsiteY423" fmla="*/ 880289 h 6398938"/>
              <a:gd name="connsiteX424" fmla="*/ 5387231 w 6389337"/>
              <a:gd name="connsiteY424" fmla="*/ 954592 h 6398938"/>
              <a:gd name="connsiteX425" fmla="*/ 5216570 w 6389337"/>
              <a:gd name="connsiteY425" fmla="*/ 882312 h 6398938"/>
              <a:gd name="connsiteX426" fmla="*/ 5259642 w 6389337"/>
              <a:gd name="connsiteY426" fmla="*/ 778505 h 6398938"/>
              <a:gd name="connsiteX427" fmla="*/ 5372281 w 6389337"/>
              <a:gd name="connsiteY427" fmla="*/ 703511 h 6398938"/>
              <a:gd name="connsiteX428" fmla="*/ 5421619 w 6389337"/>
              <a:gd name="connsiteY428" fmla="*/ 682443 h 6398938"/>
              <a:gd name="connsiteX429" fmla="*/ 2681170 w 6389337"/>
              <a:gd name="connsiteY429" fmla="*/ 625144 h 6398938"/>
              <a:gd name="connsiteX430" fmla="*/ 2698993 w 6389337"/>
              <a:gd name="connsiteY430" fmla="*/ 635030 h 6398938"/>
              <a:gd name="connsiteX431" fmla="*/ 2845231 w 6389337"/>
              <a:gd name="connsiteY431" fmla="*/ 866574 h 6398938"/>
              <a:gd name="connsiteX432" fmla="*/ 2847698 w 6389337"/>
              <a:gd name="connsiteY432" fmla="*/ 888579 h 6398938"/>
              <a:gd name="connsiteX433" fmla="*/ 2847797 w 6389337"/>
              <a:gd name="connsiteY433" fmla="*/ 907278 h 6398938"/>
              <a:gd name="connsiteX434" fmla="*/ 2847747 w 6389337"/>
              <a:gd name="connsiteY434" fmla="*/ 907278 h 6398938"/>
              <a:gd name="connsiteX435" fmla="*/ 2763231 w 6389337"/>
              <a:gd name="connsiteY435" fmla="*/ 963721 h 6398938"/>
              <a:gd name="connsiteX436" fmla="*/ 2583196 w 6389337"/>
              <a:gd name="connsiteY436" fmla="*/ 1233009 h 6398938"/>
              <a:gd name="connsiteX437" fmla="*/ 2580828 w 6389337"/>
              <a:gd name="connsiteY437" fmla="*/ 1242580 h 6398938"/>
              <a:gd name="connsiteX438" fmla="*/ 2534203 w 6389337"/>
              <a:gd name="connsiteY438" fmla="*/ 1283481 h 6398938"/>
              <a:gd name="connsiteX439" fmla="*/ 2463008 w 6389337"/>
              <a:gd name="connsiteY439" fmla="*/ 1251560 h 6398938"/>
              <a:gd name="connsiteX440" fmla="*/ 2294617 w 6389337"/>
              <a:gd name="connsiteY440" fmla="*/ 1087905 h 6398938"/>
              <a:gd name="connsiteX441" fmla="*/ 2171765 w 6389337"/>
              <a:gd name="connsiteY441" fmla="*/ 1031857 h 6398938"/>
              <a:gd name="connsiteX442" fmla="*/ 2143791 w 6389337"/>
              <a:gd name="connsiteY442" fmla="*/ 1001958 h 6398938"/>
              <a:gd name="connsiteX443" fmla="*/ 2143149 w 6389337"/>
              <a:gd name="connsiteY443" fmla="*/ 855276 h 6398938"/>
              <a:gd name="connsiteX444" fmla="*/ 2230034 w 6389337"/>
              <a:gd name="connsiteY444" fmla="*/ 686391 h 6398938"/>
              <a:gd name="connsiteX445" fmla="*/ 2261363 w 6389337"/>
              <a:gd name="connsiteY445" fmla="*/ 678300 h 6398938"/>
              <a:gd name="connsiteX446" fmla="*/ 2360928 w 6389337"/>
              <a:gd name="connsiteY446" fmla="*/ 705584 h 6398938"/>
              <a:gd name="connsiteX447" fmla="*/ 2536424 w 6389337"/>
              <a:gd name="connsiteY447" fmla="*/ 694828 h 6398938"/>
              <a:gd name="connsiteX448" fmla="*/ 2662680 w 6389337"/>
              <a:gd name="connsiteY448" fmla="*/ 634537 h 6398938"/>
              <a:gd name="connsiteX449" fmla="*/ 2681170 w 6389337"/>
              <a:gd name="connsiteY449" fmla="*/ 625144 h 6398938"/>
              <a:gd name="connsiteX450" fmla="*/ 3409709 w 6389337"/>
              <a:gd name="connsiteY450" fmla="*/ 434076 h 6398938"/>
              <a:gd name="connsiteX451" fmla="*/ 3457665 w 6389337"/>
              <a:gd name="connsiteY451" fmla="*/ 445128 h 6398938"/>
              <a:gd name="connsiteX452" fmla="*/ 3700211 w 6389337"/>
              <a:gd name="connsiteY452" fmla="*/ 716735 h 6398938"/>
              <a:gd name="connsiteX453" fmla="*/ 3696215 w 6389337"/>
              <a:gd name="connsiteY453" fmla="*/ 868203 h 6398938"/>
              <a:gd name="connsiteX454" fmla="*/ 3672632 w 6389337"/>
              <a:gd name="connsiteY454" fmla="*/ 897263 h 6398938"/>
              <a:gd name="connsiteX455" fmla="*/ 3507398 w 6389337"/>
              <a:gd name="connsiteY455" fmla="*/ 1030180 h 6398938"/>
              <a:gd name="connsiteX456" fmla="*/ 3461760 w 6389337"/>
              <a:gd name="connsiteY456" fmla="*/ 1106012 h 6398938"/>
              <a:gd name="connsiteX457" fmla="*/ 3434921 w 6389337"/>
              <a:gd name="connsiteY457" fmla="*/ 1132704 h 6398938"/>
              <a:gd name="connsiteX458" fmla="*/ 3396486 w 6389337"/>
              <a:gd name="connsiteY458" fmla="*/ 1221562 h 6398938"/>
              <a:gd name="connsiteX459" fmla="*/ 3421698 w 6389337"/>
              <a:gd name="connsiteY459" fmla="*/ 1344118 h 6398938"/>
              <a:gd name="connsiteX460" fmla="*/ 3418145 w 6389337"/>
              <a:gd name="connsiteY460" fmla="*/ 1407912 h 6398938"/>
              <a:gd name="connsiteX461" fmla="*/ 3395105 w 6389337"/>
              <a:gd name="connsiteY461" fmla="*/ 1427006 h 6398938"/>
              <a:gd name="connsiteX462" fmla="*/ 3253899 w 6389337"/>
              <a:gd name="connsiteY462" fmla="*/ 1446396 h 6398938"/>
              <a:gd name="connsiteX463" fmla="*/ 3070460 w 6389337"/>
              <a:gd name="connsiteY463" fmla="*/ 1544234 h 6398938"/>
              <a:gd name="connsiteX464" fmla="*/ 2971241 w 6389337"/>
              <a:gd name="connsiteY464" fmla="*/ 1656330 h 6398938"/>
              <a:gd name="connsiteX465" fmla="*/ 2958709 w 6389337"/>
              <a:gd name="connsiteY465" fmla="*/ 1670835 h 6398938"/>
              <a:gd name="connsiteX466" fmla="*/ 2958659 w 6389337"/>
              <a:gd name="connsiteY466" fmla="*/ 1670786 h 6398938"/>
              <a:gd name="connsiteX467" fmla="*/ 2907446 w 6389337"/>
              <a:gd name="connsiteY467" fmla="*/ 1602255 h 6398938"/>
              <a:gd name="connsiteX468" fmla="*/ 2758149 w 6389337"/>
              <a:gd name="connsiteY468" fmla="*/ 1483252 h 6398938"/>
              <a:gd name="connsiteX469" fmla="*/ 2714830 w 6389337"/>
              <a:gd name="connsiteY469" fmla="*/ 1427302 h 6398938"/>
              <a:gd name="connsiteX470" fmla="*/ 2842024 w 6389337"/>
              <a:gd name="connsiteY470" fmla="*/ 1076410 h 6398938"/>
              <a:gd name="connsiteX471" fmla="*/ 2958709 w 6389337"/>
              <a:gd name="connsiteY471" fmla="*/ 1014046 h 6398938"/>
              <a:gd name="connsiteX472" fmla="*/ 2981158 w 6389337"/>
              <a:gd name="connsiteY472" fmla="*/ 1004080 h 6398938"/>
              <a:gd name="connsiteX473" fmla="*/ 3014954 w 6389337"/>
              <a:gd name="connsiteY473" fmla="*/ 914975 h 6398938"/>
              <a:gd name="connsiteX474" fmla="*/ 2990779 w 6389337"/>
              <a:gd name="connsiteY474" fmla="*/ 802188 h 6398938"/>
              <a:gd name="connsiteX475" fmla="*/ 2995170 w 6389337"/>
              <a:gd name="connsiteY475" fmla="*/ 726158 h 6398938"/>
              <a:gd name="connsiteX476" fmla="*/ 3015744 w 6389337"/>
              <a:gd name="connsiteY476" fmla="*/ 710074 h 6398938"/>
              <a:gd name="connsiteX477" fmla="*/ 3147575 w 6389337"/>
              <a:gd name="connsiteY477" fmla="*/ 681655 h 6398938"/>
              <a:gd name="connsiteX478" fmla="*/ 3268454 w 6389337"/>
              <a:gd name="connsiteY478" fmla="*/ 607253 h 6398938"/>
              <a:gd name="connsiteX479" fmla="*/ 3383510 w 6389337"/>
              <a:gd name="connsiteY479" fmla="*/ 449470 h 6398938"/>
              <a:gd name="connsiteX480" fmla="*/ 3409709 w 6389337"/>
              <a:gd name="connsiteY480" fmla="*/ 434076 h 6398938"/>
              <a:gd name="connsiteX481" fmla="*/ 1781797 w 6389337"/>
              <a:gd name="connsiteY481" fmla="*/ 426577 h 6398938"/>
              <a:gd name="connsiteX482" fmla="*/ 2000858 w 6389337"/>
              <a:gd name="connsiteY482" fmla="*/ 503100 h 6398938"/>
              <a:gd name="connsiteX483" fmla="*/ 2091739 w 6389337"/>
              <a:gd name="connsiteY483" fmla="*/ 609029 h 6398938"/>
              <a:gd name="connsiteX484" fmla="*/ 2090160 w 6389337"/>
              <a:gd name="connsiteY484" fmla="*/ 642332 h 6398938"/>
              <a:gd name="connsiteX485" fmla="*/ 2007618 w 6389337"/>
              <a:gd name="connsiteY485" fmla="*/ 827844 h 6398938"/>
              <a:gd name="connsiteX486" fmla="*/ 2001796 w 6389337"/>
              <a:gd name="connsiteY486" fmla="*/ 977190 h 6398938"/>
              <a:gd name="connsiteX487" fmla="*/ 2001894 w 6389337"/>
              <a:gd name="connsiteY487" fmla="*/ 1000971 h 6398938"/>
              <a:gd name="connsiteX488" fmla="*/ 2001894 w 6389337"/>
              <a:gd name="connsiteY488" fmla="*/ 1001021 h 6398938"/>
              <a:gd name="connsiteX489" fmla="*/ 1676904 w 6389337"/>
              <a:gd name="connsiteY489" fmla="*/ 1097082 h 6398938"/>
              <a:gd name="connsiteX490" fmla="*/ 1665754 w 6389337"/>
              <a:gd name="connsiteY490" fmla="*/ 1076014 h 6398938"/>
              <a:gd name="connsiteX491" fmla="*/ 1510388 w 6389337"/>
              <a:gd name="connsiteY491" fmla="*/ 857002 h 6398938"/>
              <a:gd name="connsiteX492" fmla="*/ 1445558 w 6389337"/>
              <a:gd name="connsiteY492" fmla="*/ 808207 h 6398938"/>
              <a:gd name="connsiteX493" fmla="*/ 1423503 w 6389337"/>
              <a:gd name="connsiteY493" fmla="*/ 762372 h 6398938"/>
              <a:gd name="connsiteX494" fmla="*/ 1444373 w 6389337"/>
              <a:gd name="connsiteY494" fmla="*/ 666360 h 6398938"/>
              <a:gd name="connsiteX495" fmla="*/ 1625050 w 6389337"/>
              <a:gd name="connsiteY495" fmla="*/ 464222 h 6398938"/>
              <a:gd name="connsiteX496" fmla="*/ 1781797 w 6389337"/>
              <a:gd name="connsiteY496" fmla="*/ 426577 h 6398938"/>
              <a:gd name="connsiteX497" fmla="*/ 6201976 w 6389337"/>
              <a:gd name="connsiteY497" fmla="*/ 391608 h 6398938"/>
              <a:gd name="connsiteX498" fmla="*/ 6254743 w 6389337"/>
              <a:gd name="connsiteY498" fmla="*/ 406594 h 6398938"/>
              <a:gd name="connsiteX499" fmla="*/ 6306302 w 6389337"/>
              <a:gd name="connsiteY499" fmla="*/ 498807 h 6398938"/>
              <a:gd name="connsiteX500" fmla="*/ 6234218 w 6389337"/>
              <a:gd name="connsiteY500" fmla="*/ 603108 h 6398938"/>
              <a:gd name="connsiteX501" fmla="*/ 6152909 w 6389337"/>
              <a:gd name="connsiteY501" fmla="*/ 631576 h 6398938"/>
              <a:gd name="connsiteX502" fmla="*/ 6015354 w 6389337"/>
              <a:gd name="connsiteY502" fmla="*/ 685354 h 6398938"/>
              <a:gd name="connsiteX503" fmla="*/ 5888407 w 6389337"/>
              <a:gd name="connsiteY503" fmla="*/ 732768 h 6398938"/>
              <a:gd name="connsiteX504" fmla="*/ 5840204 w 6389337"/>
              <a:gd name="connsiteY504" fmla="*/ 740958 h 6398938"/>
              <a:gd name="connsiteX505" fmla="*/ 5733880 w 6389337"/>
              <a:gd name="connsiteY505" fmla="*/ 650374 h 6398938"/>
              <a:gd name="connsiteX506" fmla="*/ 5804483 w 6389337"/>
              <a:gd name="connsiteY506" fmla="*/ 531123 h 6398938"/>
              <a:gd name="connsiteX507" fmla="*/ 6148173 w 6389337"/>
              <a:gd name="connsiteY507" fmla="*/ 402005 h 6398938"/>
              <a:gd name="connsiteX508" fmla="*/ 6201976 w 6389337"/>
              <a:gd name="connsiteY508" fmla="*/ 391608 h 6398938"/>
              <a:gd name="connsiteX509" fmla="*/ 615685 w 6389337"/>
              <a:gd name="connsiteY509" fmla="*/ 285675 h 6398938"/>
              <a:gd name="connsiteX510" fmla="*/ 683728 w 6389337"/>
              <a:gd name="connsiteY510" fmla="*/ 286407 h 6398938"/>
              <a:gd name="connsiteX511" fmla="*/ 695816 w 6389337"/>
              <a:gd name="connsiteY511" fmla="*/ 288628 h 6398938"/>
              <a:gd name="connsiteX512" fmla="*/ 717426 w 6389337"/>
              <a:gd name="connsiteY512" fmla="*/ 319464 h 6398938"/>
              <a:gd name="connsiteX513" fmla="*/ 740417 w 6389337"/>
              <a:gd name="connsiteY513" fmla="*/ 513757 h 6398938"/>
              <a:gd name="connsiteX514" fmla="*/ 907032 w 6389337"/>
              <a:gd name="connsiteY514" fmla="*/ 747422 h 6398938"/>
              <a:gd name="connsiteX515" fmla="*/ 918035 w 6389337"/>
              <a:gd name="connsiteY515" fmla="*/ 753344 h 6398938"/>
              <a:gd name="connsiteX516" fmla="*/ 914679 w 6389337"/>
              <a:gd name="connsiteY516" fmla="*/ 760251 h 6398938"/>
              <a:gd name="connsiteX517" fmla="*/ 914729 w 6389337"/>
              <a:gd name="connsiteY517" fmla="*/ 760300 h 6398938"/>
              <a:gd name="connsiteX518" fmla="*/ 854832 w 6389337"/>
              <a:gd name="connsiteY518" fmla="*/ 793553 h 6398938"/>
              <a:gd name="connsiteX519" fmla="*/ 664387 w 6389337"/>
              <a:gd name="connsiteY519" fmla="*/ 979262 h 6398938"/>
              <a:gd name="connsiteX520" fmla="*/ 620328 w 6389337"/>
              <a:gd name="connsiteY520" fmla="*/ 999194 h 6398938"/>
              <a:gd name="connsiteX521" fmla="*/ 580019 w 6389337"/>
              <a:gd name="connsiteY521" fmla="*/ 979163 h 6398938"/>
              <a:gd name="connsiteX522" fmla="*/ 388587 w 6389337"/>
              <a:gd name="connsiteY522" fmla="*/ 872347 h 6398938"/>
              <a:gd name="connsiteX523" fmla="*/ 344429 w 6389337"/>
              <a:gd name="connsiteY523" fmla="*/ 840671 h 6398938"/>
              <a:gd name="connsiteX524" fmla="*/ 285026 w 6389337"/>
              <a:gd name="connsiteY524" fmla="*/ 672922 h 6398938"/>
              <a:gd name="connsiteX525" fmla="*/ 430130 w 6389337"/>
              <a:gd name="connsiteY525" fmla="*/ 353705 h 6398938"/>
              <a:gd name="connsiteX526" fmla="*/ 615685 w 6389337"/>
              <a:gd name="connsiteY526" fmla="*/ 285675 h 6398938"/>
              <a:gd name="connsiteX527" fmla="*/ 1164330 w 6389337"/>
              <a:gd name="connsiteY527" fmla="*/ 1 h 6398938"/>
              <a:gd name="connsiteX528" fmla="*/ 1258073 w 6389337"/>
              <a:gd name="connsiteY528" fmla="*/ 1 h 6398938"/>
              <a:gd name="connsiteX529" fmla="*/ 1258122 w 6389337"/>
              <a:gd name="connsiteY529" fmla="*/ 1 h 6398938"/>
              <a:gd name="connsiteX530" fmla="*/ 1324383 w 6389337"/>
              <a:gd name="connsiteY530" fmla="*/ 18108 h 6398938"/>
              <a:gd name="connsiteX531" fmla="*/ 1531455 w 6389337"/>
              <a:gd name="connsiteY531" fmla="*/ 200166 h 6398938"/>
              <a:gd name="connsiteX532" fmla="*/ 1565499 w 6389337"/>
              <a:gd name="connsiteY532" fmla="*/ 320353 h 6398938"/>
              <a:gd name="connsiteX533" fmla="*/ 1550697 w 6389337"/>
              <a:gd name="connsiteY533" fmla="*/ 347637 h 6398938"/>
              <a:gd name="connsiteX534" fmla="*/ 1416744 w 6389337"/>
              <a:gd name="connsiteY534" fmla="*/ 451050 h 6398938"/>
              <a:gd name="connsiteX535" fmla="*/ 1301836 w 6389337"/>
              <a:gd name="connsiteY535" fmla="*/ 663351 h 6398938"/>
              <a:gd name="connsiteX536" fmla="*/ 1296162 w 6389337"/>
              <a:gd name="connsiteY536" fmla="*/ 687330 h 6398938"/>
              <a:gd name="connsiteX537" fmla="*/ 1269371 w 6389337"/>
              <a:gd name="connsiteY537" fmla="*/ 710766 h 6398938"/>
              <a:gd name="connsiteX538" fmla="*/ 967027 w 6389337"/>
              <a:gd name="connsiteY538" fmla="*/ 617812 h 6398938"/>
              <a:gd name="connsiteX539" fmla="*/ 857052 w 6389337"/>
              <a:gd name="connsiteY539" fmla="*/ 405610 h 6398938"/>
              <a:gd name="connsiteX540" fmla="*/ 976895 w 6389337"/>
              <a:gd name="connsiteY540" fmla="*/ 87132 h 6398938"/>
              <a:gd name="connsiteX541" fmla="*/ 1147999 w 6389337"/>
              <a:gd name="connsiteY541" fmla="*/ 4639 h 6398938"/>
              <a:gd name="connsiteX542" fmla="*/ 1164330 w 6389337"/>
              <a:gd name="connsiteY542" fmla="*/ 1 h 6398938"/>
              <a:gd name="connsiteX543" fmla="*/ 2950420 w 6389337"/>
              <a:gd name="connsiteY543" fmla="*/ 1 h 6398938"/>
              <a:gd name="connsiteX544" fmla="*/ 3039229 w 6389337"/>
              <a:gd name="connsiteY544" fmla="*/ 1 h 6398938"/>
              <a:gd name="connsiteX545" fmla="*/ 3108500 w 6389337"/>
              <a:gd name="connsiteY545" fmla="*/ 24719 h 6398938"/>
              <a:gd name="connsiteX546" fmla="*/ 3276299 w 6389337"/>
              <a:gd name="connsiteY546" fmla="*/ 253598 h 6398938"/>
              <a:gd name="connsiteX547" fmla="*/ 3161686 w 6389337"/>
              <a:gd name="connsiteY547" fmla="*/ 515978 h 6398938"/>
              <a:gd name="connsiteX548" fmla="*/ 2839854 w 6389337"/>
              <a:gd name="connsiteY548" fmla="*/ 527918 h 6398938"/>
              <a:gd name="connsiteX549" fmla="*/ 2705654 w 6389337"/>
              <a:gd name="connsiteY549" fmla="*/ 293858 h 6398938"/>
              <a:gd name="connsiteX550" fmla="*/ 2889636 w 6389337"/>
              <a:gd name="connsiteY550" fmla="*/ 19194 h 6398938"/>
              <a:gd name="connsiteX551" fmla="*/ 2950420 w 6389337"/>
              <a:gd name="connsiteY551" fmla="*/ 1 h 6398938"/>
              <a:gd name="connsiteX552" fmla="*/ 2378098 w 6389337"/>
              <a:gd name="connsiteY552" fmla="*/ 0 h 6398938"/>
              <a:gd name="connsiteX553" fmla="*/ 2457039 w 6389337"/>
              <a:gd name="connsiteY553" fmla="*/ 0 h 6398938"/>
              <a:gd name="connsiteX554" fmla="*/ 2478008 w 6389337"/>
              <a:gd name="connsiteY554" fmla="*/ 5575 h 6398938"/>
              <a:gd name="connsiteX555" fmla="*/ 2607520 w 6389337"/>
              <a:gd name="connsiteY555" fmla="*/ 67544 h 6398938"/>
              <a:gd name="connsiteX556" fmla="*/ 2613589 w 6389337"/>
              <a:gd name="connsiteY556" fmla="*/ 96851 h 6398938"/>
              <a:gd name="connsiteX557" fmla="*/ 2574562 w 6389337"/>
              <a:gd name="connsiteY557" fmla="*/ 210575 h 6398938"/>
              <a:gd name="connsiteX558" fmla="*/ 2607273 w 6389337"/>
              <a:gd name="connsiteY558" fmla="*/ 462397 h 6398938"/>
              <a:gd name="connsiteX559" fmla="*/ 2620545 w 6389337"/>
              <a:gd name="connsiteY559" fmla="*/ 490372 h 6398938"/>
              <a:gd name="connsiteX560" fmla="*/ 2607125 w 6389337"/>
              <a:gd name="connsiteY560" fmla="*/ 504285 h 6398938"/>
              <a:gd name="connsiteX561" fmla="*/ 2360681 w 6389337"/>
              <a:gd name="connsiteY561" fmla="*/ 566155 h 6398938"/>
              <a:gd name="connsiteX562" fmla="*/ 2196386 w 6389337"/>
              <a:gd name="connsiteY562" fmla="*/ 460473 h 6398938"/>
              <a:gd name="connsiteX563" fmla="*/ 2171124 w 6389337"/>
              <a:gd name="connsiteY563" fmla="*/ 148162 h 6398938"/>
              <a:gd name="connsiteX564" fmla="*/ 2340650 w 6389337"/>
              <a:gd name="connsiteY564" fmla="*/ 11200 h 6398938"/>
              <a:gd name="connsiteX565" fmla="*/ 2378098 w 6389337"/>
              <a:gd name="connsiteY565" fmla="*/ 0 h 6398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Lst>
            <a:rect l="l" t="t" r="r" b="b"/>
            <a:pathLst>
              <a:path w="6389337" h="6398938">
                <a:moveTo>
                  <a:pt x="5061204" y="4130882"/>
                </a:moveTo>
                <a:cubicBezTo>
                  <a:pt x="5339175" y="4131721"/>
                  <a:pt x="5558582" y="4351621"/>
                  <a:pt x="5559223" y="4630776"/>
                </a:cubicBezTo>
                <a:cubicBezTo>
                  <a:pt x="5559914" y="4918467"/>
                  <a:pt x="5326692" y="5132446"/>
                  <a:pt x="5059872" y="5131706"/>
                </a:cubicBezTo>
                <a:cubicBezTo>
                  <a:pt x="4780273" y="5134765"/>
                  <a:pt x="4554945" y="4901889"/>
                  <a:pt x="4558448" y="4631023"/>
                </a:cubicBezTo>
                <a:cubicBezTo>
                  <a:pt x="4562001" y="4354680"/>
                  <a:pt x="4773908" y="4130044"/>
                  <a:pt x="5061204" y="4130882"/>
                </a:cubicBezTo>
                <a:close/>
                <a:moveTo>
                  <a:pt x="2099486" y="4129848"/>
                </a:moveTo>
                <a:cubicBezTo>
                  <a:pt x="2252434" y="4129848"/>
                  <a:pt x="2405382" y="4129848"/>
                  <a:pt x="2558330" y="4129848"/>
                </a:cubicBezTo>
                <a:cubicBezTo>
                  <a:pt x="2623309" y="4129848"/>
                  <a:pt x="2688237" y="4129749"/>
                  <a:pt x="2753216" y="4129946"/>
                </a:cubicBezTo>
                <a:cubicBezTo>
                  <a:pt x="2762590" y="4129946"/>
                  <a:pt x="2771964" y="4131624"/>
                  <a:pt x="2784397" y="4132857"/>
                </a:cubicBezTo>
                <a:cubicBezTo>
                  <a:pt x="2782424" y="4164384"/>
                  <a:pt x="2780352" y="4192902"/>
                  <a:pt x="2778921" y="4221419"/>
                </a:cubicBezTo>
                <a:cubicBezTo>
                  <a:pt x="2775319" y="4295229"/>
                  <a:pt x="2772063" y="4369088"/>
                  <a:pt x="2768560" y="4442947"/>
                </a:cubicBezTo>
                <a:cubicBezTo>
                  <a:pt x="2765551" y="4506100"/>
                  <a:pt x="2762294" y="4569253"/>
                  <a:pt x="2759285" y="4632406"/>
                </a:cubicBezTo>
                <a:cubicBezTo>
                  <a:pt x="2755732" y="4707893"/>
                  <a:pt x="2752180" y="4783381"/>
                  <a:pt x="2748923" y="4858868"/>
                </a:cubicBezTo>
                <a:cubicBezTo>
                  <a:pt x="2746654" y="4912202"/>
                  <a:pt x="2745026" y="4965586"/>
                  <a:pt x="2742805" y="5018970"/>
                </a:cubicBezTo>
                <a:cubicBezTo>
                  <a:pt x="2741325" y="5055085"/>
                  <a:pt x="2739599" y="5091201"/>
                  <a:pt x="2737625" y="5127267"/>
                </a:cubicBezTo>
                <a:cubicBezTo>
                  <a:pt x="2733283" y="5208429"/>
                  <a:pt x="2728547" y="5289590"/>
                  <a:pt x="2724254" y="5370751"/>
                </a:cubicBezTo>
                <a:cubicBezTo>
                  <a:pt x="2720899" y="5434693"/>
                  <a:pt x="2717840" y="5498685"/>
                  <a:pt x="2714831" y="5562676"/>
                </a:cubicBezTo>
                <a:cubicBezTo>
                  <a:pt x="2711229" y="5639792"/>
                  <a:pt x="2707973" y="5716957"/>
                  <a:pt x="2704322" y="5794072"/>
                </a:cubicBezTo>
                <a:cubicBezTo>
                  <a:pt x="2701411" y="5856436"/>
                  <a:pt x="2698007" y="5918750"/>
                  <a:pt x="2695145" y="5981113"/>
                </a:cubicBezTo>
                <a:cubicBezTo>
                  <a:pt x="2691346" y="6063163"/>
                  <a:pt x="2688090" y="6145212"/>
                  <a:pt x="2684241" y="6227261"/>
                </a:cubicBezTo>
                <a:cubicBezTo>
                  <a:pt x="2681725" y="6280595"/>
                  <a:pt x="2678518" y="6333831"/>
                  <a:pt x="2675804" y="6387166"/>
                </a:cubicBezTo>
                <a:lnTo>
                  <a:pt x="2676168" y="6398938"/>
                </a:lnTo>
                <a:lnTo>
                  <a:pt x="2062630" y="6398938"/>
                </a:lnTo>
                <a:lnTo>
                  <a:pt x="2062630" y="6374288"/>
                </a:lnTo>
                <a:cubicBezTo>
                  <a:pt x="2062630" y="5638361"/>
                  <a:pt x="2062630" y="4902384"/>
                  <a:pt x="2062630" y="4166456"/>
                </a:cubicBezTo>
                <a:cubicBezTo>
                  <a:pt x="2062630" y="4142118"/>
                  <a:pt x="2074915" y="4129912"/>
                  <a:pt x="2099486" y="4129848"/>
                </a:cubicBezTo>
                <a:close/>
                <a:moveTo>
                  <a:pt x="1208932" y="4129798"/>
                </a:moveTo>
                <a:cubicBezTo>
                  <a:pt x="1442104" y="4129798"/>
                  <a:pt x="1673796" y="4129798"/>
                  <a:pt x="1905537" y="4129946"/>
                </a:cubicBezTo>
                <a:cubicBezTo>
                  <a:pt x="1911014" y="4129946"/>
                  <a:pt x="1916490" y="4131969"/>
                  <a:pt x="1924286" y="4133449"/>
                </a:cubicBezTo>
                <a:cubicBezTo>
                  <a:pt x="1925963" y="4192359"/>
                  <a:pt x="1924878" y="4250529"/>
                  <a:pt x="1925075" y="4308698"/>
                </a:cubicBezTo>
                <a:cubicBezTo>
                  <a:pt x="1925273" y="4367065"/>
                  <a:pt x="1925075" y="4425482"/>
                  <a:pt x="1925075" y="4483849"/>
                </a:cubicBezTo>
                <a:lnTo>
                  <a:pt x="1925075" y="6060153"/>
                </a:lnTo>
                <a:cubicBezTo>
                  <a:pt x="1925075" y="6118520"/>
                  <a:pt x="1924977" y="6176936"/>
                  <a:pt x="1925075" y="6235303"/>
                </a:cubicBezTo>
                <a:lnTo>
                  <a:pt x="1925540" y="6398938"/>
                </a:lnTo>
                <a:lnTo>
                  <a:pt x="1311821" y="6398938"/>
                </a:lnTo>
                <a:lnTo>
                  <a:pt x="1312296" y="6393481"/>
                </a:lnTo>
                <a:cubicBezTo>
                  <a:pt x="1310273" y="6336002"/>
                  <a:pt x="1308645" y="6278524"/>
                  <a:pt x="1305882" y="6221094"/>
                </a:cubicBezTo>
                <a:cubicBezTo>
                  <a:pt x="1301885" y="6138255"/>
                  <a:pt x="1296951" y="6055465"/>
                  <a:pt x="1292659" y="5972627"/>
                </a:cubicBezTo>
                <a:cubicBezTo>
                  <a:pt x="1289304" y="5907846"/>
                  <a:pt x="1286294" y="5843016"/>
                  <a:pt x="1283137" y="5778235"/>
                </a:cubicBezTo>
                <a:cubicBezTo>
                  <a:pt x="1279733" y="5707681"/>
                  <a:pt x="1276378" y="5637128"/>
                  <a:pt x="1273022" y="5566574"/>
                </a:cubicBezTo>
                <a:cubicBezTo>
                  <a:pt x="1269816" y="5500116"/>
                  <a:pt x="1266609" y="5433706"/>
                  <a:pt x="1263451" y="5367248"/>
                </a:cubicBezTo>
                <a:cubicBezTo>
                  <a:pt x="1259948" y="5293389"/>
                  <a:pt x="1256642" y="5219579"/>
                  <a:pt x="1253139" y="5145720"/>
                </a:cubicBezTo>
                <a:cubicBezTo>
                  <a:pt x="1249982" y="5079261"/>
                  <a:pt x="1246676" y="5012852"/>
                  <a:pt x="1243518" y="4946394"/>
                </a:cubicBezTo>
                <a:cubicBezTo>
                  <a:pt x="1240213" y="4877468"/>
                  <a:pt x="1236956" y="4808592"/>
                  <a:pt x="1233651" y="4739667"/>
                </a:cubicBezTo>
                <a:cubicBezTo>
                  <a:pt x="1230444" y="4672419"/>
                  <a:pt x="1227187" y="4605171"/>
                  <a:pt x="1223980" y="4537923"/>
                </a:cubicBezTo>
                <a:cubicBezTo>
                  <a:pt x="1220527" y="4464903"/>
                  <a:pt x="1216925" y="4391882"/>
                  <a:pt x="1213817" y="4318862"/>
                </a:cubicBezTo>
                <a:cubicBezTo>
                  <a:pt x="1211399" y="4262222"/>
                  <a:pt x="1209623" y="4205582"/>
                  <a:pt x="1207650" y="4148892"/>
                </a:cubicBezTo>
                <a:cubicBezTo>
                  <a:pt x="1207452" y="4143465"/>
                  <a:pt x="1208340" y="4138038"/>
                  <a:pt x="1208932" y="4129798"/>
                </a:cubicBezTo>
                <a:close/>
                <a:moveTo>
                  <a:pt x="5053803" y="3992441"/>
                </a:moveTo>
                <a:cubicBezTo>
                  <a:pt x="4703207" y="3992934"/>
                  <a:pt x="4416552" y="4291282"/>
                  <a:pt x="4419217" y="4632702"/>
                </a:cubicBezTo>
                <a:cubicBezTo>
                  <a:pt x="4422029" y="4986703"/>
                  <a:pt x="4714111" y="5274048"/>
                  <a:pt x="5059182" y="5269460"/>
                </a:cubicBezTo>
                <a:lnTo>
                  <a:pt x="5059231" y="5269460"/>
                </a:lnTo>
                <a:cubicBezTo>
                  <a:pt x="5406275" y="5272420"/>
                  <a:pt x="5699640" y="4986752"/>
                  <a:pt x="5697519" y="4629150"/>
                </a:cubicBezTo>
                <a:cubicBezTo>
                  <a:pt x="5695397" y="4274458"/>
                  <a:pt x="5409482" y="3991947"/>
                  <a:pt x="5053803" y="3992441"/>
                </a:cubicBezTo>
                <a:close/>
                <a:moveTo>
                  <a:pt x="1655392" y="3423768"/>
                </a:moveTo>
                <a:cubicBezTo>
                  <a:pt x="1647991" y="3423768"/>
                  <a:pt x="1640591" y="3423916"/>
                  <a:pt x="1633190" y="3424114"/>
                </a:cubicBezTo>
                <a:cubicBezTo>
                  <a:pt x="1599344" y="3424953"/>
                  <a:pt x="1575070" y="3455443"/>
                  <a:pt x="1570432" y="3481099"/>
                </a:cubicBezTo>
                <a:cubicBezTo>
                  <a:pt x="1565103" y="3510406"/>
                  <a:pt x="1581681" y="3539960"/>
                  <a:pt x="1609952" y="3553330"/>
                </a:cubicBezTo>
                <a:cubicBezTo>
                  <a:pt x="1625296" y="3560583"/>
                  <a:pt x="1641429" y="3561669"/>
                  <a:pt x="1658007" y="3561669"/>
                </a:cubicBezTo>
                <a:cubicBezTo>
                  <a:pt x="1884025" y="3561520"/>
                  <a:pt x="2110043" y="3561520"/>
                  <a:pt x="2336061" y="3561471"/>
                </a:cubicBezTo>
                <a:cubicBezTo>
                  <a:pt x="2343462" y="3561471"/>
                  <a:pt x="2350912" y="3561816"/>
                  <a:pt x="2358214" y="3560879"/>
                </a:cubicBezTo>
                <a:cubicBezTo>
                  <a:pt x="2391270" y="3556685"/>
                  <a:pt x="2416778" y="3530832"/>
                  <a:pt x="2419886" y="3496739"/>
                </a:cubicBezTo>
                <a:cubicBezTo>
                  <a:pt x="2422255" y="3470738"/>
                  <a:pt x="2410068" y="3440395"/>
                  <a:pt x="2374742" y="3428110"/>
                </a:cubicBezTo>
                <a:cubicBezTo>
                  <a:pt x="2363493" y="3424213"/>
                  <a:pt x="2350566" y="3424015"/>
                  <a:pt x="2338380" y="3423966"/>
                </a:cubicBezTo>
                <a:cubicBezTo>
                  <a:pt x="2224162" y="3423670"/>
                  <a:pt x="2109895" y="3423818"/>
                  <a:pt x="1995677" y="3423768"/>
                </a:cubicBezTo>
                <a:lnTo>
                  <a:pt x="1995628" y="3423768"/>
                </a:lnTo>
                <a:cubicBezTo>
                  <a:pt x="1882199" y="3423768"/>
                  <a:pt x="1768771" y="3423768"/>
                  <a:pt x="1655392" y="3423768"/>
                </a:cubicBezTo>
                <a:close/>
                <a:moveTo>
                  <a:pt x="5199105" y="3138694"/>
                </a:moveTo>
                <a:cubicBezTo>
                  <a:pt x="5160424" y="3139830"/>
                  <a:pt x="5132005" y="3170469"/>
                  <a:pt x="5131955" y="3206978"/>
                </a:cubicBezTo>
                <a:cubicBezTo>
                  <a:pt x="5131955" y="3244327"/>
                  <a:pt x="5162052" y="3274522"/>
                  <a:pt x="5201325" y="3275656"/>
                </a:cubicBezTo>
                <a:cubicBezTo>
                  <a:pt x="5224267" y="3276298"/>
                  <a:pt x="5247308" y="3275755"/>
                  <a:pt x="5270250" y="3275755"/>
                </a:cubicBezTo>
                <a:lnTo>
                  <a:pt x="5270250" y="3275509"/>
                </a:lnTo>
                <a:cubicBezTo>
                  <a:pt x="5296498" y="3275509"/>
                  <a:pt x="5322844" y="3276742"/>
                  <a:pt x="5349043" y="3275213"/>
                </a:cubicBezTo>
                <a:cubicBezTo>
                  <a:pt x="5384813" y="3273091"/>
                  <a:pt x="5412443" y="3241564"/>
                  <a:pt x="5412048" y="3205843"/>
                </a:cubicBezTo>
                <a:cubicBezTo>
                  <a:pt x="5411653" y="3171308"/>
                  <a:pt x="5383974" y="3139977"/>
                  <a:pt x="5349290" y="3138891"/>
                </a:cubicBezTo>
                <a:cubicBezTo>
                  <a:pt x="5299261" y="3137313"/>
                  <a:pt x="5249134" y="3137264"/>
                  <a:pt x="5199105" y="3138694"/>
                </a:cubicBezTo>
                <a:close/>
                <a:moveTo>
                  <a:pt x="2973066" y="2990581"/>
                </a:moveTo>
                <a:cubicBezTo>
                  <a:pt x="2976075" y="2990581"/>
                  <a:pt x="2979085" y="2992505"/>
                  <a:pt x="2984413" y="2994332"/>
                </a:cubicBezTo>
                <a:cubicBezTo>
                  <a:pt x="2982440" y="3013079"/>
                  <a:pt x="2980910" y="3031630"/>
                  <a:pt x="2978394" y="3050033"/>
                </a:cubicBezTo>
                <a:cubicBezTo>
                  <a:pt x="2969464" y="3115899"/>
                  <a:pt x="2959498" y="3181617"/>
                  <a:pt x="2951209" y="3247533"/>
                </a:cubicBezTo>
                <a:cubicBezTo>
                  <a:pt x="2939318" y="3341966"/>
                  <a:pt x="2928710" y="3436547"/>
                  <a:pt x="2917166" y="3531030"/>
                </a:cubicBezTo>
                <a:cubicBezTo>
                  <a:pt x="2904190" y="3636959"/>
                  <a:pt x="2890720" y="3742838"/>
                  <a:pt x="2877547" y="3848718"/>
                </a:cubicBezTo>
                <a:cubicBezTo>
                  <a:pt x="2872465" y="3889422"/>
                  <a:pt x="2867877" y="3930225"/>
                  <a:pt x="2862499" y="3970928"/>
                </a:cubicBezTo>
                <a:cubicBezTo>
                  <a:pt x="2859736" y="3991749"/>
                  <a:pt x="2859193" y="3991700"/>
                  <a:pt x="2837731" y="3992094"/>
                </a:cubicBezTo>
                <a:cubicBezTo>
                  <a:pt x="2833636" y="3992193"/>
                  <a:pt x="2829492" y="3992094"/>
                  <a:pt x="2825396" y="3992094"/>
                </a:cubicBezTo>
                <a:cubicBezTo>
                  <a:pt x="2272168" y="3992094"/>
                  <a:pt x="1718940" y="3992094"/>
                  <a:pt x="1165662" y="3992094"/>
                </a:cubicBezTo>
                <a:cubicBezTo>
                  <a:pt x="1155153" y="3992094"/>
                  <a:pt x="1144644" y="3992094"/>
                  <a:pt x="1129990" y="3992094"/>
                </a:cubicBezTo>
                <a:lnTo>
                  <a:pt x="1129990" y="3992144"/>
                </a:lnTo>
                <a:cubicBezTo>
                  <a:pt x="1088497" y="3662565"/>
                  <a:pt x="1047546" y="3337032"/>
                  <a:pt x="1006744" y="3011500"/>
                </a:cubicBezTo>
                <a:cubicBezTo>
                  <a:pt x="1006053" y="3006024"/>
                  <a:pt x="1007336" y="3000300"/>
                  <a:pt x="1007730" y="2994332"/>
                </a:cubicBezTo>
                <a:cubicBezTo>
                  <a:pt x="1011480" y="2992900"/>
                  <a:pt x="1014490" y="2990778"/>
                  <a:pt x="1017450" y="2990778"/>
                </a:cubicBezTo>
                <a:cubicBezTo>
                  <a:pt x="1669305" y="2990581"/>
                  <a:pt x="2321210" y="2990482"/>
                  <a:pt x="2973066" y="2990581"/>
                </a:cubicBezTo>
                <a:close/>
                <a:moveTo>
                  <a:pt x="3852913" y="2707332"/>
                </a:moveTo>
                <a:cubicBezTo>
                  <a:pt x="4657569" y="2707332"/>
                  <a:pt x="5462718" y="2707332"/>
                  <a:pt x="6269890" y="2707332"/>
                </a:cubicBezTo>
                <a:cubicBezTo>
                  <a:pt x="6263674" y="2856629"/>
                  <a:pt x="6257605" y="3002620"/>
                  <a:pt x="6251339" y="3148561"/>
                </a:cubicBezTo>
                <a:cubicBezTo>
                  <a:pt x="6251240" y="3150635"/>
                  <a:pt x="6249217" y="3152657"/>
                  <a:pt x="6247885" y="3155026"/>
                </a:cubicBezTo>
                <a:cubicBezTo>
                  <a:pt x="6245221" y="3154434"/>
                  <a:pt x="6242359" y="3154631"/>
                  <a:pt x="6240632" y="3153348"/>
                </a:cubicBezTo>
                <a:cubicBezTo>
                  <a:pt x="6223216" y="3140371"/>
                  <a:pt x="6203530" y="3137806"/>
                  <a:pt x="6182315" y="3137906"/>
                </a:cubicBezTo>
                <a:cubicBezTo>
                  <a:pt x="6048263" y="3138350"/>
                  <a:pt x="5914261" y="3138102"/>
                  <a:pt x="5780209" y="3138152"/>
                </a:cubicBezTo>
                <a:cubicBezTo>
                  <a:pt x="5773647" y="3138152"/>
                  <a:pt x="5766986" y="3138152"/>
                  <a:pt x="5760523" y="3139138"/>
                </a:cubicBezTo>
                <a:cubicBezTo>
                  <a:pt x="5708471" y="3147181"/>
                  <a:pt x="5685036" y="3207767"/>
                  <a:pt x="5717698" y="3248915"/>
                </a:cubicBezTo>
                <a:cubicBezTo>
                  <a:pt x="5733979" y="3269391"/>
                  <a:pt x="5755343" y="3276051"/>
                  <a:pt x="5780653" y="3276002"/>
                </a:cubicBezTo>
                <a:cubicBezTo>
                  <a:pt x="5908932" y="3275706"/>
                  <a:pt x="6037211" y="3275656"/>
                  <a:pt x="6165491" y="3276051"/>
                </a:cubicBezTo>
                <a:cubicBezTo>
                  <a:pt x="6192775" y="3276150"/>
                  <a:pt x="6219664" y="3276397"/>
                  <a:pt x="6243543" y="3260362"/>
                </a:cubicBezTo>
                <a:cubicBezTo>
                  <a:pt x="6243938" y="3260115"/>
                  <a:pt x="6244974" y="3260855"/>
                  <a:pt x="6246997" y="3261645"/>
                </a:cubicBezTo>
                <a:cubicBezTo>
                  <a:pt x="6247194" y="3264161"/>
                  <a:pt x="6247786" y="3267269"/>
                  <a:pt x="6247688" y="3270377"/>
                </a:cubicBezTo>
                <a:cubicBezTo>
                  <a:pt x="6245911" y="3317150"/>
                  <a:pt x="6244037" y="3363922"/>
                  <a:pt x="6242260" y="3410744"/>
                </a:cubicBezTo>
                <a:cubicBezTo>
                  <a:pt x="6240632" y="3453422"/>
                  <a:pt x="6238955" y="3496099"/>
                  <a:pt x="6237376" y="3538777"/>
                </a:cubicBezTo>
                <a:cubicBezTo>
                  <a:pt x="6234021" y="3629904"/>
                  <a:pt x="6230666" y="3721032"/>
                  <a:pt x="6227361" y="3812159"/>
                </a:cubicBezTo>
                <a:cubicBezTo>
                  <a:pt x="6225831" y="3854048"/>
                  <a:pt x="6224252" y="3895886"/>
                  <a:pt x="6222723" y="3937774"/>
                </a:cubicBezTo>
                <a:cubicBezTo>
                  <a:pt x="6219368" y="4028063"/>
                  <a:pt x="6216062" y="4118401"/>
                  <a:pt x="6212707" y="4208690"/>
                </a:cubicBezTo>
                <a:cubicBezTo>
                  <a:pt x="6211178" y="4249739"/>
                  <a:pt x="6209500" y="4290789"/>
                  <a:pt x="6207971" y="4331789"/>
                </a:cubicBezTo>
                <a:cubicBezTo>
                  <a:pt x="6204567" y="4423705"/>
                  <a:pt x="6201211" y="4515672"/>
                  <a:pt x="6197758" y="4607589"/>
                </a:cubicBezTo>
                <a:cubicBezTo>
                  <a:pt x="6196228" y="4649427"/>
                  <a:pt x="6194551" y="4691315"/>
                  <a:pt x="6193021" y="4733154"/>
                </a:cubicBezTo>
                <a:cubicBezTo>
                  <a:pt x="6189617" y="4826749"/>
                  <a:pt x="6186311" y="4920343"/>
                  <a:pt x="6182858" y="5013938"/>
                </a:cubicBezTo>
                <a:cubicBezTo>
                  <a:pt x="6179749" y="5097664"/>
                  <a:pt x="6176493" y="5181391"/>
                  <a:pt x="6173385" y="5265069"/>
                </a:cubicBezTo>
                <a:cubicBezTo>
                  <a:pt x="6169882" y="5360291"/>
                  <a:pt x="6166330" y="5455514"/>
                  <a:pt x="6163024" y="5550737"/>
                </a:cubicBezTo>
                <a:cubicBezTo>
                  <a:pt x="6160458" y="5624546"/>
                  <a:pt x="6158484" y="5698356"/>
                  <a:pt x="6155820" y="5772166"/>
                </a:cubicBezTo>
                <a:cubicBezTo>
                  <a:pt x="6153699" y="5830434"/>
                  <a:pt x="6150393" y="5888654"/>
                  <a:pt x="6148469" y="5946872"/>
                </a:cubicBezTo>
                <a:cubicBezTo>
                  <a:pt x="6145903" y="6023248"/>
                  <a:pt x="6144176" y="6099673"/>
                  <a:pt x="6142055" y="6176048"/>
                </a:cubicBezTo>
                <a:cubicBezTo>
                  <a:pt x="6141956" y="6180143"/>
                  <a:pt x="6141611" y="6184238"/>
                  <a:pt x="6141463" y="6188383"/>
                </a:cubicBezTo>
                <a:cubicBezTo>
                  <a:pt x="6138601" y="6257308"/>
                  <a:pt x="6135690" y="6326233"/>
                  <a:pt x="6133124" y="6395158"/>
                </a:cubicBezTo>
                <a:lnTo>
                  <a:pt x="6133880" y="6398938"/>
                </a:lnTo>
                <a:lnTo>
                  <a:pt x="3985343" y="6398938"/>
                </a:lnTo>
                <a:lnTo>
                  <a:pt x="3982179" y="6358994"/>
                </a:lnTo>
                <a:cubicBezTo>
                  <a:pt x="3978578" y="6267866"/>
                  <a:pt x="3975321" y="6176788"/>
                  <a:pt x="3971917" y="6085660"/>
                </a:cubicBezTo>
                <a:cubicBezTo>
                  <a:pt x="3970338" y="6042983"/>
                  <a:pt x="3968661" y="6000306"/>
                  <a:pt x="3967131" y="5957579"/>
                </a:cubicBezTo>
                <a:cubicBezTo>
                  <a:pt x="3963727" y="5864823"/>
                  <a:pt x="3960174" y="5772068"/>
                  <a:pt x="3957066" y="5679312"/>
                </a:cubicBezTo>
                <a:cubicBezTo>
                  <a:pt x="3954698" y="5607870"/>
                  <a:pt x="3952922" y="5536379"/>
                  <a:pt x="3950899" y="5464938"/>
                </a:cubicBezTo>
                <a:cubicBezTo>
                  <a:pt x="3950899" y="5463309"/>
                  <a:pt x="3950751" y="5461632"/>
                  <a:pt x="3950702" y="5460004"/>
                </a:cubicBezTo>
                <a:cubicBezTo>
                  <a:pt x="3947643" y="5382049"/>
                  <a:pt x="3944337" y="5304046"/>
                  <a:pt x="3941673" y="5226092"/>
                </a:cubicBezTo>
                <a:cubicBezTo>
                  <a:pt x="3940686" y="5197426"/>
                  <a:pt x="3942265" y="5168662"/>
                  <a:pt x="3940834" y="5139997"/>
                </a:cubicBezTo>
                <a:cubicBezTo>
                  <a:pt x="3938959" y="5101513"/>
                  <a:pt x="3934667" y="5063128"/>
                  <a:pt x="3932644" y="5024644"/>
                </a:cubicBezTo>
                <a:cubicBezTo>
                  <a:pt x="3930276" y="4979549"/>
                  <a:pt x="3929240" y="4934355"/>
                  <a:pt x="3927513" y="4889211"/>
                </a:cubicBezTo>
                <a:cubicBezTo>
                  <a:pt x="3924355" y="4805484"/>
                  <a:pt x="3921049" y="4721757"/>
                  <a:pt x="3917941" y="4638080"/>
                </a:cubicBezTo>
                <a:cubicBezTo>
                  <a:pt x="3914488" y="4545324"/>
                  <a:pt x="3911231" y="4452568"/>
                  <a:pt x="3907876" y="4359763"/>
                </a:cubicBezTo>
                <a:cubicBezTo>
                  <a:pt x="3904571" y="4268636"/>
                  <a:pt x="3901363" y="4177508"/>
                  <a:pt x="3897959" y="4086381"/>
                </a:cubicBezTo>
                <a:cubicBezTo>
                  <a:pt x="3894851" y="4002654"/>
                  <a:pt x="3891496" y="3918976"/>
                  <a:pt x="3888338" y="3835250"/>
                </a:cubicBezTo>
                <a:cubicBezTo>
                  <a:pt x="3885033" y="3747428"/>
                  <a:pt x="3881480" y="3659606"/>
                  <a:pt x="3878569" y="3571735"/>
                </a:cubicBezTo>
                <a:cubicBezTo>
                  <a:pt x="3876102" y="3498665"/>
                  <a:pt x="3874474" y="3425546"/>
                  <a:pt x="3872254" y="3352427"/>
                </a:cubicBezTo>
                <a:cubicBezTo>
                  <a:pt x="3871810" y="3337675"/>
                  <a:pt x="3870034" y="3322972"/>
                  <a:pt x="3869442" y="3308170"/>
                </a:cubicBezTo>
                <a:cubicBezTo>
                  <a:pt x="3868800" y="3292283"/>
                  <a:pt x="3865593" y="3276150"/>
                  <a:pt x="3871070" y="3260165"/>
                </a:cubicBezTo>
                <a:cubicBezTo>
                  <a:pt x="3885625" y="3265592"/>
                  <a:pt x="3898157" y="3272302"/>
                  <a:pt x="3911478" y="3274621"/>
                </a:cubicBezTo>
                <a:cubicBezTo>
                  <a:pt x="3925885" y="3277137"/>
                  <a:pt x="3940982" y="3275755"/>
                  <a:pt x="3955784" y="3275755"/>
                </a:cubicBezTo>
                <a:cubicBezTo>
                  <a:pt x="4221371" y="3275755"/>
                  <a:pt x="4486958" y="3275755"/>
                  <a:pt x="4752595" y="3275755"/>
                </a:cubicBezTo>
                <a:cubicBezTo>
                  <a:pt x="4762462" y="3275755"/>
                  <a:pt x="4772428" y="3276199"/>
                  <a:pt x="4782148" y="3274966"/>
                </a:cubicBezTo>
                <a:cubicBezTo>
                  <a:pt x="4826256" y="3269341"/>
                  <a:pt x="4854823" y="3224296"/>
                  <a:pt x="4838443" y="3184036"/>
                </a:cubicBezTo>
                <a:cubicBezTo>
                  <a:pt x="4827342" y="3156703"/>
                  <a:pt x="4809481" y="3138842"/>
                  <a:pt x="4771935" y="3138299"/>
                </a:cubicBezTo>
                <a:cubicBezTo>
                  <a:pt x="4723436" y="3137608"/>
                  <a:pt x="4674936" y="3138102"/>
                  <a:pt x="4626387" y="3138102"/>
                </a:cubicBezTo>
                <a:cubicBezTo>
                  <a:pt x="4405205" y="3138102"/>
                  <a:pt x="4184022" y="3138201"/>
                  <a:pt x="3962790" y="3137955"/>
                </a:cubicBezTo>
                <a:cubicBezTo>
                  <a:pt x="3930670" y="3137955"/>
                  <a:pt x="3898551" y="3136128"/>
                  <a:pt x="3870132" y="3155222"/>
                </a:cubicBezTo>
                <a:cubicBezTo>
                  <a:pt x="3869738" y="3155470"/>
                  <a:pt x="3868652" y="3154729"/>
                  <a:pt x="3867863" y="3154482"/>
                </a:cubicBezTo>
                <a:cubicBezTo>
                  <a:pt x="3861104" y="3134353"/>
                  <a:pt x="3846993" y="2727265"/>
                  <a:pt x="3852913" y="2707332"/>
                </a:cubicBezTo>
                <a:close/>
                <a:moveTo>
                  <a:pt x="3892236" y="2136046"/>
                </a:moveTo>
                <a:cubicBezTo>
                  <a:pt x="4676515" y="2136046"/>
                  <a:pt x="5460843" y="2136046"/>
                  <a:pt x="6245122" y="2136046"/>
                </a:cubicBezTo>
                <a:cubicBezTo>
                  <a:pt x="6293621" y="2136046"/>
                  <a:pt x="6285826" y="2132099"/>
                  <a:pt x="6296828" y="2175714"/>
                </a:cubicBezTo>
                <a:cubicBezTo>
                  <a:pt x="6325148" y="2288054"/>
                  <a:pt x="6353123" y="2400497"/>
                  <a:pt x="6381345" y="2512890"/>
                </a:cubicBezTo>
                <a:cubicBezTo>
                  <a:pt x="6383318" y="2520736"/>
                  <a:pt x="6386624" y="2528284"/>
                  <a:pt x="6389337" y="2535980"/>
                </a:cubicBezTo>
                <a:lnTo>
                  <a:pt x="6389337" y="2565582"/>
                </a:lnTo>
                <a:lnTo>
                  <a:pt x="6389288" y="2565582"/>
                </a:lnTo>
                <a:cubicBezTo>
                  <a:pt x="6379470" y="2566029"/>
                  <a:pt x="6369602" y="2566865"/>
                  <a:pt x="6359784" y="2566865"/>
                </a:cubicBezTo>
                <a:cubicBezTo>
                  <a:pt x="6139440" y="2566965"/>
                  <a:pt x="5919145" y="2567063"/>
                  <a:pt x="5698801" y="2566865"/>
                </a:cubicBezTo>
                <a:cubicBezTo>
                  <a:pt x="5555868" y="2566769"/>
                  <a:pt x="5412886" y="2565830"/>
                  <a:pt x="5269954" y="2565880"/>
                </a:cubicBezTo>
                <a:cubicBezTo>
                  <a:pt x="4852356" y="2566076"/>
                  <a:pt x="4434758" y="2566570"/>
                  <a:pt x="4017160" y="2566915"/>
                </a:cubicBezTo>
                <a:cubicBezTo>
                  <a:pt x="3930029" y="2566965"/>
                  <a:pt x="3842898" y="2566965"/>
                  <a:pt x="3755816" y="2566817"/>
                </a:cubicBezTo>
                <a:cubicBezTo>
                  <a:pt x="3746294" y="2566817"/>
                  <a:pt x="3736821" y="2565534"/>
                  <a:pt x="3724338" y="2564645"/>
                </a:cubicBezTo>
                <a:cubicBezTo>
                  <a:pt x="3726558" y="2553100"/>
                  <a:pt x="3727841" y="2544417"/>
                  <a:pt x="3729963" y="2535882"/>
                </a:cubicBezTo>
                <a:cubicBezTo>
                  <a:pt x="3761144" y="2410760"/>
                  <a:pt x="3792375" y="2285637"/>
                  <a:pt x="3823705" y="2160567"/>
                </a:cubicBezTo>
                <a:cubicBezTo>
                  <a:pt x="3829774" y="2136342"/>
                  <a:pt x="3829872" y="2136292"/>
                  <a:pt x="3855232" y="2136095"/>
                </a:cubicBezTo>
                <a:cubicBezTo>
                  <a:pt x="3867567" y="2135996"/>
                  <a:pt x="3879901" y="2136046"/>
                  <a:pt x="3892236" y="2136046"/>
                </a:cubicBezTo>
                <a:close/>
                <a:moveTo>
                  <a:pt x="1995520" y="1672830"/>
                </a:moveTo>
                <a:lnTo>
                  <a:pt x="1995579" y="1672907"/>
                </a:lnTo>
                <a:lnTo>
                  <a:pt x="1995431" y="1672956"/>
                </a:lnTo>
                <a:close/>
                <a:moveTo>
                  <a:pt x="3579827" y="1567918"/>
                </a:moveTo>
                <a:cubicBezTo>
                  <a:pt x="3668833" y="1568510"/>
                  <a:pt x="3744073" y="1604132"/>
                  <a:pt x="3809940" y="1661414"/>
                </a:cubicBezTo>
                <a:cubicBezTo>
                  <a:pt x="3857009" y="1702364"/>
                  <a:pt x="3887253" y="1755057"/>
                  <a:pt x="3907481" y="1813276"/>
                </a:cubicBezTo>
                <a:cubicBezTo>
                  <a:pt x="3926329" y="1867647"/>
                  <a:pt x="3932249" y="1923695"/>
                  <a:pt x="3922283" y="1980877"/>
                </a:cubicBezTo>
                <a:cubicBezTo>
                  <a:pt x="3919865" y="1994742"/>
                  <a:pt x="3917497" y="1997110"/>
                  <a:pt x="3903140" y="1998196"/>
                </a:cubicBezTo>
                <a:cubicBezTo>
                  <a:pt x="3896578" y="1998689"/>
                  <a:pt x="3889966" y="1998393"/>
                  <a:pt x="3883404" y="1998393"/>
                </a:cubicBezTo>
                <a:cubicBezTo>
                  <a:pt x="3848029" y="1998442"/>
                  <a:pt x="3812654" y="1997850"/>
                  <a:pt x="3777327" y="1998689"/>
                </a:cubicBezTo>
                <a:cubicBezTo>
                  <a:pt x="3741064" y="1999527"/>
                  <a:pt x="3717332" y="2019016"/>
                  <a:pt x="3707958" y="2053997"/>
                </a:cubicBezTo>
                <a:cubicBezTo>
                  <a:pt x="3703715" y="2069884"/>
                  <a:pt x="3699965" y="2085869"/>
                  <a:pt x="3695969" y="2101806"/>
                </a:cubicBezTo>
                <a:cubicBezTo>
                  <a:pt x="3663603" y="2230924"/>
                  <a:pt x="3631089" y="2360041"/>
                  <a:pt x="3598970" y="2489258"/>
                </a:cubicBezTo>
                <a:cubicBezTo>
                  <a:pt x="3587474" y="2535489"/>
                  <a:pt x="3576373" y="2581815"/>
                  <a:pt x="3566407" y="2628392"/>
                </a:cubicBezTo>
                <a:cubicBezTo>
                  <a:pt x="3561128" y="2653011"/>
                  <a:pt x="3570798" y="2673388"/>
                  <a:pt x="3590089" y="2689323"/>
                </a:cubicBezTo>
                <a:cubicBezTo>
                  <a:pt x="3607555" y="2703779"/>
                  <a:pt x="3628030" y="2707826"/>
                  <a:pt x="3650035" y="2707381"/>
                </a:cubicBezTo>
                <a:cubicBezTo>
                  <a:pt x="3668734" y="2707038"/>
                  <a:pt x="3687384" y="2707282"/>
                  <a:pt x="3707070" y="2707282"/>
                </a:cubicBezTo>
                <a:cubicBezTo>
                  <a:pt x="3708353" y="2713499"/>
                  <a:pt x="3709981" y="2718138"/>
                  <a:pt x="3710228" y="2722825"/>
                </a:cubicBezTo>
                <a:cubicBezTo>
                  <a:pt x="3711905" y="2754007"/>
                  <a:pt x="3713533" y="2785138"/>
                  <a:pt x="3714767" y="2816320"/>
                </a:cubicBezTo>
                <a:cubicBezTo>
                  <a:pt x="3718171" y="2904980"/>
                  <a:pt x="3721674" y="2993641"/>
                  <a:pt x="3724634" y="3082301"/>
                </a:cubicBezTo>
                <a:cubicBezTo>
                  <a:pt x="3727052" y="3154582"/>
                  <a:pt x="3728927" y="3226861"/>
                  <a:pt x="3730654" y="3299141"/>
                </a:cubicBezTo>
                <a:cubicBezTo>
                  <a:pt x="3730950" y="3312266"/>
                  <a:pt x="3730555" y="3325538"/>
                  <a:pt x="3728729" y="3338513"/>
                </a:cubicBezTo>
                <a:cubicBezTo>
                  <a:pt x="3718072" y="3414149"/>
                  <a:pt x="3706724" y="3489636"/>
                  <a:pt x="3695919" y="3565222"/>
                </a:cubicBezTo>
                <a:cubicBezTo>
                  <a:pt x="3680526" y="3673322"/>
                  <a:pt x="3665527" y="3781471"/>
                  <a:pt x="3650183" y="3889620"/>
                </a:cubicBezTo>
                <a:cubicBezTo>
                  <a:pt x="3637158" y="3981488"/>
                  <a:pt x="3624034" y="4073306"/>
                  <a:pt x="3610861" y="4165174"/>
                </a:cubicBezTo>
                <a:cubicBezTo>
                  <a:pt x="3594727" y="4277319"/>
                  <a:pt x="3578396" y="4389415"/>
                  <a:pt x="3562312" y="4501611"/>
                </a:cubicBezTo>
                <a:cubicBezTo>
                  <a:pt x="3551803" y="4574779"/>
                  <a:pt x="3541837" y="4647997"/>
                  <a:pt x="3531278" y="4721116"/>
                </a:cubicBezTo>
                <a:cubicBezTo>
                  <a:pt x="3519190" y="4804793"/>
                  <a:pt x="3506313" y="4888421"/>
                  <a:pt x="3494373" y="4972148"/>
                </a:cubicBezTo>
                <a:cubicBezTo>
                  <a:pt x="3480114" y="5072107"/>
                  <a:pt x="3466695" y="5172214"/>
                  <a:pt x="3452633" y="5272223"/>
                </a:cubicBezTo>
                <a:cubicBezTo>
                  <a:pt x="3439855" y="5363301"/>
                  <a:pt x="3426682" y="5454280"/>
                  <a:pt x="3413706" y="5545309"/>
                </a:cubicBezTo>
                <a:cubicBezTo>
                  <a:pt x="3400483" y="5637966"/>
                  <a:pt x="3387260" y="5730623"/>
                  <a:pt x="3374037" y="5823281"/>
                </a:cubicBezTo>
                <a:cubicBezTo>
                  <a:pt x="3360914" y="5915148"/>
                  <a:pt x="3347888" y="6006966"/>
                  <a:pt x="3334666" y="6098834"/>
                </a:cubicBezTo>
                <a:cubicBezTo>
                  <a:pt x="3320703" y="6195537"/>
                  <a:pt x="3306494" y="6292190"/>
                  <a:pt x="3292630" y="6388893"/>
                </a:cubicBezTo>
                <a:lnTo>
                  <a:pt x="3292558" y="6398938"/>
                </a:lnTo>
                <a:lnTo>
                  <a:pt x="2812782" y="6398938"/>
                </a:lnTo>
                <a:lnTo>
                  <a:pt x="2815974" y="6378927"/>
                </a:lnTo>
                <a:cubicBezTo>
                  <a:pt x="2818095" y="6344489"/>
                  <a:pt x="2819674" y="6310050"/>
                  <a:pt x="2821105" y="6275563"/>
                </a:cubicBezTo>
                <a:cubicBezTo>
                  <a:pt x="2823227" y="6223018"/>
                  <a:pt x="2825052" y="6170473"/>
                  <a:pt x="2826976" y="6117977"/>
                </a:cubicBezTo>
                <a:cubicBezTo>
                  <a:pt x="2827124" y="6113882"/>
                  <a:pt x="2827272" y="6109737"/>
                  <a:pt x="2827519" y="6105643"/>
                </a:cubicBezTo>
                <a:cubicBezTo>
                  <a:pt x="2830479" y="6050680"/>
                  <a:pt x="2833686" y="5995766"/>
                  <a:pt x="2836301" y="5940804"/>
                </a:cubicBezTo>
                <a:cubicBezTo>
                  <a:pt x="2838571" y="5893192"/>
                  <a:pt x="2840150" y="5845581"/>
                  <a:pt x="2842173" y="5797970"/>
                </a:cubicBezTo>
                <a:cubicBezTo>
                  <a:pt x="2843751" y="5761065"/>
                  <a:pt x="2845330" y="5724111"/>
                  <a:pt x="2847304" y="5687205"/>
                </a:cubicBezTo>
                <a:cubicBezTo>
                  <a:pt x="2851645" y="5605206"/>
                  <a:pt x="2856579" y="5523255"/>
                  <a:pt x="2860625" y="5441206"/>
                </a:cubicBezTo>
                <a:cubicBezTo>
                  <a:pt x="2863240" y="5388710"/>
                  <a:pt x="2864523" y="5336116"/>
                  <a:pt x="2866694" y="5283571"/>
                </a:cubicBezTo>
                <a:cubicBezTo>
                  <a:pt x="2868272" y="5244988"/>
                  <a:pt x="2870098" y="5206455"/>
                  <a:pt x="2872170" y="5167872"/>
                </a:cubicBezTo>
                <a:cubicBezTo>
                  <a:pt x="2876413" y="5088339"/>
                  <a:pt x="2881298" y="5008807"/>
                  <a:pt x="2885146" y="4929273"/>
                </a:cubicBezTo>
                <a:cubicBezTo>
                  <a:pt x="2887909" y="4871844"/>
                  <a:pt x="2889389" y="4814316"/>
                  <a:pt x="2891461" y="4756837"/>
                </a:cubicBezTo>
                <a:cubicBezTo>
                  <a:pt x="2891560" y="4753531"/>
                  <a:pt x="2891757" y="4750275"/>
                  <a:pt x="2891955" y="4746969"/>
                </a:cubicBezTo>
                <a:cubicBezTo>
                  <a:pt x="2896247" y="4672370"/>
                  <a:pt x="2900687" y="4597820"/>
                  <a:pt x="2904733" y="4523171"/>
                </a:cubicBezTo>
                <a:cubicBezTo>
                  <a:pt x="2906805" y="4484638"/>
                  <a:pt x="2908236" y="4446056"/>
                  <a:pt x="2909914" y="4407473"/>
                </a:cubicBezTo>
                <a:cubicBezTo>
                  <a:pt x="2913466" y="4325424"/>
                  <a:pt x="2917463" y="4243375"/>
                  <a:pt x="2920176" y="4161276"/>
                </a:cubicBezTo>
                <a:cubicBezTo>
                  <a:pt x="2920768" y="4142972"/>
                  <a:pt x="2923926" y="4131032"/>
                  <a:pt x="2944006" y="4124618"/>
                </a:cubicBezTo>
                <a:cubicBezTo>
                  <a:pt x="2972327" y="4115589"/>
                  <a:pt x="2987621" y="4094077"/>
                  <a:pt x="2990088" y="4063735"/>
                </a:cubicBezTo>
                <a:cubicBezTo>
                  <a:pt x="2991420" y="4047404"/>
                  <a:pt x="2994183" y="4031122"/>
                  <a:pt x="2996255" y="4014840"/>
                </a:cubicBezTo>
                <a:cubicBezTo>
                  <a:pt x="3003804" y="3955388"/>
                  <a:pt x="3011501" y="3895936"/>
                  <a:pt x="3018902" y="3836483"/>
                </a:cubicBezTo>
                <a:cubicBezTo>
                  <a:pt x="3026204" y="3777820"/>
                  <a:pt x="3033161" y="3719108"/>
                  <a:pt x="3040462" y="3660445"/>
                </a:cubicBezTo>
                <a:cubicBezTo>
                  <a:pt x="3048060" y="3599315"/>
                  <a:pt x="3055856" y="3538234"/>
                  <a:pt x="3063553" y="3477154"/>
                </a:cubicBezTo>
                <a:cubicBezTo>
                  <a:pt x="3071052" y="3417701"/>
                  <a:pt x="3078453" y="3358199"/>
                  <a:pt x="3086248" y="3298747"/>
                </a:cubicBezTo>
                <a:cubicBezTo>
                  <a:pt x="3089751" y="3271907"/>
                  <a:pt x="3094833" y="3245264"/>
                  <a:pt x="3098040" y="3218375"/>
                </a:cubicBezTo>
                <a:cubicBezTo>
                  <a:pt x="3102777" y="3178511"/>
                  <a:pt x="3106033" y="3138447"/>
                  <a:pt x="3110819" y="3098583"/>
                </a:cubicBezTo>
                <a:cubicBezTo>
                  <a:pt x="3117381" y="3043966"/>
                  <a:pt x="3125324" y="2989495"/>
                  <a:pt x="3131738" y="2934879"/>
                </a:cubicBezTo>
                <a:cubicBezTo>
                  <a:pt x="3137313" y="2887268"/>
                  <a:pt x="3107414" y="2853866"/>
                  <a:pt x="3059112" y="2852535"/>
                </a:cubicBezTo>
                <a:cubicBezTo>
                  <a:pt x="3041054" y="2852040"/>
                  <a:pt x="3022947" y="2852683"/>
                  <a:pt x="3004840" y="2852238"/>
                </a:cubicBezTo>
                <a:cubicBezTo>
                  <a:pt x="2998673" y="2852091"/>
                  <a:pt x="2992506" y="2850216"/>
                  <a:pt x="2984612" y="2848833"/>
                </a:cubicBezTo>
                <a:cubicBezTo>
                  <a:pt x="2984612" y="2838078"/>
                  <a:pt x="2984168" y="2829099"/>
                  <a:pt x="2984661" y="2820218"/>
                </a:cubicBezTo>
                <a:cubicBezTo>
                  <a:pt x="2987424" y="2770238"/>
                  <a:pt x="2990779" y="2720258"/>
                  <a:pt x="2993246" y="2670229"/>
                </a:cubicBezTo>
                <a:cubicBezTo>
                  <a:pt x="2997045" y="2593114"/>
                  <a:pt x="3000449" y="2515999"/>
                  <a:pt x="3003656" y="2438834"/>
                </a:cubicBezTo>
                <a:cubicBezTo>
                  <a:pt x="3006025" y="2382194"/>
                  <a:pt x="3007652" y="2325504"/>
                  <a:pt x="3009922" y="2268864"/>
                </a:cubicBezTo>
                <a:cubicBezTo>
                  <a:pt x="3011353" y="2233588"/>
                  <a:pt x="3013277" y="2198311"/>
                  <a:pt x="3015152" y="2163084"/>
                </a:cubicBezTo>
                <a:cubicBezTo>
                  <a:pt x="3019593" y="2080245"/>
                  <a:pt x="3024526" y="1997456"/>
                  <a:pt x="3028424" y="1914617"/>
                </a:cubicBezTo>
                <a:cubicBezTo>
                  <a:pt x="3030644" y="1867202"/>
                  <a:pt x="3039870" y="1821170"/>
                  <a:pt x="3060247" y="1778641"/>
                </a:cubicBezTo>
                <a:cubicBezTo>
                  <a:pt x="3125324" y="1642665"/>
                  <a:pt x="3235348" y="1573542"/>
                  <a:pt x="3384941" y="1568115"/>
                </a:cubicBezTo>
                <a:cubicBezTo>
                  <a:pt x="3449821" y="1565796"/>
                  <a:pt x="3514849" y="1567474"/>
                  <a:pt x="3579827" y="1567918"/>
                </a:cubicBezTo>
                <a:close/>
                <a:moveTo>
                  <a:pt x="2534500" y="1567916"/>
                </a:moveTo>
                <a:cubicBezTo>
                  <a:pt x="2620348" y="1570037"/>
                  <a:pt x="2696576" y="1597765"/>
                  <a:pt x="2762541" y="1654011"/>
                </a:cubicBezTo>
                <a:cubicBezTo>
                  <a:pt x="2844541" y="1723873"/>
                  <a:pt x="2886330" y="1812731"/>
                  <a:pt x="2886675" y="1919400"/>
                </a:cubicBezTo>
                <a:cubicBezTo>
                  <a:pt x="2886922" y="1993210"/>
                  <a:pt x="2881150" y="2067020"/>
                  <a:pt x="2877943" y="2140830"/>
                </a:cubicBezTo>
                <a:cubicBezTo>
                  <a:pt x="2876314" y="2177735"/>
                  <a:pt x="2874143" y="2214640"/>
                  <a:pt x="2872663" y="2251545"/>
                </a:cubicBezTo>
                <a:cubicBezTo>
                  <a:pt x="2870394" y="2308185"/>
                  <a:pt x="2869062" y="2364825"/>
                  <a:pt x="2866299" y="2421416"/>
                </a:cubicBezTo>
                <a:cubicBezTo>
                  <a:pt x="2862352" y="2502577"/>
                  <a:pt x="2857516" y="2583690"/>
                  <a:pt x="2853126" y="2664851"/>
                </a:cubicBezTo>
                <a:cubicBezTo>
                  <a:pt x="2852731" y="2672252"/>
                  <a:pt x="2852731" y="2679652"/>
                  <a:pt x="2852435" y="2687053"/>
                </a:cubicBezTo>
                <a:cubicBezTo>
                  <a:pt x="2850560" y="2734615"/>
                  <a:pt x="2848833" y="2782225"/>
                  <a:pt x="2846711" y="2829788"/>
                </a:cubicBezTo>
                <a:cubicBezTo>
                  <a:pt x="2845823" y="2849473"/>
                  <a:pt x="2843011" y="2851695"/>
                  <a:pt x="2822783" y="2852434"/>
                </a:cubicBezTo>
                <a:cubicBezTo>
                  <a:pt x="2817849" y="2852582"/>
                  <a:pt x="2812915" y="2852484"/>
                  <a:pt x="2807981" y="2852484"/>
                </a:cubicBezTo>
                <a:cubicBezTo>
                  <a:pt x="2571257" y="2852484"/>
                  <a:pt x="2334532" y="2852484"/>
                  <a:pt x="2097808" y="2852434"/>
                </a:cubicBezTo>
                <a:cubicBezTo>
                  <a:pt x="2087348" y="2852434"/>
                  <a:pt x="2076938" y="2851595"/>
                  <a:pt x="2064653" y="2851053"/>
                </a:cubicBezTo>
                <a:lnTo>
                  <a:pt x="2064653" y="2850954"/>
                </a:lnTo>
                <a:cubicBezTo>
                  <a:pt x="2063863" y="2840839"/>
                  <a:pt x="2062728" y="2832897"/>
                  <a:pt x="2062728" y="2824952"/>
                </a:cubicBezTo>
                <a:cubicBezTo>
                  <a:pt x="2062630" y="2528234"/>
                  <a:pt x="2062186" y="2231513"/>
                  <a:pt x="2062975" y="1934794"/>
                </a:cubicBezTo>
                <a:cubicBezTo>
                  <a:pt x="2063173" y="1849587"/>
                  <a:pt x="2086559" y="1770893"/>
                  <a:pt x="2140584" y="1703201"/>
                </a:cubicBezTo>
                <a:cubicBezTo>
                  <a:pt x="2194905" y="1635114"/>
                  <a:pt x="2264670" y="1591548"/>
                  <a:pt x="2350074" y="1573984"/>
                </a:cubicBezTo>
                <a:cubicBezTo>
                  <a:pt x="2367638" y="1570382"/>
                  <a:pt x="2385844" y="1568557"/>
                  <a:pt x="2403803" y="1568212"/>
                </a:cubicBezTo>
                <a:cubicBezTo>
                  <a:pt x="2447369" y="1567324"/>
                  <a:pt x="2490934" y="1566830"/>
                  <a:pt x="2534500" y="1567916"/>
                </a:cubicBezTo>
                <a:close/>
                <a:moveTo>
                  <a:pt x="430278" y="1566043"/>
                </a:moveTo>
                <a:cubicBezTo>
                  <a:pt x="481244" y="1566043"/>
                  <a:pt x="532210" y="1568411"/>
                  <a:pt x="583127" y="1567030"/>
                </a:cubicBezTo>
                <a:cubicBezTo>
                  <a:pt x="646182" y="1565352"/>
                  <a:pt x="706325" y="1576897"/>
                  <a:pt x="762126" y="1605069"/>
                </a:cubicBezTo>
                <a:cubicBezTo>
                  <a:pt x="886754" y="1667976"/>
                  <a:pt x="949858" y="1773115"/>
                  <a:pt x="961748" y="1909880"/>
                </a:cubicBezTo>
                <a:cubicBezTo>
                  <a:pt x="967521" y="1976092"/>
                  <a:pt x="968952" y="2042699"/>
                  <a:pt x="971912" y="2109107"/>
                </a:cubicBezTo>
                <a:cubicBezTo>
                  <a:pt x="974231" y="2161653"/>
                  <a:pt x="975908" y="2214198"/>
                  <a:pt x="977882" y="2266743"/>
                </a:cubicBezTo>
                <a:cubicBezTo>
                  <a:pt x="978079" y="2271676"/>
                  <a:pt x="978276" y="2276609"/>
                  <a:pt x="978523" y="2281543"/>
                </a:cubicBezTo>
                <a:cubicBezTo>
                  <a:pt x="981434" y="2339762"/>
                  <a:pt x="984740" y="2397982"/>
                  <a:pt x="987157" y="2456252"/>
                </a:cubicBezTo>
                <a:cubicBezTo>
                  <a:pt x="989378" y="2508747"/>
                  <a:pt x="990611" y="2561292"/>
                  <a:pt x="992289" y="2613789"/>
                </a:cubicBezTo>
                <a:cubicBezTo>
                  <a:pt x="992387" y="2616254"/>
                  <a:pt x="992585" y="2618721"/>
                  <a:pt x="992782" y="2621187"/>
                </a:cubicBezTo>
                <a:cubicBezTo>
                  <a:pt x="995841" y="2665395"/>
                  <a:pt x="998900" y="2709553"/>
                  <a:pt x="1001909" y="2753760"/>
                </a:cubicBezTo>
                <a:cubicBezTo>
                  <a:pt x="1003242" y="2773395"/>
                  <a:pt x="1004771" y="2793081"/>
                  <a:pt x="1005610" y="2812718"/>
                </a:cubicBezTo>
                <a:cubicBezTo>
                  <a:pt x="1006103" y="2824707"/>
                  <a:pt x="1005462" y="2836795"/>
                  <a:pt x="1005363" y="2850758"/>
                </a:cubicBezTo>
                <a:cubicBezTo>
                  <a:pt x="994657" y="2851448"/>
                  <a:pt x="986713" y="2852337"/>
                  <a:pt x="978721" y="2852435"/>
                </a:cubicBezTo>
                <a:cubicBezTo>
                  <a:pt x="961452" y="2852683"/>
                  <a:pt x="944135" y="2851844"/>
                  <a:pt x="926915" y="2852782"/>
                </a:cubicBezTo>
                <a:cubicBezTo>
                  <a:pt x="885866" y="2854902"/>
                  <a:pt x="858286" y="2884209"/>
                  <a:pt x="858533" y="2925011"/>
                </a:cubicBezTo>
                <a:cubicBezTo>
                  <a:pt x="858632" y="2936459"/>
                  <a:pt x="859816" y="2948003"/>
                  <a:pt x="861098" y="2959400"/>
                </a:cubicBezTo>
                <a:cubicBezTo>
                  <a:pt x="863516" y="2980616"/>
                  <a:pt x="866378" y="3001781"/>
                  <a:pt x="868993" y="3022948"/>
                </a:cubicBezTo>
                <a:cubicBezTo>
                  <a:pt x="876245" y="3080771"/>
                  <a:pt x="883399" y="3138645"/>
                  <a:pt x="890652" y="3196470"/>
                </a:cubicBezTo>
                <a:cubicBezTo>
                  <a:pt x="898201" y="3256760"/>
                  <a:pt x="905848" y="3317002"/>
                  <a:pt x="913347" y="3377293"/>
                </a:cubicBezTo>
                <a:cubicBezTo>
                  <a:pt x="920551" y="3435167"/>
                  <a:pt x="927606" y="3493040"/>
                  <a:pt x="934810" y="3550865"/>
                </a:cubicBezTo>
                <a:cubicBezTo>
                  <a:pt x="942358" y="3611156"/>
                  <a:pt x="950252" y="3671398"/>
                  <a:pt x="957554" y="3731689"/>
                </a:cubicBezTo>
                <a:cubicBezTo>
                  <a:pt x="961798" y="3766670"/>
                  <a:pt x="964807" y="3801798"/>
                  <a:pt x="969198" y="3836730"/>
                </a:cubicBezTo>
                <a:cubicBezTo>
                  <a:pt x="974922" y="3882318"/>
                  <a:pt x="981385" y="3927808"/>
                  <a:pt x="987601" y="3973347"/>
                </a:cubicBezTo>
                <a:cubicBezTo>
                  <a:pt x="992140" y="4006700"/>
                  <a:pt x="995940" y="4040151"/>
                  <a:pt x="1001515" y="4073355"/>
                </a:cubicBezTo>
                <a:cubicBezTo>
                  <a:pt x="1005758" y="4098567"/>
                  <a:pt x="1019622" y="4117957"/>
                  <a:pt x="1045278" y="4124914"/>
                </a:cubicBezTo>
                <a:cubicBezTo>
                  <a:pt x="1061609" y="4129354"/>
                  <a:pt x="1067825" y="4138334"/>
                  <a:pt x="1068516" y="4154467"/>
                </a:cubicBezTo>
                <a:cubicBezTo>
                  <a:pt x="1070440" y="4199562"/>
                  <a:pt x="1073252" y="4244658"/>
                  <a:pt x="1075621" y="4289753"/>
                </a:cubicBezTo>
                <a:cubicBezTo>
                  <a:pt x="1078778" y="4351277"/>
                  <a:pt x="1081936" y="4412753"/>
                  <a:pt x="1084896" y="4474277"/>
                </a:cubicBezTo>
                <a:cubicBezTo>
                  <a:pt x="1088449" y="4548926"/>
                  <a:pt x="1091804" y="4623624"/>
                  <a:pt x="1095307" y="4698272"/>
                </a:cubicBezTo>
                <a:cubicBezTo>
                  <a:pt x="1098464" y="4765520"/>
                  <a:pt x="1101671" y="4832817"/>
                  <a:pt x="1104878" y="4900065"/>
                </a:cubicBezTo>
                <a:cubicBezTo>
                  <a:pt x="1108283" y="4972247"/>
                  <a:pt x="1111884" y="5044478"/>
                  <a:pt x="1114943" y="5116660"/>
                </a:cubicBezTo>
                <a:cubicBezTo>
                  <a:pt x="1117361" y="5173300"/>
                  <a:pt x="1118940" y="5229989"/>
                  <a:pt x="1121209" y="5286630"/>
                </a:cubicBezTo>
                <a:cubicBezTo>
                  <a:pt x="1122689" y="5323534"/>
                  <a:pt x="1124465" y="5360489"/>
                  <a:pt x="1126488" y="5397344"/>
                </a:cubicBezTo>
                <a:cubicBezTo>
                  <a:pt x="1130682" y="5473572"/>
                  <a:pt x="1135419" y="5549799"/>
                  <a:pt x="1139514" y="5626027"/>
                </a:cubicBezTo>
                <a:cubicBezTo>
                  <a:pt x="1143066" y="5693275"/>
                  <a:pt x="1146273" y="5760523"/>
                  <a:pt x="1149184" y="5827819"/>
                </a:cubicBezTo>
                <a:cubicBezTo>
                  <a:pt x="1153180" y="5920575"/>
                  <a:pt x="1156733" y="6013331"/>
                  <a:pt x="1160433" y="6106086"/>
                </a:cubicBezTo>
                <a:cubicBezTo>
                  <a:pt x="1160680" y="6111859"/>
                  <a:pt x="1160680" y="6117583"/>
                  <a:pt x="1160976" y="6123355"/>
                </a:cubicBezTo>
                <a:cubicBezTo>
                  <a:pt x="1163837" y="6176640"/>
                  <a:pt x="1166847" y="6229925"/>
                  <a:pt x="1169610" y="6283210"/>
                </a:cubicBezTo>
                <a:lnTo>
                  <a:pt x="1175215" y="6398938"/>
                </a:lnTo>
                <a:lnTo>
                  <a:pt x="698200" y="6398938"/>
                </a:lnTo>
                <a:lnTo>
                  <a:pt x="692609" y="6353715"/>
                </a:lnTo>
                <a:cubicBezTo>
                  <a:pt x="685504" y="6304130"/>
                  <a:pt x="678005" y="6254643"/>
                  <a:pt x="670949" y="6205059"/>
                </a:cubicBezTo>
                <a:cubicBezTo>
                  <a:pt x="662858" y="6148172"/>
                  <a:pt x="655161" y="6091236"/>
                  <a:pt x="647070" y="6034349"/>
                </a:cubicBezTo>
                <a:cubicBezTo>
                  <a:pt x="641988" y="5998579"/>
                  <a:pt x="636413" y="5962858"/>
                  <a:pt x="631331" y="5927088"/>
                </a:cubicBezTo>
                <a:cubicBezTo>
                  <a:pt x="623535" y="5871829"/>
                  <a:pt x="616184" y="5816472"/>
                  <a:pt x="608290" y="5761213"/>
                </a:cubicBezTo>
                <a:cubicBezTo>
                  <a:pt x="598126" y="5690511"/>
                  <a:pt x="587370" y="5619909"/>
                  <a:pt x="577207" y="5549207"/>
                </a:cubicBezTo>
                <a:cubicBezTo>
                  <a:pt x="567882" y="5484180"/>
                  <a:pt x="559198" y="5419102"/>
                  <a:pt x="549923" y="5354075"/>
                </a:cubicBezTo>
                <a:cubicBezTo>
                  <a:pt x="539364" y="5280117"/>
                  <a:pt x="528411" y="5206208"/>
                  <a:pt x="517754" y="5132250"/>
                </a:cubicBezTo>
                <a:cubicBezTo>
                  <a:pt x="508133" y="5065594"/>
                  <a:pt x="498759" y="4998939"/>
                  <a:pt x="489188" y="4932332"/>
                </a:cubicBezTo>
                <a:cubicBezTo>
                  <a:pt x="479172" y="4862420"/>
                  <a:pt x="468762" y="4792607"/>
                  <a:pt x="459042" y="4722645"/>
                </a:cubicBezTo>
                <a:cubicBezTo>
                  <a:pt x="450556" y="4661713"/>
                  <a:pt x="443204" y="4600632"/>
                  <a:pt x="434620" y="4539749"/>
                </a:cubicBezTo>
                <a:cubicBezTo>
                  <a:pt x="426380" y="4481234"/>
                  <a:pt x="417105" y="4422916"/>
                  <a:pt x="408470" y="4364450"/>
                </a:cubicBezTo>
                <a:cubicBezTo>
                  <a:pt x="400823" y="4312497"/>
                  <a:pt x="393324" y="4260446"/>
                  <a:pt x="385874" y="4208443"/>
                </a:cubicBezTo>
                <a:cubicBezTo>
                  <a:pt x="377042" y="4146672"/>
                  <a:pt x="368309" y="4084901"/>
                  <a:pt x="359527" y="4023080"/>
                </a:cubicBezTo>
                <a:cubicBezTo>
                  <a:pt x="349610" y="3953168"/>
                  <a:pt x="339742" y="3883256"/>
                  <a:pt x="329727" y="3813393"/>
                </a:cubicBezTo>
                <a:cubicBezTo>
                  <a:pt x="325188" y="3781718"/>
                  <a:pt x="320155" y="3750043"/>
                  <a:pt x="315715" y="3718368"/>
                </a:cubicBezTo>
                <a:cubicBezTo>
                  <a:pt x="307821" y="3662270"/>
                  <a:pt x="300371" y="3606123"/>
                  <a:pt x="292328" y="3550075"/>
                </a:cubicBezTo>
                <a:cubicBezTo>
                  <a:pt x="282214" y="3479374"/>
                  <a:pt x="271508" y="3408722"/>
                  <a:pt x="261393" y="3338020"/>
                </a:cubicBezTo>
                <a:cubicBezTo>
                  <a:pt x="251032" y="3265739"/>
                  <a:pt x="241066" y="3193410"/>
                  <a:pt x="230853" y="3121080"/>
                </a:cubicBezTo>
                <a:cubicBezTo>
                  <a:pt x="224439" y="3075542"/>
                  <a:pt x="217877" y="3030051"/>
                  <a:pt x="211365" y="2984563"/>
                </a:cubicBezTo>
                <a:cubicBezTo>
                  <a:pt x="206677" y="2952049"/>
                  <a:pt x="201744" y="2919584"/>
                  <a:pt x="197155" y="2887070"/>
                </a:cubicBezTo>
                <a:cubicBezTo>
                  <a:pt x="189310" y="2831813"/>
                  <a:pt x="181663" y="2776505"/>
                  <a:pt x="173818" y="2721246"/>
                </a:cubicBezTo>
                <a:cubicBezTo>
                  <a:pt x="168588" y="2684686"/>
                  <a:pt x="162915" y="2648126"/>
                  <a:pt x="157783" y="2611566"/>
                </a:cubicBezTo>
                <a:cubicBezTo>
                  <a:pt x="150136" y="2557098"/>
                  <a:pt x="143031" y="2502531"/>
                  <a:pt x="135186" y="2448109"/>
                </a:cubicBezTo>
                <a:cubicBezTo>
                  <a:pt x="124973" y="2377407"/>
                  <a:pt x="114070" y="2306804"/>
                  <a:pt x="103857" y="2236104"/>
                </a:cubicBezTo>
                <a:cubicBezTo>
                  <a:pt x="92460" y="2157311"/>
                  <a:pt x="81704" y="2078370"/>
                  <a:pt x="70307" y="1999577"/>
                </a:cubicBezTo>
                <a:cubicBezTo>
                  <a:pt x="64978" y="1962870"/>
                  <a:pt x="60341" y="1925965"/>
                  <a:pt x="65028" y="1889109"/>
                </a:cubicBezTo>
                <a:cubicBezTo>
                  <a:pt x="76918" y="1796008"/>
                  <a:pt x="114760" y="1716130"/>
                  <a:pt x="187781" y="1654605"/>
                </a:cubicBezTo>
                <a:cubicBezTo>
                  <a:pt x="257890" y="1595498"/>
                  <a:pt x="338756" y="1566092"/>
                  <a:pt x="430278" y="1566043"/>
                </a:cubicBezTo>
                <a:close/>
                <a:moveTo>
                  <a:pt x="1520539" y="1565554"/>
                </a:moveTo>
                <a:cubicBezTo>
                  <a:pt x="1546737" y="1565807"/>
                  <a:pt x="1572899" y="1567053"/>
                  <a:pt x="1598998" y="1568952"/>
                </a:cubicBezTo>
                <a:cubicBezTo>
                  <a:pt x="1667924" y="1573935"/>
                  <a:pt x="1730090" y="1599245"/>
                  <a:pt x="1785053" y="1640936"/>
                </a:cubicBezTo>
                <a:cubicBezTo>
                  <a:pt x="1853090" y="1692544"/>
                  <a:pt x="1895915" y="1761025"/>
                  <a:pt x="1916489" y="1843617"/>
                </a:cubicBezTo>
                <a:cubicBezTo>
                  <a:pt x="1923693" y="1872529"/>
                  <a:pt x="1925272" y="1901984"/>
                  <a:pt x="1925222" y="1931636"/>
                </a:cubicBezTo>
                <a:cubicBezTo>
                  <a:pt x="1925025" y="2068106"/>
                  <a:pt x="1925124" y="2204575"/>
                  <a:pt x="1925124" y="2341044"/>
                </a:cubicBezTo>
                <a:cubicBezTo>
                  <a:pt x="1925124" y="2499716"/>
                  <a:pt x="1925124" y="2658387"/>
                  <a:pt x="1925074" y="2817058"/>
                </a:cubicBezTo>
                <a:cubicBezTo>
                  <a:pt x="1925074" y="2827518"/>
                  <a:pt x="1924137" y="2837930"/>
                  <a:pt x="1923545" y="2850855"/>
                </a:cubicBezTo>
                <a:lnTo>
                  <a:pt x="1923495" y="2850806"/>
                </a:lnTo>
                <a:lnTo>
                  <a:pt x="1148443" y="2850806"/>
                </a:lnTo>
                <a:cubicBezTo>
                  <a:pt x="1146913" y="2846464"/>
                  <a:pt x="1145038" y="2843504"/>
                  <a:pt x="1144890" y="2840494"/>
                </a:cubicBezTo>
                <a:cubicBezTo>
                  <a:pt x="1142917" y="2807735"/>
                  <a:pt x="1140795" y="2774925"/>
                  <a:pt x="1139513" y="2742114"/>
                </a:cubicBezTo>
                <a:cubicBezTo>
                  <a:pt x="1137490" y="2688780"/>
                  <a:pt x="1136305" y="2635445"/>
                  <a:pt x="1134332" y="2582111"/>
                </a:cubicBezTo>
                <a:cubicBezTo>
                  <a:pt x="1133099" y="2548513"/>
                  <a:pt x="1131470" y="2514862"/>
                  <a:pt x="1129447" y="2481315"/>
                </a:cubicBezTo>
                <a:cubicBezTo>
                  <a:pt x="1125007" y="2407601"/>
                  <a:pt x="1119827" y="2333939"/>
                  <a:pt x="1115633" y="2260179"/>
                </a:cubicBezTo>
                <a:cubicBezTo>
                  <a:pt x="1113018" y="2213456"/>
                  <a:pt x="1111883" y="2166634"/>
                  <a:pt x="1109663" y="2119861"/>
                </a:cubicBezTo>
                <a:cubicBezTo>
                  <a:pt x="1106949" y="2062481"/>
                  <a:pt x="1102854" y="2005101"/>
                  <a:pt x="1101029" y="1947671"/>
                </a:cubicBezTo>
                <a:cubicBezTo>
                  <a:pt x="1098216" y="1860195"/>
                  <a:pt x="1121997" y="1780612"/>
                  <a:pt x="1174395" y="1709812"/>
                </a:cubicBezTo>
                <a:cubicBezTo>
                  <a:pt x="1241001" y="1619770"/>
                  <a:pt x="1332079" y="1576797"/>
                  <a:pt x="1441857" y="1568113"/>
                </a:cubicBezTo>
                <a:cubicBezTo>
                  <a:pt x="1468105" y="1566041"/>
                  <a:pt x="1494340" y="1565301"/>
                  <a:pt x="1520539" y="1565554"/>
                </a:cubicBezTo>
                <a:close/>
                <a:moveTo>
                  <a:pt x="1961733" y="1140647"/>
                </a:moveTo>
                <a:cubicBezTo>
                  <a:pt x="2170483" y="1127325"/>
                  <a:pt x="2351553" y="1263597"/>
                  <a:pt x="2396402" y="1428091"/>
                </a:cubicBezTo>
                <a:cubicBezTo>
                  <a:pt x="2381255" y="1430656"/>
                  <a:pt x="2366404" y="1433419"/>
                  <a:pt x="2351455" y="1435639"/>
                </a:cubicBezTo>
                <a:cubicBezTo>
                  <a:pt x="2218192" y="1455621"/>
                  <a:pt x="2111227" y="1520008"/>
                  <a:pt x="2028981" y="1626282"/>
                </a:cubicBezTo>
                <a:cubicBezTo>
                  <a:pt x="2023455" y="1633436"/>
                  <a:pt x="2018176" y="1640738"/>
                  <a:pt x="2012897" y="1648089"/>
                </a:cubicBezTo>
                <a:lnTo>
                  <a:pt x="1995520" y="1672830"/>
                </a:lnTo>
                <a:lnTo>
                  <a:pt x="1944989" y="1606596"/>
                </a:lnTo>
                <a:cubicBezTo>
                  <a:pt x="1927813" y="1585665"/>
                  <a:pt x="1909731" y="1566188"/>
                  <a:pt x="1888959" y="1549018"/>
                </a:cubicBezTo>
                <a:cubicBezTo>
                  <a:pt x="1846874" y="1514186"/>
                  <a:pt x="1801137" y="1485866"/>
                  <a:pt x="1750714" y="1464552"/>
                </a:cubicBezTo>
                <a:cubicBezTo>
                  <a:pt x="1701129" y="1443583"/>
                  <a:pt x="1648189" y="1436972"/>
                  <a:pt x="1592437" y="1428633"/>
                </a:cubicBezTo>
                <a:cubicBezTo>
                  <a:pt x="1608719" y="1370365"/>
                  <a:pt x="1639209" y="1323247"/>
                  <a:pt x="1677101" y="1281310"/>
                </a:cubicBezTo>
                <a:cubicBezTo>
                  <a:pt x="1753131" y="1197139"/>
                  <a:pt x="1849045" y="1147850"/>
                  <a:pt x="1961733" y="1140647"/>
                </a:cubicBezTo>
                <a:close/>
                <a:moveTo>
                  <a:pt x="5083258" y="1106258"/>
                </a:moveTo>
                <a:cubicBezTo>
                  <a:pt x="5127514" y="1105222"/>
                  <a:pt x="5162988" y="1123822"/>
                  <a:pt x="5184845" y="1163836"/>
                </a:cubicBezTo>
                <a:cubicBezTo>
                  <a:pt x="5199449" y="1190528"/>
                  <a:pt x="5200485" y="1219538"/>
                  <a:pt x="5192591" y="1247760"/>
                </a:cubicBezTo>
                <a:cubicBezTo>
                  <a:pt x="5173399" y="1316438"/>
                  <a:pt x="5166442" y="1386350"/>
                  <a:pt x="5166491" y="1457299"/>
                </a:cubicBezTo>
                <a:cubicBezTo>
                  <a:pt x="5166590" y="1626627"/>
                  <a:pt x="5166541" y="1795956"/>
                  <a:pt x="5166491" y="1965284"/>
                </a:cubicBezTo>
                <a:cubicBezTo>
                  <a:pt x="5166491" y="1974954"/>
                  <a:pt x="5165702" y="1984575"/>
                  <a:pt x="5165208" y="1995035"/>
                </a:cubicBezTo>
                <a:lnTo>
                  <a:pt x="5165159" y="1995035"/>
                </a:lnTo>
                <a:cubicBezTo>
                  <a:pt x="5135556" y="2000216"/>
                  <a:pt x="4971063" y="1999278"/>
                  <a:pt x="4950489" y="1993999"/>
                </a:cubicBezTo>
                <a:cubicBezTo>
                  <a:pt x="4949946" y="1986845"/>
                  <a:pt x="4948811" y="1978951"/>
                  <a:pt x="4948811" y="1971007"/>
                </a:cubicBezTo>
                <a:cubicBezTo>
                  <a:pt x="4948762" y="1780316"/>
                  <a:pt x="4947825" y="1589574"/>
                  <a:pt x="4949354" y="1398882"/>
                </a:cubicBezTo>
                <a:cubicBezTo>
                  <a:pt x="4949946" y="1325566"/>
                  <a:pt x="4963465" y="1253434"/>
                  <a:pt x="4984631" y="1183127"/>
                </a:cubicBezTo>
                <a:cubicBezTo>
                  <a:pt x="4997903" y="1139018"/>
                  <a:pt x="5037620" y="1107294"/>
                  <a:pt x="5083258" y="1106258"/>
                </a:cubicBezTo>
                <a:close/>
                <a:moveTo>
                  <a:pt x="292526" y="996827"/>
                </a:moveTo>
                <a:cubicBezTo>
                  <a:pt x="428650" y="1002945"/>
                  <a:pt x="534677" y="1090865"/>
                  <a:pt x="565760" y="1222895"/>
                </a:cubicBezTo>
                <a:cubicBezTo>
                  <a:pt x="581302" y="1288811"/>
                  <a:pt x="569757" y="1351618"/>
                  <a:pt x="540647" y="1412008"/>
                </a:cubicBezTo>
                <a:cubicBezTo>
                  <a:pt x="535121" y="1423504"/>
                  <a:pt x="527573" y="1427402"/>
                  <a:pt x="515633" y="1427204"/>
                </a:cubicBezTo>
                <a:cubicBezTo>
                  <a:pt x="488546" y="1426810"/>
                  <a:pt x="461410" y="1426908"/>
                  <a:pt x="434274" y="1427204"/>
                </a:cubicBezTo>
                <a:cubicBezTo>
                  <a:pt x="373983" y="1427895"/>
                  <a:pt x="314827" y="1435691"/>
                  <a:pt x="257742" y="1456314"/>
                </a:cubicBezTo>
                <a:cubicBezTo>
                  <a:pt x="218963" y="1470326"/>
                  <a:pt x="182255" y="1488433"/>
                  <a:pt x="147916" y="1511375"/>
                </a:cubicBezTo>
                <a:cubicBezTo>
                  <a:pt x="141847" y="1515421"/>
                  <a:pt x="135483" y="1519072"/>
                  <a:pt x="128625" y="1523266"/>
                </a:cubicBezTo>
                <a:cubicBezTo>
                  <a:pt x="92164" y="1500225"/>
                  <a:pt x="63844" y="1470178"/>
                  <a:pt x="41049" y="1434506"/>
                </a:cubicBezTo>
                <a:cubicBezTo>
                  <a:pt x="20870" y="1402881"/>
                  <a:pt x="10608" y="1367505"/>
                  <a:pt x="0" y="1332130"/>
                </a:cubicBezTo>
                <a:cubicBezTo>
                  <a:pt x="0" y="1299221"/>
                  <a:pt x="0" y="1266362"/>
                  <a:pt x="0" y="1233454"/>
                </a:cubicBezTo>
                <a:cubicBezTo>
                  <a:pt x="7203" y="1212583"/>
                  <a:pt x="13272" y="1191219"/>
                  <a:pt x="21709" y="1170892"/>
                </a:cubicBezTo>
                <a:cubicBezTo>
                  <a:pt x="66656" y="1062545"/>
                  <a:pt x="176088" y="991597"/>
                  <a:pt x="292526" y="996827"/>
                </a:cubicBezTo>
                <a:close/>
                <a:moveTo>
                  <a:pt x="3825945" y="996052"/>
                </a:moveTo>
                <a:cubicBezTo>
                  <a:pt x="3873999" y="992392"/>
                  <a:pt x="3923769" y="1001821"/>
                  <a:pt x="3972262" y="1025244"/>
                </a:cubicBezTo>
                <a:cubicBezTo>
                  <a:pt x="4060429" y="1067873"/>
                  <a:pt x="4114307" y="1140252"/>
                  <a:pt x="4130243" y="1237892"/>
                </a:cubicBezTo>
                <a:cubicBezTo>
                  <a:pt x="4146081" y="1334744"/>
                  <a:pt x="4116330" y="1418224"/>
                  <a:pt x="4048786" y="1487691"/>
                </a:cubicBezTo>
                <a:cubicBezTo>
                  <a:pt x="4015186" y="1522227"/>
                  <a:pt x="3973298" y="1545219"/>
                  <a:pt x="3926871" y="1559479"/>
                </a:cubicBezTo>
                <a:cubicBezTo>
                  <a:pt x="3912909" y="1563771"/>
                  <a:pt x="3902794" y="1561551"/>
                  <a:pt x="3891298" y="1551683"/>
                </a:cubicBezTo>
                <a:cubicBezTo>
                  <a:pt x="3823261" y="1493266"/>
                  <a:pt x="3745208" y="1454980"/>
                  <a:pt x="3656745" y="1438698"/>
                </a:cubicBezTo>
                <a:cubicBezTo>
                  <a:pt x="3645446" y="1436627"/>
                  <a:pt x="3634049" y="1434604"/>
                  <a:pt x="3622652" y="1433963"/>
                </a:cubicBezTo>
                <a:cubicBezTo>
                  <a:pt x="3605532" y="1433025"/>
                  <a:pt x="3596898" y="1423306"/>
                  <a:pt x="3589941" y="1408751"/>
                </a:cubicBezTo>
                <a:cubicBezTo>
                  <a:pt x="3570601" y="1368145"/>
                  <a:pt x="3561374" y="1330945"/>
                  <a:pt x="3561325" y="1303315"/>
                </a:cubicBezTo>
                <a:lnTo>
                  <a:pt x="3561374" y="1303315"/>
                </a:lnTo>
                <a:cubicBezTo>
                  <a:pt x="3560338" y="1224029"/>
                  <a:pt x="3576965" y="1167782"/>
                  <a:pt x="3613821" y="1119234"/>
                </a:cubicBezTo>
                <a:cubicBezTo>
                  <a:pt x="3670529" y="1044610"/>
                  <a:pt x="3745854" y="1002152"/>
                  <a:pt x="3825945" y="996052"/>
                </a:cubicBezTo>
                <a:close/>
                <a:moveTo>
                  <a:pt x="1182500" y="856427"/>
                </a:moveTo>
                <a:cubicBezTo>
                  <a:pt x="1264289" y="863638"/>
                  <a:pt x="1338704" y="895647"/>
                  <a:pt x="1406679" y="948081"/>
                </a:cubicBezTo>
                <a:cubicBezTo>
                  <a:pt x="1456609" y="986614"/>
                  <a:pt x="1495882" y="1034916"/>
                  <a:pt x="1522426" y="1093086"/>
                </a:cubicBezTo>
                <a:cubicBezTo>
                  <a:pt x="1536093" y="1123083"/>
                  <a:pt x="1549513" y="1152883"/>
                  <a:pt x="1557209" y="1185101"/>
                </a:cubicBezTo>
                <a:cubicBezTo>
                  <a:pt x="1560564" y="1199015"/>
                  <a:pt x="1558838" y="1210017"/>
                  <a:pt x="1549562" y="1221562"/>
                </a:cubicBezTo>
                <a:cubicBezTo>
                  <a:pt x="1504615" y="1277216"/>
                  <a:pt x="1472989" y="1339924"/>
                  <a:pt x="1452415" y="1408356"/>
                </a:cubicBezTo>
                <a:cubicBezTo>
                  <a:pt x="1445952" y="1429868"/>
                  <a:pt x="1445804" y="1429522"/>
                  <a:pt x="1423996" y="1431052"/>
                </a:cubicBezTo>
                <a:cubicBezTo>
                  <a:pt x="1343131" y="1436824"/>
                  <a:pt x="1267989" y="1460161"/>
                  <a:pt x="1198521" y="1502641"/>
                </a:cubicBezTo>
                <a:cubicBezTo>
                  <a:pt x="1132655" y="1542901"/>
                  <a:pt x="1080258" y="1596038"/>
                  <a:pt x="1039356" y="1661066"/>
                </a:cubicBezTo>
                <a:cubicBezTo>
                  <a:pt x="1037333" y="1664273"/>
                  <a:pt x="1034719" y="1667135"/>
                  <a:pt x="1031265" y="1671674"/>
                </a:cubicBezTo>
                <a:lnTo>
                  <a:pt x="1031265" y="1671625"/>
                </a:lnTo>
                <a:cubicBezTo>
                  <a:pt x="1017450" y="1653123"/>
                  <a:pt x="1005313" y="1635854"/>
                  <a:pt x="992090" y="1619474"/>
                </a:cubicBezTo>
                <a:cubicBezTo>
                  <a:pt x="933575" y="1546996"/>
                  <a:pt x="862134" y="1491590"/>
                  <a:pt x="773325" y="1461592"/>
                </a:cubicBezTo>
                <a:cubicBezTo>
                  <a:pt x="750136" y="1453747"/>
                  <a:pt x="738640" y="1440574"/>
                  <a:pt x="731733" y="1418619"/>
                </a:cubicBezTo>
                <a:cubicBezTo>
                  <a:pt x="693348" y="1296556"/>
                  <a:pt x="706669" y="1180069"/>
                  <a:pt x="768786" y="1069009"/>
                </a:cubicBezTo>
                <a:cubicBezTo>
                  <a:pt x="807023" y="1000626"/>
                  <a:pt x="861936" y="948130"/>
                  <a:pt x="929974" y="910140"/>
                </a:cubicBezTo>
                <a:cubicBezTo>
                  <a:pt x="982124" y="881030"/>
                  <a:pt x="1038518" y="864403"/>
                  <a:pt x="1098217" y="857644"/>
                </a:cubicBezTo>
                <a:cubicBezTo>
                  <a:pt x="1127154" y="854375"/>
                  <a:pt x="1155236" y="854023"/>
                  <a:pt x="1182500" y="856427"/>
                </a:cubicBezTo>
                <a:close/>
                <a:moveTo>
                  <a:pt x="5421619" y="682443"/>
                </a:moveTo>
                <a:cubicBezTo>
                  <a:pt x="5489804" y="667839"/>
                  <a:pt x="5550934" y="718411"/>
                  <a:pt x="5551329" y="800756"/>
                </a:cubicBezTo>
                <a:cubicBezTo>
                  <a:pt x="5550441" y="827695"/>
                  <a:pt x="5535639" y="860554"/>
                  <a:pt x="5500363" y="880289"/>
                </a:cubicBezTo>
                <a:cubicBezTo>
                  <a:pt x="5460794" y="902442"/>
                  <a:pt x="5423149" y="927210"/>
                  <a:pt x="5387231" y="954592"/>
                </a:cubicBezTo>
                <a:cubicBezTo>
                  <a:pt x="5335228" y="994260"/>
                  <a:pt x="5233740" y="977633"/>
                  <a:pt x="5216570" y="882312"/>
                </a:cubicBezTo>
                <a:cubicBezTo>
                  <a:pt x="5208922" y="839881"/>
                  <a:pt x="5225648" y="803766"/>
                  <a:pt x="5259642" y="778505"/>
                </a:cubicBezTo>
                <a:cubicBezTo>
                  <a:pt x="5295807" y="751615"/>
                  <a:pt x="5333995" y="727341"/>
                  <a:pt x="5372281" y="703511"/>
                </a:cubicBezTo>
                <a:cubicBezTo>
                  <a:pt x="5387329" y="694137"/>
                  <a:pt x="5404400" y="686144"/>
                  <a:pt x="5421619" y="682443"/>
                </a:cubicBezTo>
                <a:close/>
                <a:moveTo>
                  <a:pt x="2681170" y="625144"/>
                </a:moveTo>
                <a:cubicBezTo>
                  <a:pt x="2685758" y="625261"/>
                  <a:pt x="2690236" y="628591"/>
                  <a:pt x="2698993" y="635030"/>
                </a:cubicBezTo>
                <a:cubicBezTo>
                  <a:pt x="2778131" y="693003"/>
                  <a:pt x="2827765" y="769674"/>
                  <a:pt x="2845231" y="866574"/>
                </a:cubicBezTo>
                <a:cubicBezTo>
                  <a:pt x="2846563" y="873827"/>
                  <a:pt x="2847205" y="881228"/>
                  <a:pt x="2847698" y="888579"/>
                </a:cubicBezTo>
                <a:cubicBezTo>
                  <a:pt x="2848093" y="895042"/>
                  <a:pt x="2847797" y="901555"/>
                  <a:pt x="2847797" y="907278"/>
                </a:cubicBezTo>
                <a:lnTo>
                  <a:pt x="2847747" y="907278"/>
                </a:lnTo>
                <a:cubicBezTo>
                  <a:pt x="2819032" y="926323"/>
                  <a:pt x="2789923" y="943443"/>
                  <a:pt x="2763231" y="963721"/>
                </a:cubicBezTo>
                <a:cubicBezTo>
                  <a:pt x="2672498" y="1032696"/>
                  <a:pt x="2612305" y="1122590"/>
                  <a:pt x="2583196" y="1233009"/>
                </a:cubicBezTo>
                <a:cubicBezTo>
                  <a:pt x="2582358" y="1236166"/>
                  <a:pt x="2581617" y="1239373"/>
                  <a:pt x="2580828" y="1242580"/>
                </a:cubicBezTo>
                <a:cubicBezTo>
                  <a:pt x="2571947" y="1279288"/>
                  <a:pt x="2570812" y="1278942"/>
                  <a:pt x="2534203" y="1283481"/>
                </a:cubicBezTo>
                <a:cubicBezTo>
                  <a:pt x="2503071" y="1287379"/>
                  <a:pt x="2481905" y="1280324"/>
                  <a:pt x="2463008" y="1251560"/>
                </a:cubicBezTo>
                <a:cubicBezTo>
                  <a:pt x="2419295" y="1185101"/>
                  <a:pt x="2362704" y="1130040"/>
                  <a:pt x="2294617" y="1087905"/>
                </a:cubicBezTo>
                <a:cubicBezTo>
                  <a:pt x="2256134" y="1064075"/>
                  <a:pt x="2216219" y="1042465"/>
                  <a:pt x="2171765" y="1031857"/>
                </a:cubicBezTo>
                <a:cubicBezTo>
                  <a:pt x="2154694" y="1027811"/>
                  <a:pt x="2147392" y="1017993"/>
                  <a:pt x="2143791" y="1001958"/>
                </a:cubicBezTo>
                <a:cubicBezTo>
                  <a:pt x="2132887" y="953064"/>
                  <a:pt x="2132542" y="904121"/>
                  <a:pt x="2143149" y="855276"/>
                </a:cubicBezTo>
                <a:cubicBezTo>
                  <a:pt x="2157063" y="791334"/>
                  <a:pt x="2184840" y="734348"/>
                  <a:pt x="2230034" y="686391"/>
                </a:cubicBezTo>
                <a:cubicBezTo>
                  <a:pt x="2243454" y="672133"/>
                  <a:pt x="2243010" y="672774"/>
                  <a:pt x="2261363" y="678300"/>
                </a:cubicBezTo>
                <a:cubicBezTo>
                  <a:pt x="2294321" y="688217"/>
                  <a:pt x="2327181" y="699614"/>
                  <a:pt x="2360928" y="705584"/>
                </a:cubicBezTo>
                <a:cubicBezTo>
                  <a:pt x="2419887" y="716093"/>
                  <a:pt x="2478698" y="712096"/>
                  <a:pt x="2536424" y="694828"/>
                </a:cubicBezTo>
                <a:cubicBezTo>
                  <a:pt x="2581716" y="681260"/>
                  <a:pt x="2623851" y="661624"/>
                  <a:pt x="2662680" y="634537"/>
                </a:cubicBezTo>
                <a:cubicBezTo>
                  <a:pt x="2671882" y="628123"/>
                  <a:pt x="2676581" y="625027"/>
                  <a:pt x="2681170" y="625144"/>
                </a:cubicBezTo>
                <a:close/>
                <a:moveTo>
                  <a:pt x="3409709" y="434076"/>
                </a:moveTo>
                <a:cubicBezTo>
                  <a:pt x="3425892" y="436543"/>
                  <a:pt x="3442272" y="439701"/>
                  <a:pt x="3457665" y="445128"/>
                </a:cubicBezTo>
                <a:cubicBezTo>
                  <a:pt x="3588115" y="491210"/>
                  <a:pt x="3670263" y="581301"/>
                  <a:pt x="3700211" y="716735"/>
                </a:cubicBezTo>
                <a:cubicBezTo>
                  <a:pt x="3711362" y="767109"/>
                  <a:pt x="3708451" y="817927"/>
                  <a:pt x="3696215" y="868203"/>
                </a:cubicBezTo>
                <a:cubicBezTo>
                  <a:pt x="3692811" y="882215"/>
                  <a:pt x="3685854" y="891441"/>
                  <a:pt x="3672632" y="897263"/>
                </a:cubicBezTo>
                <a:cubicBezTo>
                  <a:pt x="3605630" y="926668"/>
                  <a:pt x="3550717" y="971714"/>
                  <a:pt x="3507398" y="1030180"/>
                </a:cubicBezTo>
                <a:cubicBezTo>
                  <a:pt x="3489883" y="1053763"/>
                  <a:pt x="3476118" y="1080209"/>
                  <a:pt x="3461760" y="1106012"/>
                </a:cubicBezTo>
                <a:cubicBezTo>
                  <a:pt x="3455149" y="1117854"/>
                  <a:pt x="3448242" y="1126833"/>
                  <a:pt x="3434921" y="1132704"/>
                </a:cubicBezTo>
                <a:cubicBezTo>
                  <a:pt x="3396190" y="1149775"/>
                  <a:pt x="3382375" y="1181746"/>
                  <a:pt x="3396486" y="1221562"/>
                </a:cubicBezTo>
                <a:cubicBezTo>
                  <a:pt x="3410597" y="1261378"/>
                  <a:pt x="3420267" y="1301984"/>
                  <a:pt x="3421698" y="1344118"/>
                </a:cubicBezTo>
                <a:cubicBezTo>
                  <a:pt x="3422438" y="1365334"/>
                  <a:pt x="3420464" y="1386746"/>
                  <a:pt x="3418145" y="1407912"/>
                </a:cubicBezTo>
                <a:cubicBezTo>
                  <a:pt x="3416419" y="1423701"/>
                  <a:pt x="3412324" y="1426069"/>
                  <a:pt x="3395105" y="1427006"/>
                </a:cubicBezTo>
                <a:cubicBezTo>
                  <a:pt x="3347543" y="1429720"/>
                  <a:pt x="3300030" y="1432927"/>
                  <a:pt x="3253899" y="1446396"/>
                </a:cubicBezTo>
                <a:cubicBezTo>
                  <a:pt x="3185911" y="1466230"/>
                  <a:pt x="3124880" y="1498497"/>
                  <a:pt x="3070460" y="1544234"/>
                </a:cubicBezTo>
                <a:cubicBezTo>
                  <a:pt x="3031631" y="1576846"/>
                  <a:pt x="2998623" y="1613899"/>
                  <a:pt x="2971241" y="1656330"/>
                </a:cubicBezTo>
                <a:cubicBezTo>
                  <a:pt x="2967935" y="1661461"/>
                  <a:pt x="2963199" y="1665704"/>
                  <a:pt x="2958709" y="1670835"/>
                </a:cubicBezTo>
                <a:lnTo>
                  <a:pt x="2958659" y="1670786"/>
                </a:lnTo>
                <a:cubicBezTo>
                  <a:pt x="2940750" y="1646660"/>
                  <a:pt x="2925159" y="1623569"/>
                  <a:pt x="2907446" y="1602255"/>
                </a:cubicBezTo>
                <a:cubicBezTo>
                  <a:pt x="2866003" y="1552375"/>
                  <a:pt x="2815332" y="1513545"/>
                  <a:pt x="2758149" y="1483252"/>
                </a:cubicBezTo>
                <a:cubicBezTo>
                  <a:pt x="2723316" y="1464799"/>
                  <a:pt x="2722231" y="1465441"/>
                  <a:pt x="2714830" y="1427302"/>
                </a:cubicBezTo>
                <a:cubicBezTo>
                  <a:pt x="2687250" y="1285110"/>
                  <a:pt x="2731309" y="1168573"/>
                  <a:pt x="2842024" y="1076410"/>
                </a:cubicBezTo>
                <a:cubicBezTo>
                  <a:pt x="2876610" y="1047645"/>
                  <a:pt x="2916130" y="1027960"/>
                  <a:pt x="2958709" y="1014046"/>
                </a:cubicBezTo>
                <a:cubicBezTo>
                  <a:pt x="2966455" y="1011530"/>
                  <a:pt x="2974004" y="1008027"/>
                  <a:pt x="2981158" y="1004080"/>
                </a:cubicBezTo>
                <a:cubicBezTo>
                  <a:pt x="3017372" y="983999"/>
                  <a:pt x="3029608" y="953459"/>
                  <a:pt x="3014954" y="914975"/>
                </a:cubicBezTo>
                <a:cubicBezTo>
                  <a:pt x="3001041" y="878465"/>
                  <a:pt x="2993147" y="840721"/>
                  <a:pt x="2990779" y="802188"/>
                </a:cubicBezTo>
                <a:cubicBezTo>
                  <a:pt x="2989249" y="777026"/>
                  <a:pt x="2993295" y="751518"/>
                  <a:pt x="2995170" y="726158"/>
                </a:cubicBezTo>
                <a:cubicBezTo>
                  <a:pt x="2996107" y="713577"/>
                  <a:pt x="3004593" y="710567"/>
                  <a:pt x="3015744" y="710074"/>
                </a:cubicBezTo>
                <a:cubicBezTo>
                  <a:pt x="3061283" y="708150"/>
                  <a:pt x="3104700" y="696802"/>
                  <a:pt x="3147575" y="681655"/>
                </a:cubicBezTo>
                <a:cubicBezTo>
                  <a:pt x="3193509" y="665472"/>
                  <a:pt x="3231993" y="638287"/>
                  <a:pt x="3268454" y="607253"/>
                </a:cubicBezTo>
                <a:cubicBezTo>
                  <a:pt x="3319420" y="563836"/>
                  <a:pt x="3357410" y="511044"/>
                  <a:pt x="3383510" y="449470"/>
                </a:cubicBezTo>
                <a:cubicBezTo>
                  <a:pt x="3390121" y="433830"/>
                  <a:pt x="3393378" y="431560"/>
                  <a:pt x="3409709" y="434076"/>
                </a:cubicBezTo>
                <a:close/>
                <a:moveTo>
                  <a:pt x="1781797" y="426577"/>
                </a:moveTo>
                <a:cubicBezTo>
                  <a:pt x="1863205" y="426429"/>
                  <a:pt x="1936817" y="451936"/>
                  <a:pt x="2000858" y="503100"/>
                </a:cubicBezTo>
                <a:cubicBezTo>
                  <a:pt x="2037862" y="532654"/>
                  <a:pt x="2067810" y="568078"/>
                  <a:pt x="2091739" y="609029"/>
                </a:cubicBezTo>
                <a:cubicBezTo>
                  <a:pt x="2099140" y="621709"/>
                  <a:pt x="2098548" y="630689"/>
                  <a:pt x="2090160" y="642332"/>
                </a:cubicBezTo>
                <a:cubicBezTo>
                  <a:pt x="2049752" y="698331"/>
                  <a:pt x="2021926" y="760152"/>
                  <a:pt x="2007618" y="827844"/>
                </a:cubicBezTo>
                <a:cubicBezTo>
                  <a:pt x="1997158" y="877280"/>
                  <a:pt x="1994691" y="927063"/>
                  <a:pt x="2001796" y="977190"/>
                </a:cubicBezTo>
                <a:cubicBezTo>
                  <a:pt x="2002684" y="983505"/>
                  <a:pt x="2001894" y="990067"/>
                  <a:pt x="2001894" y="1000971"/>
                </a:cubicBezTo>
                <a:lnTo>
                  <a:pt x="2001894" y="1001021"/>
                </a:lnTo>
                <a:cubicBezTo>
                  <a:pt x="1882792" y="998702"/>
                  <a:pt x="1776863" y="1034620"/>
                  <a:pt x="1676904" y="1097082"/>
                </a:cubicBezTo>
                <a:cubicBezTo>
                  <a:pt x="1672316" y="1088497"/>
                  <a:pt x="1668369" y="1082527"/>
                  <a:pt x="1665754" y="1076014"/>
                </a:cubicBezTo>
                <a:cubicBezTo>
                  <a:pt x="1631908" y="990265"/>
                  <a:pt x="1579461" y="917590"/>
                  <a:pt x="1510388" y="857002"/>
                </a:cubicBezTo>
                <a:cubicBezTo>
                  <a:pt x="1490061" y="839191"/>
                  <a:pt x="1468500" y="822318"/>
                  <a:pt x="1445558" y="808207"/>
                </a:cubicBezTo>
                <a:cubicBezTo>
                  <a:pt x="1426858" y="796761"/>
                  <a:pt x="1420543" y="784969"/>
                  <a:pt x="1423503" y="762372"/>
                </a:cubicBezTo>
                <a:cubicBezTo>
                  <a:pt x="1427845" y="729562"/>
                  <a:pt x="1433272" y="697394"/>
                  <a:pt x="1444373" y="666360"/>
                </a:cubicBezTo>
                <a:cubicBezTo>
                  <a:pt x="1477134" y="574542"/>
                  <a:pt x="1537524" y="507689"/>
                  <a:pt x="1625050" y="464222"/>
                </a:cubicBezTo>
                <a:cubicBezTo>
                  <a:pt x="1674733" y="439553"/>
                  <a:pt x="1727130" y="426675"/>
                  <a:pt x="1781797" y="426577"/>
                </a:cubicBezTo>
                <a:close/>
                <a:moveTo>
                  <a:pt x="6201976" y="391608"/>
                </a:moveTo>
                <a:cubicBezTo>
                  <a:pt x="6219676" y="391978"/>
                  <a:pt x="6237203" y="396579"/>
                  <a:pt x="6254743" y="406594"/>
                </a:cubicBezTo>
                <a:cubicBezTo>
                  <a:pt x="6286763" y="424849"/>
                  <a:pt x="6309163" y="466194"/>
                  <a:pt x="6306302" y="498807"/>
                </a:cubicBezTo>
                <a:cubicBezTo>
                  <a:pt x="6306302" y="547257"/>
                  <a:pt x="6279708" y="586234"/>
                  <a:pt x="6234218" y="603108"/>
                </a:cubicBezTo>
                <a:cubicBezTo>
                  <a:pt x="6207280" y="613074"/>
                  <a:pt x="6179749" y="621412"/>
                  <a:pt x="6152909" y="631576"/>
                </a:cubicBezTo>
                <a:cubicBezTo>
                  <a:pt x="6106877" y="649041"/>
                  <a:pt x="6061288" y="667642"/>
                  <a:pt x="6015354" y="685354"/>
                </a:cubicBezTo>
                <a:cubicBezTo>
                  <a:pt x="5973220" y="701587"/>
                  <a:pt x="5931085" y="718016"/>
                  <a:pt x="5888407" y="732768"/>
                </a:cubicBezTo>
                <a:cubicBezTo>
                  <a:pt x="5873162" y="738047"/>
                  <a:pt x="5856337" y="740810"/>
                  <a:pt x="5840204" y="740958"/>
                </a:cubicBezTo>
                <a:cubicBezTo>
                  <a:pt x="5785241" y="741452"/>
                  <a:pt x="5742761" y="704448"/>
                  <a:pt x="5733880" y="650374"/>
                </a:cubicBezTo>
                <a:cubicBezTo>
                  <a:pt x="5725493" y="599309"/>
                  <a:pt x="5755244" y="549526"/>
                  <a:pt x="5804483" y="531123"/>
                </a:cubicBezTo>
                <a:cubicBezTo>
                  <a:pt x="5919095" y="488248"/>
                  <a:pt x="6033708" y="445324"/>
                  <a:pt x="6148173" y="402005"/>
                </a:cubicBezTo>
                <a:cubicBezTo>
                  <a:pt x="6166403" y="395098"/>
                  <a:pt x="6184276" y="391238"/>
                  <a:pt x="6201976" y="391608"/>
                </a:cubicBezTo>
                <a:close/>
                <a:moveTo>
                  <a:pt x="615685" y="285675"/>
                </a:moveTo>
                <a:cubicBezTo>
                  <a:pt x="637911" y="284217"/>
                  <a:pt x="660613" y="284544"/>
                  <a:pt x="683728" y="286407"/>
                </a:cubicBezTo>
                <a:cubicBezTo>
                  <a:pt x="687773" y="286753"/>
                  <a:pt x="691819" y="287789"/>
                  <a:pt x="695816" y="288628"/>
                </a:cubicBezTo>
                <a:cubicBezTo>
                  <a:pt x="720830" y="293808"/>
                  <a:pt x="719893" y="293709"/>
                  <a:pt x="717426" y="319464"/>
                </a:cubicBezTo>
                <a:cubicBezTo>
                  <a:pt x="710962" y="385824"/>
                  <a:pt x="718856" y="450604"/>
                  <a:pt x="740417" y="513757"/>
                </a:cubicBezTo>
                <a:cubicBezTo>
                  <a:pt x="772734" y="608239"/>
                  <a:pt x="829571" y="685158"/>
                  <a:pt x="907032" y="747422"/>
                </a:cubicBezTo>
                <a:cubicBezTo>
                  <a:pt x="910239" y="749988"/>
                  <a:pt x="914383" y="751418"/>
                  <a:pt x="918035" y="753344"/>
                </a:cubicBezTo>
                <a:cubicBezTo>
                  <a:pt x="916900" y="755662"/>
                  <a:pt x="915814" y="757980"/>
                  <a:pt x="914679" y="760251"/>
                </a:cubicBezTo>
                <a:lnTo>
                  <a:pt x="914729" y="760300"/>
                </a:lnTo>
                <a:cubicBezTo>
                  <a:pt x="894747" y="771352"/>
                  <a:pt x="874469" y="781910"/>
                  <a:pt x="854832" y="793553"/>
                </a:cubicBezTo>
                <a:cubicBezTo>
                  <a:pt x="776434" y="840079"/>
                  <a:pt x="712936" y="902048"/>
                  <a:pt x="664387" y="979262"/>
                </a:cubicBezTo>
                <a:cubicBezTo>
                  <a:pt x="649684" y="1002698"/>
                  <a:pt x="648747" y="1002304"/>
                  <a:pt x="620328" y="999194"/>
                </a:cubicBezTo>
                <a:cubicBezTo>
                  <a:pt x="603800" y="997369"/>
                  <a:pt x="591909" y="990610"/>
                  <a:pt x="580019" y="979163"/>
                </a:cubicBezTo>
                <a:cubicBezTo>
                  <a:pt x="525648" y="926963"/>
                  <a:pt x="462397" y="889566"/>
                  <a:pt x="388587" y="872347"/>
                </a:cubicBezTo>
                <a:cubicBezTo>
                  <a:pt x="368506" y="867660"/>
                  <a:pt x="355234" y="857545"/>
                  <a:pt x="344429" y="840671"/>
                </a:cubicBezTo>
                <a:cubicBezTo>
                  <a:pt x="311471" y="789311"/>
                  <a:pt x="289121" y="734397"/>
                  <a:pt x="285026" y="672922"/>
                </a:cubicBezTo>
                <a:cubicBezTo>
                  <a:pt x="276244" y="540548"/>
                  <a:pt x="324793" y="434323"/>
                  <a:pt x="430130" y="353705"/>
                </a:cubicBezTo>
                <a:cubicBezTo>
                  <a:pt x="486598" y="310484"/>
                  <a:pt x="549004" y="290049"/>
                  <a:pt x="615685" y="285675"/>
                </a:cubicBezTo>
                <a:close/>
                <a:moveTo>
                  <a:pt x="1164330" y="1"/>
                </a:moveTo>
                <a:cubicBezTo>
                  <a:pt x="1195561" y="1"/>
                  <a:pt x="1226842" y="1"/>
                  <a:pt x="1258073" y="1"/>
                </a:cubicBezTo>
                <a:lnTo>
                  <a:pt x="1258122" y="1"/>
                </a:lnTo>
                <a:cubicBezTo>
                  <a:pt x="1280226" y="5971"/>
                  <a:pt x="1302724" y="10806"/>
                  <a:pt x="1324383" y="18108"/>
                </a:cubicBezTo>
                <a:cubicBezTo>
                  <a:pt x="1418668" y="49833"/>
                  <a:pt x="1487396" y="111160"/>
                  <a:pt x="1531455" y="200166"/>
                </a:cubicBezTo>
                <a:cubicBezTo>
                  <a:pt x="1550204" y="238057"/>
                  <a:pt x="1562341" y="277824"/>
                  <a:pt x="1565499" y="320353"/>
                </a:cubicBezTo>
                <a:cubicBezTo>
                  <a:pt x="1566485" y="333823"/>
                  <a:pt x="1562834" y="341372"/>
                  <a:pt x="1550697" y="347637"/>
                </a:cubicBezTo>
                <a:cubicBezTo>
                  <a:pt x="1499780" y="373836"/>
                  <a:pt x="1455228" y="408767"/>
                  <a:pt x="1416744" y="451050"/>
                </a:cubicBezTo>
                <a:cubicBezTo>
                  <a:pt x="1360992" y="512279"/>
                  <a:pt x="1321374" y="582438"/>
                  <a:pt x="1301836" y="663351"/>
                </a:cubicBezTo>
                <a:cubicBezTo>
                  <a:pt x="1299911" y="671345"/>
                  <a:pt x="1297149" y="679238"/>
                  <a:pt x="1296162" y="687330"/>
                </a:cubicBezTo>
                <a:cubicBezTo>
                  <a:pt x="1294188" y="703562"/>
                  <a:pt x="1283877" y="708545"/>
                  <a:pt x="1269371" y="710766"/>
                </a:cubicBezTo>
                <a:cubicBezTo>
                  <a:pt x="1153525" y="728576"/>
                  <a:pt x="1052234" y="696210"/>
                  <a:pt x="967027" y="617812"/>
                </a:cubicBezTo>
                <a:cubicBezTo>
                  <a:pt x="905453" y="561173"/>
                  <a:pt x="867808" y="490027"/>
                  <a:pt x="857052" y="405610"/>
                </a:cubicBezTo>
                <a:cubicBezTo>
                  <a:pt x="840771" y="278120"/>
                  <a:pt x="883942" y="172783"/>
                  <a:pt x="976895" y="87132"/>
                </a:cubicBezTo>
                <a:cubicBezTo>
                  <a:pt x="1025098" y="42728"/>
                  <a:pt x="1083761" y="17220"/>
                  <a:pt x="1147999" y="4639"/>
                </a:cubicBezTo>
                <a:cubicBezTo>
                  <a:pt x="1153525" y="3553"/>
                  <a:pt x="1158903" y="1580"/>
                  <a:pt x="1164330" y="1"/>
                </a:cubicBezTo>
                <a:close/>
                <a:moveTo>
                  <a:pt x="2950420" y="1"/>
                </a:moveTo>
                <a:cubicBezTo>
                  <a:pt x="2980023" y="1"/>
                  <a:pt x="3009626" y="1"/>
                  <a:pt x="3039229" y="1"/>
                </a:cubicBezTo>
                <a:cubicBezTo>
                  <a:pt x="3062368" y="8142"/>
                  <a:pt x="3086347" y="14506"/>
                  <a:pt x="3108500" y="24719"/>
                </a:cubicBezTo>
                <a:cubicBezTo>
                  <a:pt x="3206436" y="69864"/>
                  <a:pt x="3265543" y="145795"/>
                  <a:pt x="3276299" y="253598"/>
                </a:cubicBezTo>
                <a:cubicBezTo>
                  <a:pt x="3287005" y="361056"/>
                  <a:pt x="3249853" y="451247"/>
                  <a:pt x="3161686" y="515978"/>
                </a:cubicBezTo>
                <a:cubicBezTo>
                  <a:pt x="3062714" y="588653"/>
                  <a:pt x="2942477" y="591564"/>
                  <a:pt x="2839854" y="527918"/>
                </a:cubicBezTo>
                <a:cubicBezTo>
                  <a:pt x="2753808" y="474534"/>
                  <a:pt x="2708614" y="393028"/>
                  <a:pt x="2705654" y="293858"/>
                </a:cubicBezTo>
                <a:cubicBezTo>
                  <a:pt x="2702052" y="173030"/>
                  <a:pt x="2774234" y="62167"/>
                  <a:pt x="2889636" y="19194"/>
                </a:cubicBezTo>
                <a:cubicBezTo>
                  <a:pt x="2909470" y="11793"/>
                  <a:pt x="2930142" y="6366"/>
                  <a:pt x="2950420" y="1"/>
                </a:cubicBezTo>
                <a:close/>
                <a:moveTo>
                  <a:pt x="2378098" y="0"/>
                </a:moveTo>
                <a:cubicBezTo>
                  <a:pt x="2404395" y="0"/>
                  <a:pt x="2430742" y="0"/>
                  <a:pt x="2457039" y="0"/>
                </a:cubicBezTo>
                <a:cubicBezTo>
                  <a:pt x="2464045" y="1875"/>
                  <a:pt x="2470903" y="4342"/>
                  <a:pt x="2478008" y="5575"/>
                </a:cubicBezTo>
                <a:cubicBezTo>
                  <a:pt x="2527000" y="14111"/>
                  <a:pt x="2569776" y="35622"/>
                  <a:pt x="2607520" y="67544"/>
                </a:cubicBezTo>
                <a:cubicBezTo>
                  <a:pt x="2620891" y="78842"/>
                  <a:pt x="2621581" y="80964"/>
                  <a:pt x="2613589" y="96851"/>
                </a:cubicBezTo>
                <a:cubicBezTo>
                  <a:pt x="2595383" y="133016"/>
                  <a:pt x="2582604" y="170809"/>
                  <a:pt x="2574562" y="210575"/>
                </a:cubicBezTo>
                <a:cubicBezTo>
                  <a:pt x="2556850" y="298397"/>
                  <a:pt x="2570813" y="381778"/>
                  <a:pt x="2607273" y="462397"/>
                </a:cubicBezTo>
                <a:cubicBezTo>
                  <a:pt x="2611319" y="471327"/>
                  <a:pt x="2615661" y="480109"/>
                  <a:pt x="2620545" y="490372"/>
                </a:cubicBezTo>
                <a:cubicBezTo>
                  <a:pt x="2615908" y="495256"/>
                  <a:pt x="2611961" y="500338"/>
                  <a:pt x="2607125" y="504285"/>
                </a:cubicBezTo>
                <a:cubicBezTo>
                  <a:pt x="2534648" y="563293"/>
                  <a:pt x="2452401" y="586186"/>
                  <a:pt x="2360681" y="566155"/>
                </a:cubicBezTo>
                <a:cubicBezTo>
                  <a:pt x="2293434" y="551502"/>
                  <a:pt x="2237830" y="515929"/>
                  <a:pt x="2196386" y="460473"/>
                </a:cubicBezTo>
                <a:cubicBezTo>
                  <a:pt x="2122674" y="361895"/>
                  <a:pt x="2115520" y="256558"/>
                  <a:pt x="2171124" y="148162"/>
                </a:cubicBezTo>
                <a:cubicBezTo>
                  <a:pt x="2206894" y="78448"/>
                  <a:pt x="2265459" y="33747"/>
                  <a:pt x="2340650" y="11200"/>
                </a:cubicBezTo>
                <a:cubicBezTo>
                  <a:pt x="2353133" y="7549"/>
                  <a:pt x="2365615" y="3750"/>
                  <a:pt x="2378098" y="0"/>
                </a:cubicBezTo>
                <a:close/>
              </a:path>
            </a:pathLst>
          </a:custGeom>
          <a:solidFill>
            <a:srgbClr val="D0326D"/>
          </a:solidFill>
          <a:ln w="1531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Tree>
    <p:extLst>
      <p:ext uri="{BB962C8B-B14F-4D97-AF65-F5344CB8AC3E}">
        <p14:creationId xmlns:p14="http://schemas.microsoft.com/office/powerpoint/2010/main" val="365935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359"/>
                                        </p:tgtEl>
                                        <p:attrNameLst>
                                          <p:attrName>style.visibility</p:attrName>
                                        </p:attrNameLst>
                                      </p:cBhvr>
                                      <p:to>
                                        <p:strVal val="visible"/>
                                      </p:to>
                                    </p:set>
                                    <p:animEffect transition="in" filter="fade">
                                      <p:cBhvr>
                                        <p:cTn id="13" dur="500"/>
                                        <p:tgtEl>
                                          <p:spTgt spid="1359"/>
                                        </p:tgtEl>
                                      </p:cBhvr>
                                    </p:animEffect>
                                    <p:anim calcmode="lin" valueType="num">
                                      <p:cBhvr>
                                        <p:cTn id="14" dur="500" fill="hold"/>
                                        <p:tgtEl>
                                          <p:spTgt spid="1359"/>
                                        </p:tgtEl>
                                        <p:attrNameLst>
                                          <p:attrName>ppt_x</p:attrName>
                                        </p:attrNameLst>
                                      </p:cBhvr>
                                      <p:tavLst>
                                        <p:tav tm="0">
                                          <p:val>
                                            <p:strVal val="#ppt_x"/>
                                          </p:val>
                                        </p:tav>
                                        <p:tav tm="100000">
                                          <p:val>
                                            <p:strVal val="#ppt_x"/>
                                          </p:val>
                                        </p:tav>
                                      </p:tavLst>
                                    </p:anim>
                                    <p:anim calcmode="lin" valueType="num">
                                      <p:cBhvr>
                                        <p:cTn id="15" dur="500" fill="hold"/>
                                        <p:tgtEl>
                                          <p:spTgt spid="1359"/>
                                        </p:tgtEl>
                                        <p:attrNameLst>
                                          <p:attrName>ppt_y</p:attrName>
                                        </p:attrNameLst>
                                      </p:cBhvr>
                                      <p:tavLst>
                                        <p:tav tm="0">
                                          <p:val>
                                            <p:strVal val="#ppt_y+.1"/>
                                          </p:val>
                                        </p:tav>
                                        <p:tav tm="100000">
                                          <p:val>
                                            <p:strVal val="#ppt_y"/>
                                          </p:val>
                                        </p:tav>
                                      </p:tavLst>
                                    </p:anim>
                                  </p:childTnLst>
                                </p:cTn>
                              </p:par>
                              <p:par>
                                <p:cTn id="16" presetID="12" presetClass="entr" presetSubtype="2" fill="hold" nodeType="withEffect">
                                  <p:stCondLst>
                                    <p:cond delay="0"/>
                                  </p:stCondLst>
                                  <p:childTnLst>
                                    <p:set>
                                      <p:cBhvr>
                                        <p:cTn id="17" dur="1" fill="hold">
                                          <p:stCondLst>
                                            <p:cond delay="0"/>
                                          </p:stCondLst>
                                        </p:cTn>
                                        <p:tgtEl>
                                          <p:spTgt spid="1358"/>
                                        </p:tgtEl>
                                        <p:attrNameLst>
                                          <p:attrName>style.visibility</p:attrName>
                                        </p:attrNameLst>
                                      </p:cBhvr>
                                      <p:to>
                                        <p:strVal val="visible"/>
                                      </p:to>
                                    </p:set>
                                    <p:anim calcmode="lin" valueType="num">
                                      <p:cBhvr additive="base">
                                        <p:cTn id="18" dur="500"/>
                                        <p:tgtEl>
                                          <p:spTgt spid="1358"/>
                                        </p:tgtEl>
                                        <p:attrNameLst>
                                          <p:attrName>ppt_x</p:attrName>
                                        </p:attrNameLst>
                                      </p:cBhvr>
                                      <p:tavLst>
                                        <p:tav tm="0">
                                          <p:val>
                                            <p:strVal val="#ppt_x+#ppt_w*1.125000"/>
                                          </p:val>
                                        </p:tav>
                                        <p:tav tm="100000">
                                          <p:val>
                                            <p:strVal val="#ppt_x"/>
                                          </p:val>
                                        </p:tav>
                                      </p:tavLst>
                                    </p:anim>
                                    <p:animEffect transition="in" filter="wipe(left)">
                                      <p:cBhvr>
                                        <p:cTn id="19" dur="500"/>
                                        <p:tgtEl>
                                          <p:spTgt spid="1358"/>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P spid="10" grpId="0"/>
      <p:bldP spid="11" grpId="0"/>
      <p:bldP spid="22" grpId="0" animBg="1"/>
      <p:bldP spid="7" grpId="0"/>
      <p:bldP spid="8" grpId="0"/>
      <p:bldP spid="9" grpId="0" animBg="1"/>
      <p:bldP spid="30" grpId="0"/>
      <p:bldP spid="31" grpId="0"/>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1366684" y="334954"/>
            <a:ext cx="8917858"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dirty="0">
                <a:solidFill>
                  <a:schemeClr val="bg1"/>
                </a:solidFill>
                <a:latin typeface="Palatino Linotype" panose="02040502050505030304" pitchFamily="18" charset="0"/>
                <a:ea typeface="Verdana" panose="020B0604030504040204" pitchFamily="34" charset="0"/>
                <a:cs typeface="Courier New" panose="02070309020205020404" pitchFamily="49" charset="0"/>
              </a:rPr>
              <a:t>TOTAL REVENUE BY MOVIE TITLE</a:t>
            </a:r>
          </a:p>
        </p:txBody>
      </p:sp>
      <p:sp>
        <p:nvSpPr>
          <p:cNvPr id="12" name="TextBox 11">
            <a:extLst>
              <a:ext uri="{FF2B5EF4-FFF2-40B4-BE49-F238E27FC236}">
                <a16:creationId xmlns:a16="http://schemas.microsoft.com/office/drawing/2014/main" id="{525800E0-98AF-45E7-21AA-344E2322510B}"/>
              </a:ext>
            </a:extLst>
          </p:cNvPr>
          <p:cNvSpPr txBox="1"/>
          <p:nvPr/>
        </p:nvSpPr>
        <p:spPr>
          <a:xfrm>
            <a:off x="7046879" y="2797128"/>
            <a:ext cx="198018" cy="296713"/>
          </a:xfrm>
          <a:custGeom>
            <a:avLst/>
            <a:gdLst/>
            <a:ahLst/>
            <a:cxnLst/>
            <a:rect l="l" t="t" r="r" b="b"/>
            <a:pathLst>
              <a:path w="163651" h="245217">
                <a:moveTo>
                  <a:pt x="84912" y="0"/>
                </a:moveTo>
                <a:cubicBezTo>
                  <a:pt x="99075" y="0"/>
                  <a:pt x="112265" y="3067"/>
                  <a:pt x="124482" y="9202"/>
                </a:cubicBezTo>
                <a:cubicBezTo>
                  <a:pt x="136699" y="15337"/>
                  <a:pt x="145909" y="23441"/>
                  <a:pt x="152111" y="33515"/>
                </a:cubicBezTo>
                <a:cubicBezTo>
                  <a:pt x="158313" y="43589"/>
                  <a:pt x="161414" y="54534"/>
                  <a:pt x="161414" y="66348"/>
                </a:cubicBezTo>
                <a:cubicBezTo>
                  <a:pt x="161414" y="74484"/>
                  <a:pt x="159888" y="82723"/>
                  <a:pt x="156835" y="91063"/>
                </a:cubicBezTo>
                <a:cubicBezTo>
                  <a:pt x="153782" y="99404"/>
                  <a:pt x="149295" y="107247"/>
                  <a:pt x="143372" y="114593"/>
                </a:cubicBezTo>
                <a:cubicBezTo>
                  <a:pt x="133533" y="126841"/>
                  <a:pt x="121518" y="137541"/>
                  <a:pt x="107326" y="146692"/>
                </a:cubicBezTo>
                <a:lnTo>
                  <a:pt x="68581" y="183327"/>
                </a:lnTo>
                <a:cubicBezTo>
                  <a:pt x="57598" y="192558"/>
                  <a:pt x="49674" y="199531"/>
                  <a:pt x="44809" y="204245"/>
                </a:cubicBezTo>
                <a:cubicBezTo>
                  <a:pt x="39946" y="208960"/>
                  <a:pt x="64358" y="211317"/>
                  <a:pt x="118044" y="211317"/>
                </a:cubicBezTo>
                <a:cubicBezTo>
                  <a:pt x="125370" y="211317"/>
                  <a:pt x="130565" y="209445"/>
                  <a:pt x="133628" y="205701"/>
                </a:cubicBezTo>
                <a:cubicBezTo>
                  <a:pt x="136691" y="201958"/>
                  <a:pt x="140672" y="189489"/>
                  <a:pt x="145569" y="168296"/>
                </a:cubicBezTo>
                <a:lnTo>
                  <a:pt x="163651" y="168296"/>
                </a:lnTo>
                <a:lnTo>
                  <a:pt x="157843" y="245217"/>
                </a:lnTo>
                <a:lnTo>
                  <a:pt x="0" y="245217"/>
                </a:lnTo>
                <a:lnTo>
                  <a:pt x="0" y="231316"/>
                </a:lnTo>
                <a:lnTo>
                  <a:pt x="49837" y="174628"/>
                </a:lnTo>
                <a:cubicBezTo>
                  <a:pt x="77302" y="144794"/>
                  <a:pt x="93693" y="126186"/>
                  <a:pt x="99010" y="118806"/>
                </a:cubicBezTo>
                <a:cubicBezTo>
                  <a:pt x="106650" y="108220"/>
                  <a:pt x="112220" y="97974"/>
                  <a:pt x="115722" y="88069"/>
                </a:cubicBezTo>
                <a:cubicBezTo>
                  <a:pt x="119224" y="78165"/>
                  <a:pt x="120975" y="69277"/>
                  <a:pt x="120975" y="61406"/>
                </a:cubicBezTo>
                <a:cubicBezTo>
                  <a:pt x="120975" y="48554"/>
                  <a:pt x="117467" y="38490"/>
                  <a:pt x="110451" y="31216"/>
                </a:cubicBezTo>
                <a:cubicBezTo>
                  <a:pt x="103435" y="23942"/>
                  <a:pt x="93635" y="20305"/>
                  <a:pt x="81051" y="20305"/>
                </a:cubicBezTo>
                <a:cubicBezTo>
                  <a:pt x="66614" y="20305"/>
                  <a:pt x="54946" y="23667"/>
                  <a:pt x="46046" y="30391"/>
                </a:cubicBezTo>
                <a:cubicBezTo>
                  <a:pt x="37146" y="37115"/>
                  <a:pt x="32696" y="44017"/>
                  <a:pt x="32696" y="51097"/>
                </a:cubicBezTo>
                <a:cubicBezTo>
                  <a:pt x="32696" y="53010"/>
                  <a:pt x="32883" y="54152"/>
                  <a:pt x="33255" y="54523"/>
                </a:cubicBezTo>
                <a:cubicBezTo>
                  <a:pt x="34551" y="55925"/>
                  <a:pt x="37450" y="57186"/>
                  <a:pt x="41951" y="58309"/>
                </a:cubicBezTo>
                <a:cubicBezTo>
                  <a:pt x="54481" y="61281"/>
                  <a:pt x="60746" y="68939"/>
                  <a:pt x="60746" y="81284"/>
                </a:cubicBezTo>
                <a:cubicBezTo>
                  <a:pt x="60746" y="87927"/>
                  <a:pt x="58479" y="93478"/>
                  <a:pt x="53944" y="97937"/>
                </a:cubicBezTo>
                <a:cubicBezTo>
                  <a:pt x="49410" y="102396"/>
                  <a:pt x="43658" y="104626"/>
                  <a:pt x="36689" y="104626"/>
                </a:cubicBezTo>
                <a:cubicBezTo>
                  <a:pt x="28700" y="104626"/>
                  <a:pt x="21821" y="101092"/>
                  <a:pt x="16053" y="94025"/>
                </a:cubicBezTo>
                <a:cubicBezTo>
                  <a:pt x="10284" y="86958"/>
                  <a:pt x="7400" y="77885"/>
                  <a:pt x="7400" y="66805"/>
                </a:cubicBezTo>
                <a:cubicBezTo>
                  <a:pt x="7400" y="54639"/>
                  <a:pt x="10515" y="43608"/>
                  <a:pt x="16746" y="33710"/>
                </a:cubicBezTo>
                <a:cubicBezTo>
                  <a:pt x="22977" y="23813"/>
                  <a:pt x="32330" y="15720"/>
                  <a:pt x="44804" y="9432"/>
                </a:cubicBezTo>
                <a:cubicBezTo>
                  <a:pt x="57278" y="3144"/>
                  <a:pt x="70648" y="0"/>
                  <a:pt x="8491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6" name="TextBox 15">
            <a:extLst>
              <a:ext uri="{FF2B5EF4-FFF2-40B4-BE49-F238E27FC236}">
                <a16:creationId xmlns:a16="http://schemas.microsoft.com/office/drawing/2014/main" id="{F3EB33D4-CA9D-4379-44DA-0602DCF46906}"/>
              </a:ext>
            </a:extLst>
          </p:cNvPr>
          <p:cNvSpPr txBox="1"/>
          <p:nvPr/>
        </p:nvSpPr>
        <p:spPr>
          <a:xfrm>
            <a:off x="1790503" y="2797128"/>
            <a:ext cx="203848" cy="302334"/>
          </a:xfrm>
          <a:custGeom>
            <a:avLst/>
            <a:gdLst/>
            <a:ahLst/>
            <a:cxnLst/>
            <a:rect l="l" t="t" r="r" b="b"/>
            <a:pathLst>
              <a:path w="168469" h="249863">
                <a:moveTo>
                  <a:pt x="82884"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1" y="249863"/>
                </a:cubicBezTo>
                <a:cubicBezTo>
                  <a:pt x="61644" y="249863"/>
                  <a:pt x="42813" y="240739"/>
                  <a:pt x="27740" y="222491"/>
                </a:cubicBezTo>
                <a:cubicBezTo>
                  <a:pt x="9246" y="199959"/>
                  <a:pt x="0" y="167580"/>
                  <a:pt x="0" y="125354"/>
                </a:cubicBezTo>
                <a:cubicBezTo>
                  <a:pt x="0" y="85273"/>
                  <a:pt x="8704" y="53302"/>
                  <a:pt x="26113" y="29442"/>
                </a:cubicBezTo>
                <a:cubicBezTo>
                  <a:pt x="40425" y="9814"/>
                  <a:pt x="59349" y="0"/>
                  <a:pt x="82884" y="0"/>
                </a:cubicBezTo>
                <a:close/>
                <a:moveTo>
                  <a:pt x="83898" y="19101"/>
                </a:moveTo>
                <a:cubicBezTo>
                  <a:pt x="70470" y="19101"/>
                  <a:pt x="59841" y="25784"/>
                  <a:pt x="52012" y="39151"/>
                </a:cubicBezTo>
                <a:cubicBezTo>
                  <a:pt x="44182" y="52518"/>
                  <a:pt x="40267" y="81254"/>
                  <a:pt x="40267" y="125359"/>
                </a:cubicBezTo>
                <a:cubicBezTo>
                  <a:pt x="40267" y="168487"/>
                  <a:pt x="44316" y="196922"/>
                  <a:pt x="52414" y="210665"/>
                </a:cubicBezTo>
                <a:cubicBezTo>
                  <a:pt x="60511" y="224407"/>
                  <a:pt x="71119" y="231278"/>
                  <a:pt x="84237" y="231278"/>
                </a:cubicBezTo>
                <a:cubicBezTo>
                  <a:pt x="97523" y="231278"/>
                  <a:pt x="107767" y="225112"/>
                  <a:pt x="114970" y="212780"/>
                </a:cubicBezTo>
                <a:cubicBezTo>
                  <a:pt x="124020" y="197208"/>
                  <a:pt x="128545" y="168460"/>
                  <a:pt x="128545" y="126537"/>
                </a:cubicBezTo>
                <a:cubicBezTo>
                  <a:pt x="128545" y="83195"/>
                  <a:pt x="124393" y="54454"/>
                  <a:pt x="116088" y="40313"/>
                </a:cubicBezTo>
                <a:cubicBezTo>
                  <a:pt x="107783" y="26171"/>
                  <a:pt x="97053"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7" name="TextBox 16">
            <a:extLst>
              <a:ext uri="{FF2B5EF4-FFF2-40B4-BE49-F238E27FC236}">
                <a16:creationId xmlns:a16="http://schemas.microsoft.com/office/drawing/2014/main" id="{8911B847-E04C-6681-D19A-6C68B881E590}"/>
              </a:ext>
            </a:extLst>
          </p:cNvPr>
          <p:cNvSpPr txBox="1"/>
          <p:nvPr/>
        </p:nvSpPr>
        <p:spPr>
          <a:xfrm>
            <a:off x="2069460" y="2802333"/>
            <a:ext cx="162619" cy="291507"/>
          </a:xfrm>
          <a:custGeom>
            <a:avLst/>
            <a:gdLst/>
            <a:ahLst/>
            <a:cxnLst/>
            <a:rect l="l" t="t" r="r" b="b"/>
            <a:pathLst>
              <a:path w="134396" h="240915">
                <a:moveTo>
                  <a:pt x="73917" y="0"/>
                </a:moveTo>
                <a:lnTo>
                  <a:pt x="86385" y="0"/>
                </a:lnTo>
                <a:lnTo>
                  <a:pt x="86385" y="213944"/>
                </a:lnTo>
                <a:cubicBezTo>
                  <a:pt x="86385" y="216000"/>
                  <a:pt x="87508" y="217897"/>
                  <a:pt x="89754" y="219636"/>
                </a:cubicBezTo>
                <a:cubicBezTo>
                  <a:pt x="91351" y="220744"/>
                  <a:pt x="94133" y="221298"/>
                  <a:pt x="98100" y="221298"/>
                </a:cubicBezTo>
                <a:lnTo>
                  <a:pt x="134396" y="221298"/>
                </a:lnTo>
                <a:lnTo>
                  <a:pt x="134396" y="240915"/>
                </a:lnTo>
                <a:lnTo>
                  <a:pt x="6023" y="240915"/>
                </a:lnTo>
                <a:lnTo>
                  <a:pt x="6023" y="221298"/>
                </a:lnTo>
                <a:lnTo>
                  <a:pt x="37498" y="221298"/>
                </a:lnTo>
                <a:cubicBezTo>
                  <a:pt x="42434" y="221298"/>
                  <a:pt x="45966" y="220258"/>
                  <a:pt x="48092" y="218177"/>
                </a:cubicBezTo>
                <a:cubicBezTo>
                  <a:pt x="50217" y="216097"/>
                  <a:pt x="51280" y="213225"/>
                  <a:pt x="51280" y="209561"/>
                </a:cubicBezTo>
                <a:lnTo>
                  <a:pt x="51280" y="50527"/>
                </a:lnTo>
                <a:cubicBezTo>
                  <a:pt x="51280" y="48337"/>
                  <a:pt x="50339" y="46423"/>
                  <a:pt x="48456" y="44787"/>
                </a:cubicBezTo>
                <a:cubicBezTo>
                  <a:pt x="46573" y="43150"/>
                  <a:pt x="44051" y="42332"/>
                  <a:pt x="40891" y="42332"/>
                </a:cubicBezTo>
                <a:lnTo>
                  <a:pt x="0" y="42332"/>
                </a:lnTo>
                <a:lnTo>
                  <a:pt x="0" y="24180"/>
                </a:lnTo>
                <a:cubicBezTo>
                  <a:pt x="19334" y="21706"/>
                  <a:pt x="34319" y="18636"/>
                  <a:pt x="44954" y="14969"/>
                </a:cubicBezTo>
                <a:cubicBezTo>
                  <a:pt x="55589" y="11303"/>
                  <a:pt x="65243" y="6313"/>
                  <a:pt x="73917"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2" name="TextBox 21">
            <a:extLst>
              <a:ext uri="{FF2B5EF4-FFF2-40B4-BE49-F238E27FC236}">
                <a16:creationId xmlns:a16="http://schemas.microsoft.com/office/drawing/2014/main" id="{C5B8B6E6-2C4C-92FE-A615-53F51747BE7C}"/>
              </a:ext>
            </a:extLst>
          </p:cNvPr>
          <p:cNvSpPr txBox="1"/>
          <p:nvPr/>
        </p:nvSpPr>
        <p:spPr>
          <a:xfrm>
            <a:off x="2051553" y="5004947"/>
            <a:ext cx="193644" cy="302334"/>
          </a:xfrm>
          <a:custGeom>
            <a:avLst/>
            <a:gdLst/>
            <a:ahLst/>
            <a:cxnLst/>
            <a:rect l="l" t="t" r="r" b="b"/>
            <a:pathLst>
              <a:path w="160036" h="249863">
                <a:moveTo>
                  <a:pt x="77483" y="0"/>
                </a:moveTo>
                <a:cubicBezTo>
                  <a:pt x="99523" y="0"/>
                  <a:pt x="117215" y="6017"/>
                  <a:pt x="130558" y="18052"/>
                </a:cubicBezTo>
                <a:cubicBezTo>
                  <a:pt x="143901" y="30087"/>
                  <a:pt x="150572" y="44951"/>
                  <a:pt x="150572" y="62643"/>
                </a:cubicBezTo>
                <a:cubicBezTo>
                  <a:pt x="150572" y="75427"/>
                  <a:pt x="146954" y="86492"/>
                  <a:pt x="139717" y="95836"/>
                </a:cubicBezTo>
                <a:cubicBezTo>
                  <a:pt x="132481" y="105181"/>
                  <a:pt x="120999" y="112014"/>
                  <a:pt x="105271" y="116335"/>
                </a:cubicBezTo>
                <a:cubicBezTo>
                  <a:pt x="120140" y="118729"/>
                  <a:pt x="130315" y="124362"/>
                  <a:pt x="135794" y="133237"/>
                </a:cubicBezTo>
                <a:cubicBezTo>
                  <a:pt x="151956" y="146215"/>
                  <a:pt x="160036" y="161691"/>
                  <a:pt x="160036" y="179665"/>
                </a:cubicBezTo>
                <a:cubicBezTo>
                  <a:pt x="160036" y="200015"/>
                  <a:pt x="152744" y="216402"/>
                  <a:pt x="138160" y="228826"/>
                </a:cubicBezTo>
                <a:cubicBezTo>
                  <a:pt x="121906" y="242851"/>
                  <a:pt x="100782" y="249863"/>
                  <a:pt x="74788" y="249863"/>
                </a:cubicBezTo>
                <a:cubicBezTo>
                  <a:pt x="59145" y="249863"/>
                  <a:pt x="45653" y="247279"/>
                  <a:pt x="34311" y="242109"/>
                </a:cubicBezTo>
                <a:cubicBezTo>
                  <a:pt x="22970" y="236939"/>
                  <a:pt x="14416" y="229851"/>
                  <a:pt x="8650" y="220843"/>
                </a:cubicBezTo>
                <a:cubicBezTo>
                  <a:pt x="2883" y="211836"/>
                  <a:pt x="0" y="201702"/>
                  <a:pt x="0" y="190441"/>
                </a:cubicBezTo>
                <a:cubicBezTo>
                  <a:pt x="0" y="181068"/>
                  <a:pt x="2386" y="173543"/>
                  <a:pt x="7160" y="167865"/>
                </a:cubicBezTo>
                <a:cubicBezTo>
                  <a:pt x="11933" y="162187"/>
                  <a:pt x="17998" y="159348"/>
                  <a:pt x="25352" y="159348"/>
                </a:cubicBezTo>
                <a:cubicBezTo>
                  <a:pt x="32117" y="159348"/>
                  <a:pt x="37585" y="161600"/>
                  <a:pt x="41755" y="166105"/>
                </a:cubicBezTo>
                <a:cubicBezTo>
                  <a:pt x="45926" y="170610"/>
                  <a:pt x="48011" y="176524"/>
                  <a:pt x="48011" y="183848"/>
                </a:cubicBezTo>
                <a:cubicBezTo>
                  <a:pt x="48011" y="188620"/>
                  <a:pt x="46945" y="192713"/>
                  <a:pt x="44814" y="196127"/>
                </a:cubicBezTo>
                <a:cubicBezTo>
                  <a:pt x="42682" y="199541"/>
                  <a:pt x="39086" y="202647"/>
                  <a:pt x="34024" y="205445"/>
                </a:cubicBezTo>
                <a:cubicBezTo>
                  <a:pt x="30500" y="207341"/>
                  <a:pt x="28738" y="208790"/>
                  <a:pt x="28738" y="209792"/>
                </a:cubicBezTo>
                <a:cubicBezTo>
                  <a:pt x="28738" y="212422"/>
                  <a:pt x="30223" y="215562"/>
                  <a:pt x="33193" y="219213"/>
                </a:cubicBezTo>
                <a:cubicBezTo>
                  <a:pt x="36163" y="222863"/>
                  <a:pt x="40705" y="225844"/>
                  <a:pt x="46818" y="228156"/>
                </a:cubicBezTo>
                <a:cubicBezTo>
                  <a:pt x="52932" y="230467"/>
                  <a:pt x="60923" y="231623"/>
                  <a:pt x="70793" y="231623"/>
                </a:cubicBezTo>
                <a:cubicBezTo>
                  <a:pt x="87479" y="231623"/>
                  <a:pt x="99728" y="227617"/>
                  <a:pt x="107538" y="219605"/>
                </a:cubicBezTo>
                <a:cubicBezTo>
                  <a:pt x="115348" y="211593"/>
                  <a:pt x="119253" y="198446"/>
                  <a:pt x="119253" y="180162"/>
                </a:cubicBezTo>
                <a:cubicBezTo>
                  <a:pt x="119253" y="160943"/>
                  <a:pt x="115936" y="147449"/>
                  <a:pt x="109302" y="139681"/>
                </a:cubicBezTo>
                <a:cubicBezTo>
                  <a:pt x="102668" y="131913"/>
                  <a:pt x="92765" y="128029"/>
                  <a:pt x="79593" y="128029"/>
                </a:cubicBezTo>
                <a:cubicBezTo>
                  <a:pt x="76153" y="128029"/>
                  <a:pt x="71807" y="128449"/>
                  <a:pt x="66555" y="129290"/>
                </a:cubicBezTo>
                <a:cubicBezTo>
                  <a:pt x="61439" y="130055"/>
                  <a:pt x="57704" y="130438"/>
                  <a:pt x="55348" y="130438"/>
                </a:cubicBezTo>
                <a:cubicBezTo>
                  <a:pt x="51192" y="130438"/>
                  <a:pt x="47811" y="129441"/>
                  <a:pt x="45206" y="127447"/>
                </a:cubicBezTo>
                <a:cubicBezTo>
                  <a:pt x="42602" y="125453"/>
                  <a:pt x="41300" y="122807"/>
                  <a:pt x="41300" y="119511"/>
                </a:cubicBezTo>
                <a:cubicBezTo>
                  <a:pt x="41300" y="115973"/>
                  <a:pt x="42549" y="113267"/>
                  <a:pt x="45049" y="111394"/>
                </a:cubicBezTo>
                <a:cubicBezTo>
                  <a:pt x="47549" y="109520"/>
                  <a:pt x="50707" y="108584"/>
                  <a:pt x="54523" y="108584"/>
                </a:cubicBezTo>
                <a:lnTo>
                  <a:pt x="65235" y="108982"/>
                </a:lnTo>
                <a:lnTo>
                  <a:pt x="72070" y="109272"/>
                </a:lnTo>
                <a:cubicBezTo>
                  <a:pt x="86145" y="109272"/>
                  <a:pt x="96422" y="105986"/>
                  <a:pt x="102902" y="99415"/>
                </a:cubicBezTo>
                <a:cubicBezTo>
                  <a:pt x="109443" y="92781"/>
                  <a:pt x="112714" y="82302"/>
                  <a:pt x="112714" y="67978"/>
                </a:cubicBezTo>
                <a:cubicBezTo>
                  <a:pt x="112714" y="50138"/>
                  <a:pt x="109592" y="37618"/>
                  <a:pt x="103349" y="30418"/>
                </a:cubicBezTo>
                <a:cubicBezTo>
                  <a:pt x="97105" y="23217"/>
                  <a:pt x="87722" y="19617"/>
                  <a:pt x="75200" y="19617"/>
                </a:cubicBezTo>
                <a:cubicBezTo>
                  <a:pt x="63435" y="19617"/>
                  <a:pt x="54271" y="21600"/>
                  <a:pt x="47706" y="25565"/>
                </a:cubicBezTo>
                <a:cubicBezTo>
                  <a:pt x="41140" y="29530"/>
                  <a:pt x="37858" y="32781"/>
                  <a:pt x="37858" y="35320"/>
                </a:cubicBezTo>
                <a:cubicBezTo>
                  <a:pt x="37858" y="36902"/>
                  <a:pt x="39218" y="39059"/>
                  <a:pt x="41939" y="41789"/>
                </a:cubicBezTo>
                <a:cubicBezTo>
                  <a:pt x="49543" y="48726"/>
                  <a:pt x="53345" y="55694"/>
                  <a:pt x="53345" y="62694"/>
                </a:cubicBezTo>
                <a:cubicBezTo>
                  <a:pt x="53345" y="68237"/>
                  <a:pt x="51294" y="72911"/>
                  <a:pt x="47192" y="76718"/>
                </a:cubicBezTo>
                <a:cubicBezTo>
                  <a:pt x="43090" y="80524"/>
                  <a:pt x="37911" y="82427"/>
                  <a:pt x="31655" y="82427"/>
                </a:cubicBezTo>
                <a:cubicBezTo>
                  <a:pt x="24915" y="82427"/>
                  <a:pt x="19474" y="79934"/>
                  <a:pt x="15333" y="74948"/>
                </a:cubicBezTo>
                <a:cubicBezTo>
                  <a:pt x="11191" y="69962"/>
                  <a:pt x="9120" y="63214"/>
                  <a:pt x="9120" y="54703"/>
                </a:cubicBezTo>
                <a:cubicBezTo>
                  <a:pt x="9120" y="41903"/>
                  <a:pt x="13696" y="30565"/>
                  <a:pt x="22849" y="20690"/>
                </a:cubicBezTo>
                <a:cubicBezTo>
                  <a:pt x="35692" y="6896"/>
                  <a:pt x="53904" y="0"/>
                  <a:pt x="7748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6" name="TextBox 25">
            <a:extLst>
              <a:ext uri="{FF2B5EF4-FFF2-40B4-BE49-F238E27FC236}">
                <a16:creationId xmlns:a16="http://schemas.microsoft.com/office/drawing/2014/main" id="{4682AA22-EDDD-E7DB-46D6-0972CBB0F767}"/>
              </a:ext>
            </a:extLst>
          </p:cNvPr>
          <p:cNvSpPr txBox="1"/>
          <p:nvPr/>
        </p:nvSpPr>
        <p:spPr>
          <a:xfrm>
            <a:off x="6794365" y="4990080"/>
            <a:ext cx="203848" cy="302334"/>
          </a:xfrm>
          <a:custGeom>
            <a:avLst/>
            <a:gdLst/>
            <a:ahLst/>
            <a:cxnLst/>
            <a:rect l="l" t="t" r="r" b="b"/>
            <a:pathLst>
              <a:path w="168469" h="249863">
                <a:moveTo>
                  <a:pt x="82885"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2" y="249863"/>
                </a:cubicBezTo>
                <a:cubicBezTo>
                  <a:pt x="61644" y="249863"/>
                  <a:pt x="42814" y="240740"/>
                  <a:pt x="27740" y="222492"/>
                </a:cubicBezTo>
                <a:cubicBezTo>
                  <a:pt x="9247" y="199960"/>
                  <a:pt x="0" y="167580"/>
                  <a:pt x="0" y="125354"/>
                </a:cubicBezTo>
                <a:cubicBezTo>
                  <a:pt x="0" y="85273"/>
                  <a:pt x="8704" y="53302"/>
                  <a:pt x="26113" y="29442"/>
                </a:cubicBezTo>
                <a:cubicBezTo>
                  <a:pt x="40425" y="9814"/>
                  <a:pt x="59349" y="0"/>
                  <a:pt x="82885" y="0"/>
                </a:cubicBezTo>
                <a:close/>
                <a:moveTo>
                  <a:pt x="83898" y="19101"/>
                </a:moveTo>
                <a:cubicBezTo>
                  <a:pt x="70470" y="19101"/>
                  <a:pt x="59842" y="25784"/>
                  <a:pt x="52012" y="39151"/>
                </a:cubicBezTo>
                <a:cubicBezTo>
                  <a:pt x="44182" y="52518"/>
                  <a:pt x="40267" y="81254"/>
                  <a:pt x="40267" y="125359"/>
                </a:cubicBezTo>
                <a:cubicBezTo>
                  <a:pt x="40267" y="168487"/>
                  <a:pt x="44316" y="196923"/>
                  <a:pt x="52414" y="210665"/>
                </a:cubicBezTo>
                <a:cubicBezTo>
                  <a:pt x="60512" y="224407"/>
                  <a:pt x="71119" y="231279"/>
                  <a:pt x="84237" y="231279"/>
                </a:cubicBezTo>
                <a:cubicBezTo>
                  <a:pt x="97523" y="231279"/>
                  <a:pt x="107767" y="225112"/>
                  <a:pt x="114970" y="212780"/>
                </a:cubicBezTo>
                <a:cubicBezTo>
                  <a:pt x="124020" y="197208"/>
                  <a:pt x="128546" y="168460"/>
                  <a:pt x="128546" y="126537"/>
                </a:cubicBezTo>
                <a:cubicBezTo>
                  <a:pt x="128546" y="83195"/>
                  <a:pt x="124393" y="54454"/>
                  <a:pt x="116088" y="40313"/>
                </a:cubicBezTo>
                <a:cubicBezTo>
                  <a:pt x="107784" y="26171"/>
                  <a:pt x="97054"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7" name="TextBox 26">
            <a:extLst>
              <a:ext uri="{FF2B5EF4-FFF2-40B4-BE49-F238E27FC236}">
                <a16:creationId xmlns:a16="http://schemas.microsoft.com/office/drawing/2014/main" id="{CECD0DE5-2811-27E4-EEEA-F39B098BBE45}"/>
              </a:ext>
            </a:extLst>
          </p:cNvPr>
          <p:cNvSpPr txBox="1"/>
          <p:nvPr/>
        </p:nvSpPr>
        <p:spPr>
          <a:xfrm>
            <a:off x="7049586" y="4995285"/>
            <a:ext cx="205929" cy="291507"/>
          </a:xfrm>
          <a:custGeom>
            <a:avLst/>
            <a:gdLst/>
            <a:ahLst/>
            <a:cxnLst/>
            <a:rect l="l" t="t" r="r" b="b"/>
            <a:pathLst>
              <a:path w="170189" h="240915">
                <a:moveTo>
                  <a:pt x="114943" y="0"/>
                </a:moveTo>
                <a:lnTo>
                  <a:pt x="131299" y="0"/>
                </a:lnTo>
                <a:lnTo>
                  <a:pt x="131299" y="159692"/>
                </a:lnTo>
                <a:lnTo>
                  <a:pt x="170189" y="159692"/>
                </a:lnTo>
                <a:lnTo>
                  <a:pt x="170189" y="180858"/>
                </a:lnTo>
                <a:lnTo>
                  <a:pt x="131299" y="180858"/>
                </a:lnTo>
                <a:lnTo>
                  <a:pt x="131299" y="213288"/>
                </a:lnTo>
                <a:cubicBezTo>
                  <a:pt x="131299" y="215367"/>
                  <a:pt x="132226" y="217124"/>
                  <a:pt x="134081" y="218558"/>
                </a:cubicBezTo>
                <a:cubicBezTo>
                  <a:pt x="136621" y="220385"/>
                  <a:pt x="139874" y="221298"/>
                  <a:pt x="143839" y="221298"/>
                </a:cubicBezTo>
                <a:lnTo>
                  <a:pt x="161757" y="221298"/>
                </a:lnTo>
                <a:lnTo>
                  <a:pt x="161757" y="240915"/>
                </a:lnTo>
                <a:lnTo>
                  <a:pt x="61089" y="240915"/>
                </a:lnTo>
                <a:lnTo>
                  <a:pt x="61089" y="221298"/>
                </a:lnTo>
                <a:lnTo>
                  <a:pt x="81908" y="221298"/>
                </a:lnTo>
                <a:cubicBezTo>
                  <a:pt x="86893" y="221298"/>
                  <a:pt x="90406" y="220384"/>
                  <a:pt x="92446" y="218555"/>
                </a:cubicBezTo>
                <a:cubicBezTo>
                  <a:pt x="94485" y="216727"/>
                  <a:pt x="95505" y="213961"/>
                  <a:pt x="95505" y="210258"/>
                </a:cubicBezTo>
                <a:lnTo>
                  <a:pt x="95505" y="180858"/>
                </a:lnTo>
                <a:lnTo>
                  <a:pt x="0" y="180858"/>
                </a:lnTo>
                <a:lnTo>
                  <a:pt x="0" y="160088"/>
                </a:lnTo>
                <a:lnTo>
                  <a:pt x="114943" y="0"/>
                </a:lnTo>
                <a:close/>
                <a:moveTo>
                  <a:pt x="95505" y="52773"/>
                </a:moveTo>
                <a:lnTo>
                  <a:pt x="21061" y="159692"/>
                </a:lnTo>
                <a:lnTo>
                  <a:pt x="95505" y="159692"/>
                </a:lnTo>
                <a:lnTo>
                  <a:pt x="95505" y="52773"/>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pic>
        <p:nvPicPr>
          <p:cNvPr id="3" name="Picture 2">
            <a:extLst>
              <a:ext uri="{FF2B5EF4-FFF2-40B4-BE49-F238E27FC236}">
                <a16:creationId xmlns:a16="http://schemas.microsoft.com/office/drawing/2014/main" id="{6F0E7766-BB50-1C5F-157A-1D445B01B182}"/>
              </a:ext>
            </a:extLst>
          </p:cNvPr>
          <p:cNvPicPr>
            <a:picLocks noChangeAspect="1"/>
          </p:cNvPicPr>
          <p:nvPr/>
        </p:nvPicPr>
        <p:blipFill>
          <a:blip r:embed="rId2"/>
          <a:stretch>
            <a:fillRect/>
          </a:stretch>
        </p:blipFill>
        <p:spPr>
          <a:xfrm>
            <a:off x="1424535" y="1129485"/>
            <a:ext cx="9142288" cy="5577840"/>
          </a:xfrm>
          <a:prstGeom prst="rect">
            <a:avLst/>
          </a:prstGeom>
        </p:spPr>
      </p:pic>
    </p:spTree>
    <p:extLst>
      <p:ext uri="{BB962C8B-B14F-4D97-AF65-F5344CB8AC3E}">
        <p14:creationId xmlns:p14="http://schemas.microsoft.com/office/powerpoint/2010/main" val="1822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P spid="12" grpId="0" animBg="1"/>
      <p:bldP spid="16" grpId="0" animBg="1"/>
      <p:bldP spid="17" grpId="0" animBg="1"/>
      <p:bldP spid="22"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1366684" y="334954"/>
            <a:ext cx="8917858"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dirty="0">
                <a:solidFill>
                  <a:schemeClr val="bg1"/>
                </a:solidFill>
                <a:latin typeface="Palatino Linotype" panose="02040502050505030304" pitchFamily="18" charset="0"/>
                <a:ea typeface="Verdana" panose="020B0604030504040204" pitchFamily="34" charset="0"/>
                <a:cs typeface="Courier New" panose="02070309020205020404" pitchFamily="49" charset="0"/>
              </a:rPr>
              <a:t>TOTAL REVENUE BY FILM RATING</a:t>
            </a:r>
          </a:p>
        </p:txBody>
      </p:sp>
      <p:sp>
        <p:nvSpPr>
          <p:cNvPr id="12" name="TextBox 11">
            <a:extLst>
              <a:ext uri="{FF2B5EF4-FFF2-40B4-BE49-F238E27FC236}">
                <a16:creationId xmlns:a16="http://schemas.microsoft.com/office/drawing/2014/main" id="{525800E0-98AF-45E7-21AA-344E2322510B}"/>
              </a:ext>
            </a:extLst>
          </p:cNvPr>
          <p:cNvSpPr txBox="1"/>
          <p:nvPr/>
        </p:nvSpPr>
        <p:spPr>
          <a:xfrm>
            <a:off x="7046879" y="2797128"/>
            <a:ext cx="198018" cy="296713"/>
          </a:xfrm>
          <a:custGeom>
            <a:avLst/>
            <a:gdLst/>
            <a:ahLst/>
            <a:cxnLst/>
            <a:rect l="l" t="t" r="r" b="b"/>
            <a:pathLst>
              <a:path w="163651" h="245217">
                <a:moveTo>
                  <a:pt x="84912" y="0"/>
                </a:moveTo>
                <a:cubicBezTo>
                  <a:pt x="99075" y="0"/>
                  <a:pt x="112265" y="3067"/>
                  <a:pt x="124482" y="9202"/>
                </a:cubicBezTo>
                <a:cubicBezTo>
                  <a:pt x="136699" y="15337"/>
                  <a:pt x="145909" y="23441"/>
                  <a:pt x="152111" y="33515"/>
                </a:cubicBezTo>
                <a:cubicBezTo>
                  <a:pt x="158313" y="43589"/>
                  <a:pt x="161414" y="54534"/>
                  <a:pt x="161414" y="66348"/>
                </a:cubicBezTo>
                <a:cubicBezTo>
                  <a:pt x="161414" y="74484"/>
                  <a:pt x="159888" y="82723"/>
                  <a:pt x="156835" y="91063"/>
                </a:cubicBezTo>
                <a:cubicBezTo>
                  <a:pt x="153782" y="99404"/>
                  <a:pt x="149295" y="107247"/>
                  <a:pt x="143372" y="114593"/>
                </a:cubicBezTo>
                <a:cubicBezTo>
                  <a:pt x="133533" y="126841"/>
                  <a:pt x="121518" y="137541"/>
                  <a:pt x="107326" y="146692"/>
                </a:cubicBezTo>
                <a:lnTo>
                  <a:pt x="68581" y="183327"/>
                </a:lnTo>
                <a:cubicBezTo>
                  <a:pt x="57598" y="192558"/>
                  <a:pt x="49674" y="199531"/>
                  <a:pt x="44809" y="204245"/>
                </a:cubicBezTo>
                <a:cubicBezTo>
                  <a:pt x="39946" y="208960"/>
                  <a:pt x="64358" y="211317"/>
                  <a:pt x="118044" y="211317"/>
                </a:cubicBezTo>
                <a:cubicBezTo>
                  <a:pt x="125370" y="211317"/>
                  <a:pt x="130565" y="209445"/>
                  <a:pt x="133628" y="205701"/>
                </a:cubicBezTo>
                <a:cubicBezTo>
                  <a:pt x="136691" y="201958"/>
                  <a:pt x="140672" y="189489"/>
                  <a:pt x="145569" y="168296"/>
                </a:cubicBezTo>
                <a:lnTo>
                  <a:pt x="163651" y="168296"/>
                </a:lnTo>
                <a:lnTo>
                  <a:pt x="157843" y="245217"/>
                </a:lnTo>
                <a:lnTo>
                  <a:pt x="0" y="245217"/>
                </a:lnTo>
                <a:lnTo>
                  <a:pt x="0" y="231316"/>
                </a:lnTo>
                <a:lnTo>
                  <a:pt x="49837" y="174628"/>
                </a:lnTo>
                <a:cubicBezTo>
                  <a:pt x="77302" y="144794"/>
                  <a:pt x="93693" y="126186"/>
                  <a:pt x="99010" y="118806"/>
                </a:cubicBezTo>
                <a:cubicBezTo>
                  <a:pt x="106650" y="108220"/>
                  <a:pt x="112220" y="97974"/>
                  <a:pt x="115722" y="88069"/>
                </a:cubicBezTo>
                <a:cubicBezTo>
                  <a:pt x="119224" y="78165"/>
                  <a:pt x="120975" y="69277"/>
                  <a:pt x="120975" y="61406"/>
                </a:cubicBezTo>
                <a:cubicBezTo>
                  <a:pt x="120975" y="48554"/>
                  <a:pt x="117467" y="38490"/>
                  <a:pt x="110451" y="31216"/>
                </a:cubicBezTo>
                <a:cubicBezTo>
                  <a:pt x="103435" y="23942"/>
                  <a:pt x="93635" y="20305"/>
                  <a:pt x="81051" y="20305"/>
                </a:cubicBezTo>
                <a:cubicBezTo>
                  <a:pt x="66614" y="20305"/>
                  <a:pt x="54946" y="23667"/>
                  <a:pt x="46046" y="30391"/>
                </a:cubicBezTo>
                <a:cubicBezTo>
                  <a:pt x="37146" y="37115"/>
                  <a:pt x="32696" y="44017"/>
                  <a:pt x="32696" y="51097"/>
                </a:cubicBezTo>
                <a:cubicBezTo>
                  <a:pt x="32696" y="53010"/>
                  <a:pt x="32883" y="54152"/>
                  <a:pt x="33255" y="54523"/>
                </a:cubicBezTo>
                <a:cubicBezTo>
                  <a:pt x="34551" y="55925"/>
                  <a:pt x="37450" y="57186"/>
                  <a:pt x="41951" y="58309"/>
                </a:cubicBezTo>
                <a:cubicBezTo>
                  <a:pt x="54481" y="61281"/>
                  <a:pt x="60746" y="68939"/>
                  <a:pt x="60746" y="81284"/>
                </a:cubicBezTo>
                <a:cubicBezTo>
                  <a:pt x="60746" y="87927"/>
                  <a:pt x="58479" y="93478"/>
                  <a:pt x="53944" y="97937"/>
                </a:cubicBezTo>
                <a:cubicBezTo>
                  <a:pt x="49410" y="102396"/>
                  <a:pt x="43658" y="104626"/>
                  <a:pt x="36689" y="104626"/>
                </a:cubicBezTo>
                <a:cubicBezTo>
                  <a:pt x="28700" y="104626"/>
                  <a:pt x="21821" y="101092"/>
                  <a:pt x="16053" y="94025"/>
                </a:cubicBezTo>
                <a:cubicBezTo>
                  <a:pt x="10284" y="86958"/>
                  <a:pt x="7400" y="77885"/>
                  <a:pt x="7400" y="66805"/>
                </a:cubicBezTo>
                <a:cubicBezTo>
                  <a:pt x="7400" y="54639"/>
                  <a:pt x="10515" y="43608"/>
                  <a:pt x="16746" y="33710"/>
                </a:cubicBezTo>
                <a:cubicBezTo>
                  <a:pt x="22977" y="23813"/>
                  <a:pt x="32330" y="15720"/>
                  <a:pt x="44804" y="9432"/>
                </a:cubicBezTo>
                <a:cubicBezTo>
                  <a:pt x="57278" y="3144"/>
                  <a:pt x="70648" y="0"/>
                  <a:pt x="8491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6" name="TextBox 15">
            <a:extLst>
              <a:ext uri="{FF2B5EF4-FFF2-40B4-BE49-F238E27FC236}">
                <a16:creationId xmlns:a16="http://schemas.microsoft.com/office/drawing/2014/main" id="{F3EB33D4-CA9D-4379-44DA-0602DCF46906}"/>
              </a:ext>
            </a:extLst>
          </p:cNvPr>
          <p:cNvSpPr txBox="1"/>
          <p:nvPr/>
        </p:nvSpPr>
        <p:spPr>
          <a:xfrm>
            <a:off x="1790503" y="2797128"/>
            <a:ext cx="203848" cy="302334"/>
          </a:xfrm>
          <a:custGeom>
            <a:avLst/>
            <a:gdLst/>
            <a:ahLst/>
            <a:cxnLst/>
            <a:rect l="l" t="t" r="r" b="b"/>
            <a:pathLst>
              <a:path w="168469" h="249863">
                <a:moveTo>
                  <a:pt x="82884"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1" y="249863"/>
                </a:cubicBezTo>
                <a:cubicBezTo>
                  <a:pt x="61644" y="249863"/>
                  <a:pt x="42813" y="240739"/>
                  <a:pt x="27740" y="222491"/>
                </a:cubicBezTo>
                <a:cubicBezTo>
                  <a:pt x="9246" y="199959"/>
                  <a:pt x="0" y="167580"/>
                  <a:pt x="0" y="125354"/>
                </a:cubicBezTo>
                <a:cubicBezTo>
                  <a:pt x="0" y="85273"/>
                  <a:pt x="8704" y="53302"/>
                  <a:pt x="26113" y="29442"/>
                </a:cubicBezTo>
                <a:cubicBezTo>
                  <a:pt x="40425" y="9814"/>
                  <a:pt x="59349" y="0"/>
                  <a:pt x="82884" y="0"/>
                </a:cubicBezTo>
                <a:close/>
                <a:moveTo>
                  <a:pt x="83898" y="19101"/>
                </a:moveTo>
                <a:cubicBezTo>
                  <a:pt x="70470" y="19101"/>
                  <a:pt x="59841" y="25784"/>
                  <a:pt x="52012" y="39151"/>
                </a:cubicBezTo>
                <a:cubicBezTo>
                  <a:pt x="44182" y="52518"/>
                  <a:pt x="40267" y="81254"/>
                  <a:pt x="40267" y="125359"/>
                </a:cubicBezTo>
                <a:cubicBezTo>
                  <a:pt x="40267" y="168487"/>
                  <a:pt x="44316" y="196922"/>
                  <a:pt x="52414" y="210665"/>
                </a:cubicBezTo>
                <a:cubicBezTo>
                  <a:pt x="60511" y="224407"/>
                  <a:pt x="71119" y="231278"/>
                  <a:pt x="84237" y="231278"/>
                </a:cubicBezTo>
                <a:cubicBezTo>
                  <a:pt x="97523" y="231278"/>
                  <a:pt x="107767" y="225112"/>
                  <a:pt x="114970" y="212780"/>
                </a:cubicBezTo>
                <a:cubicBezTo>
                  <a:pt x="124020" y="197208"/>
                  <a:pt x="128545" y="168460"/>
                  <a:pt x="128545" y="126537"/>
                </a:cubicBezTo>
                <a:cubicBezTo>
                  <a:pt x="128545" y="83195"/>
                  <a:pt x="124393" y="54454"/>
                  <a:pt x="116088" y="40313"/>
                </a:cubicBezTo>
                <a:cubicBezTo>
                  <a:pt x="107783" y="26171"/>
                  <a:pt x="97053"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7" name="TextBox 16">
            <a:extLst>
              <a:ext uri="{FF2B5EF4-FFF2-40B4-BE49-F238E27FC236}">
                <a16:creationId xmlns:a16="http://schemas.microsoft.com/office/drawing/2014/main" id="{8911B847-E04C-6681-D19A-6C68B881E590}"/>
              </a:ext>
            </a:extLst>
          </p:cNvPr>
          <p:cNvSpPr txBox="1"/>
          <p:nvPr/>
        </p:nvSpPr>
        <p:spPr>
          <a:xfrm>
            <a:off x="2069460" y="2802333"/>
            <a:ext cx="162619" cy="291507"/>
          </a:xfrm>
          <a:custGeom>
            <a:avLst/>
            <a:gdLst/>
            <a:ahLst/>
            <a:cxnLst/>
            <a:rect l="l" t="t" r="r" b="b"/>
            <a:pathLst>
              <a:path w="134396" h="240915">
                <a:moveTo>
                  <a:pt x="73917" y="0"/>
                </a:moveTo>
                <a:lnTo>
                  <a:pt x="86385" y="0"/>
                </a:lnTo>
                <a:lnTo>
                  <a:pt x="86385" y="213944"/>
                </a:lnTo>
                <a:cubicBezTo>
                  <a:pt x="86385" y="216000"/>
                  <a:pt x="87508" y="217897"/>
                  <a:pt x="89754" y="219636"/>
                </a:cubicBezTo>
                <a:cubicBezTo>
                  <a:pt x="91351" y="220744"/>
                  <a:pt x="94133" y="221298"/>
                  <a:pt x="98100" y="221298"/>
                </a:cubicBezTo>
                <a:lnTo>
                  <a:pt x="134396" y="221298"/>
                </a:lnTo>
                <a:lnTo>
                  <a:pt x="134396" y="240915"/>
                </a:lnTo>
                <a:lnTo>
                  <a:pt x="6023" y="240915"/>
                </a:lnTo>
                <a:lnTo>
                  <a:pt x="6023" y="221298"/>
                </a:lnTo>
                <a:lnTo>
                  <a:pt x="37498" y="221298"/>
                </a:lnTo>
                <a:cubicBezTo>
                  <a:pt x="42434" y="221298"/>
                  <a:pt x="45966" y="220258"/>
                  <a:pt x="48092" y="218177"/>
                </a:cubicBezTo>
                <a:cubicBezTo>
                  <a:pt x="50217" y="216097"/>
                  <a:pt x="51280" y="213225"/>
                  <a:pt x="51280" y="209561"/>
                </a:cubicBezTo>
                <a:lnTo>
                  <a:pt x="51280" y="50527"/>
                </a:lnTo>
                <a:cubicBezTo>
                  <a:pt x="51280" y="48337"/>
                  <a:pt x="50339" y="46423"/>
                  <a:pt x="48456" y="44787"/>
                </a:cubicBezTo>
                <a:cubicBezTo>
                  <a:pt x="46573" y="43150"/>
                  <a:pt x="44051" y="42332"/>
                  <a:pt x="40891" y="42332"/>
                </a:cubicBezTo>
                <a:lnTo>
                  <a:pt x="0" y="42332"/>
                </a:lnTo>
                <a:lnTo>
                  <a:pt x="0" y="24180"/>
                </a:lnTo>
                <a:cubicBezTo>
                  <a:pt x="19334" y="21706"/>
                  <a:pt x="34319" y="18636"/>
                  <a:pt x="44954" y="14969"/>
                </a:cubicBezTo>
                <a:cubicBezTo>
                  <a:pt x="55589" y="11303"/>
                  <a:pt x="65243" y="6313"/>
                  <a:pt x="73917"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2" name="TextBox 21">
            <a:extLst>
              <a:ext uri="{FF2B5EF4-FFF2-40B4-BE49-F238E27FC236}">
                <a16:creationId xmlns:a16="http://schemas.microsoft.com/office/drawing/2014/main" id="{C5B8B6E6-2C4C-92FE-A615-53F51747BE7C}"/>
              </a:ext>
            </a:extLst>
          </p:cNvPr>
          <p:cNvSpPr txBox="1"/>
          <p:nvPr/>
        </p:nvSpPr>
        <p:spPr>
          <a:xfrm>
            <a:off x="2051553" y="5004947"/>
            <a:ext cx="193644" cy="302334"/>
          </a:xfrm>
          <a:custGeom>
            <a:avLst/>
            <a:gdLst/>
            <a:ahLst/>
            <a:cxnLst/>
            <a:rect l="l" t="t" r="r" b="b"/>
            <a:pathLst>
              <a:path w="160036" h="249863">
                <a:moveTo>
                  <a:pt x="77483" y="0"/>
                </a:moveTo>
                <a:cubicBezTo>
                  <a:pt x="99523" y="0"/>
                  <a:pt x="117215" y="6017"/>
                  <a:pt x="130558" y="18052"/>
                </a:cubicBezTo>
                <a:cubicBezTo>
                  <a:pt x="143901" y="30087"/>
                  <a:pt x="150572" y="44951"/>
                  <a:pt x="150572" y="62643"/>
                </a:cubicBezTo>
                <a:cubicBezTo>
                  <a:pt x="150572" y="75427"/>
                  <a:pt x="146954" y="86492"/>
                  <a:pt x="139717" y="95836"/>
                </a:cubicBezTo>
                <a:cubicBezTo>
                  <a:pt x="132481" y="105181"/>
                  <a:pt x="120999" y="112014"/>
                  <a:pt x="105271" y="116335"/>
                </a:cubicBezTo>
                <a:cubicBezTo>
                  <a:pt x="120140" y="118729"/>
                  <a:pt x="130315" y="124362"/>
                  <a:pt x="135794" y="133237"/>
                </a:cubicBezTo>
                <a:cubicBezTo>
                  <a:pt x="151956" y="146215"/>
                  <a:pt x="160036" y="161691"/>
                  <a:pt x="160036" y="179665"/>
                </a:cubicBezTo>
                <a:cubicBezTo>
                  <a:pt x="160036" y="200015"/>
                  <a:pt x="152744" y="216402"/>
                  <a:pt x="138160" y="228826"/>
                </a:cubicBezTo>
                <a:cubicBezTo>
                  <a:pt x="121906" y="242851"/>
                  <a:pt x="100782" y="249863"/>
                  <a:pt x="74788" y="249863"/>
                </a:cubicBezTo>
                <a:cubicBezTo>
                  <a:pt x="59145" y="249863"/>
                  <a:pt x="45653" y="247279"/>
                  <a:pt x="34311" y="242109"/>
                </a:cubicBezTo>
                <a:cubicBezTo>
                  <a:pt x="22970" y="236939"/>
                  <a:pt x="14416" y="229851"/>
                  <a:pt x="8650" y="220843"/>
                </a:cubicBezTo>
                <a:cubicBezTo>
                  <a:pt x="2883" y="211836"/>
                  <a:pt x="0" y="201702"/>
                  <a:pt x="0" y="190441"/>
                </a:cubicBezTo>
                <a:cubicBezTo>
                  <a:pt x="0" y="181068"/>
                  <a:pt x="2386" y="173543"/>
                  <a:pt x="7160" y="167865"/>
                </a:cubicBezTo>
                <a:cubicBezTo>
                  <a:pt x="11933" y="162187"/>
                  <a:pt x="17998" y="159348"/>
                  <a:pt x="25352" y="159348"/>
                </a:cubicBezTo>
                <a:cubicBezTo>
                  <a:pt x="32117" y="159348"/>
                  <a:pt x="37585" y="161600"/>
                  <a:pt x="41755" y="166105"/>
                </a:cubicBezTo>
                <a:cubicBezTo>
                  <a:pt x="45926" y="170610"/>
                  <a:pt x="48011" y="176524"/>
                  <a:pt x="48011" y="183848"/>
                </a:cubicBezTo>
                <a:cubicBezTo>
                  <a:pt x="48011" y="188620"/>
                  <a:pt x="46945" y="192713"/>
                  <a:pt x="44814" y="196127"/>
                </a:cubicBezTo>
                <a:cubicBezTo>
                  <a:pt x="42682" y="199541"/>
                  <a:pt x="39086" y="202647"/>
                  <a:pt x="34024" y="205445"/>
                </a:cubicBezTo>
                <a:cubicBezTo>
                  <a:pt x="30500" y="207341"/>
                  <a:pt x="28738" y="208790"/>
                  <a:pt x="28738" y="209792"/>
                </a:cubicBezTo>
                <a:cubicBezTo>
                  <a:pt x="28738" y="212422"/>
                  <a:pt x="30223" y="215562"/>
                  <a:pt x="33193" y="219213"/>
                </a:cubicBezTo>
                <a:cubicBezTo>
                  <a:pt x="36163" y="222863"/>
                  <a:pt x="40705" y="225844"/>
                  <a:pt x="46818" y="228156"/>
                </a:cubicBezTo>
                <a:cubicBezTo>
                  <a:pt x="52932" y="230467"/>
                  <a:pt x="60923" y="231623"/>
                  <a:pt x="70793" y="231623"/>
                </a:cubicBezTo>
                <a:cubicBezTo>
                  <a:pt x="87479" y="231623"/>
                  <a:pt x="99728" y="227617"/>
                  <a:pt x="107538" y="219605"/>
                </a:cubicBezTo>
                <a:cubicBezTo>
                  <a:pt x="115348" y="211593"/>
                  <a:pt x="119253" y="198446"/>
                  <a:pt x="119253" y="180162"/>
                </a:cubicBezTo>
                <a:cubicBezTo>
                  <a:pt x="119253" y="160943"/>
                  <a:pt x="115936" y="147449"/>
                  <a:pt x="109302" y="139681"/>
                </a:cubicBezTo>
                <a:cubicBezTo>
                  <a:pt x="102668" y="131913"/>
                  <a:pt x="92765" y="128029"/>
                  <a:pt x="79593" y="128029"/>
                </a:cubicBezTo>
                <a:cubicBezTo>
                  <a:pt x="76153" y="128029"/>
                  <a:pt x="71807" y="128449"/>
                  <a:pt x="66555" y="129290"/>
                </a:cubicBezTo>
                <a:cubicBezTo>
                  <a:pt x="61439" y="130055"/>
                  <a:pt x="57704" y="130438"/>
                  <a:pt x="55348" y="130438"/>
                </a:cubicBezTo>
                <a:cubicBezTo>
                  <a:pt x="51192" y="130438"/>
                  <a:pt x="47811" y="129441"/>
                  <a:pt x="45206" y="127447"/>
                </a:cubicBezTo>
                <a:cubicBezTo>
                  <a:pt x="42602" y="125453"/>
                  <a:pt x="41300" y="122807"/>
                  <a:pt x="41300" y="119511"/>
                </a:cubicBezTo>
                <a:cubicBezTo>
                  <a:pt x="41300" y="115973"/>
                  <a:pt x="42549" y="113267"/>
                  <a:pt x="45049" y="111394"/>
                </a:cubicBezTo>
                <a:cubicBezTo>
                  <a:pt x="47549" y="109520"/>
                  <a:pt x="50707" y="108584"/>
                  <a:pt x="54523" y="108584"/>
                </a:cubicBezTo>
                <a:lnTo>
                  <a:pt x="65235" y="108982"/>
                </a:lnTo>
                <a:lnTo>
                  <a:pt x="72070" y="109272"/>
                </a:lnTo>
                <a:cubicBezTo>
                  <a:pt x="86145" y="109272"/>
                  <a:pt x="96422" y="105986"/>
                  <a:pt x="102902" y="99415"/>
                </a:cubicBezTo>
                <a:cubicBezTo>
                  <a:pt x="109443" y="92781"/>
                  <a:pt x="112714" y="82302"/>
                  <a:pt x="112714" y="67978"/>
                </a:cubicBezTo>
                <a:cubicBezTo>
                  <a:pt x="112714" y="50138"/>
                  <a:pt x="109592" y="37618"/>
                  <a:pt x="103349" y="30418"/>
                </a:cubicBezTo>
                <a:cubicBezTo>
                  <a:pt x="97105" y="23217"/>
                  <a:pt x="87722" y="19617"/>
                  <a:pt x="75200" y="19617"/>
                </a:cubicBezTo>
                <a:cubicBezTo>
                  <a:pt x="63435" y="19617"/>
                  <a:pt x="54271" y="21600"/>
                  <a:pt x="47706" y="25565"/>
                </a:cubicBezTo>
                <a:cubicBezTo>
                  <a:pt x="41140" y="29530"/>
                  <a:pt x="37858" y="32781"/>
                  <a:pt x="37858" y="35320"/>
                </a:cubicBezTo>
                <a:cubicBezTo>
                  <a:pt x="37858" y="36902"/>
                  <a:pt x="39218" y="39059"/>
                  <a:pt x="41939" y="41789"/>
                </a:cubicBezTo>
                <a:cubicBezTo>
                  <a:pt x="49543" y="48726"/>
                  <a:pt x="53345" y="55694"/>
                  <a:pt x="53345" y="62694"/>
                </a:cubicBezTo>
                <a:cubicBezTo>
                  <a:pt x="53345" y="68237"/>
                  <a:pt x="51294" y="72911"/>
                  <a:pt x="47192" y="76718"/>
                </a:cubicBezTo>
                <a:cubicBezTo>
                  <a:pt x="43090" y="80524"/>
                  <a:pt x="37911" y="82427"/>
                  <a:pt x="31655" y="82427"/>
                </a:cubicBezTo>
                <a:cubicBezTo>
                  <a:pt x="24915" y="82427"/>
                  <a:pt x="19474" y="79934"/>
                  <a:pt x="15333" y="74948"/>
                </a:cubicBezTo>
                <a:cubicBezTo>
                  <a:pt x="11191" y="69962"/>
                  <a:pt x="9120" y="63214"/>
                  <a:pt x="9120" y="54703"/>
                </a:cubicBezTo>
                <a:cubicBezTo>
                  <a:pt x="9120" y="41903"/>
                  <a:pt x="13696" y="30565"/>
                  <a:pt x="22849" y="20690"/>
                </a:cubicBezTo>
                <a:cubicBezTo>
                  <a:pt x="35692" y="6896"/>
                  <a:pt x="53904" y="0"/>
                  <a:pt x="7748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6" name="TextBox 25">
            <a:extLst>
              <a:ext uri="{FF2B5EF4-FFF2-40B4-BE49-F238E27FC236}">
                <a16:creationId xmlns:a16="http://schemas.microsoft.com/office/drawing/2014/main" id="{4682AA22-EDDD-E7DB-46D6-0972CBB0F767}"/>
              </a:ext>
            </a:extLst>
          </p:cNvPr>
          <p:cNvSpPr txBox="1"/>
          <p:nvPr/>
        </p:nvSpPr>
        <p:spPr>
          <a:xfrm>
            <a:off x="6794365" y="4990080"/>
            <a:ext cx="203848" cy="302334"/>
          </a:xfrm>
          <a:custGeom>
            <a:avLst/>
            <a:gdLst/>
            <a:ahLst/>
            <a:cxnLst/>
            <a:rect l="l" t="t" r="r" b="b"/>
            <a:pathLst>
              <a:path w="168469" h="249863">
                <a:moveTo>
                  <a:pt x="82885"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2" y="249863"/>
                </a:cubicBezTo>
                <a:cubicBezTo>
                  <a:pt x="61644" y="249863"/>
                  <a:pt x="42814" y="240740"/>
                  <a:pt x="27740" y="222492"/>
                </a:cubicBezTo>
                <a:cubicBezTo>
                  <a:pt x="9247" y="199960"/>
                  <a:pt x="0" y="167580"/>
                  <a:pt x="0" y="125354"/>
                </a:cubicBezTo>
                <a:cubicBezTo>
                  <a:pt x="0" y="85273"/>
                  <a:pt x="8704" y="53302"/>
                  <a:pt x="26113" y="29442"/>
                </a:cubicBezTo>
                <a:cubicBezTo>
                  <a:pt x="40425" y="9814"/>
                  <a:pt x="59349" y="0"/>
                  <a:pt x="82885" y="0"/>
                </a:cubicBezTo>
                <a:close/>
                <a:moveTo>
                  <a:pt x="83898" y="19101"/>
                </a:moveTo>
                <a:cubicBezTo>
                  <a:pt x="70470" y="19101"/>
                  <a:pt x="59842" y="25784"/>
                  <a:pt x="52012" y="39151"/>
                </a:cubicBezTo>
                <a:cubicBezTo>
                  <a:pt x="44182" y="52518"/>
                  <a:pt x="40267" y="81254"/>
                  <a:pt x="40267" y="125359"/>
                </a:cubicBezTo>
                <a:cubicBezTo>
                  <a:pt x="40267" y="168487"/>
                  <a:pt x="44316" y="196923"/>
                  <a:pt x="52414" y="210665"/>
                </a:cubicBezTo>
                <a:cubicBezTo>
                  <a:pt x="60512" y="224407"/>
                  <a:pt x="71119" y="231279"/>
                  <a:pt x="84237" y="231279"/>
                </a:cubicBezTo>
                <a:cubicBezTo>
                  <a:pt x="97523" y="231279"/>
                  <a:pt x="107767" y="225112"/>
                  <a:pt x="114970" y="212780"/>
                </a:cubicBezTo>
                <a:cubicBezTo>
                  <a:pt x="124020" y="197208"/>
                  <a:pt x="128546" y="168460"/>
                  <a:pt x="128546" y="126537"/>
                </a:cubicBezTo>
                <a:cubicBezTo>
                  <a:pt x="128546" y="83195"/>
                  <a:pt x="124393" y="54454"/>
                  <a:pt x="116088" y="40313"/>
                </a:cubicBezTo>
                <a:cubicBezTo>
                  <a:pt x="107784" y="26171"/>
                  <a:pt x="97054"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7" name="TextBox 26">
            <a:extLst>
              <a:ext uri="{FF2B5EF4-FFF2-40B4-BE49-F238E27FC236}">
                <a16:creationId xmlns:a16="http://schemas.microsoft.com/office/drawing/2014/main" id="{CECD0DE5-2811-27E4-EEEA-F39B098BBE45}"/>
              </a:ext>
            </a:extLst>
          </p:cNvPr>
          <p:cNvSpPr txBox="1"/>
          <p:nvPr/>
        </p:nvSpPr>
        <p:spPr>
          <a:xfrm>
            <a:off x="7049586" y="4995285"/>
            <a:ext cx="205929" cy="291507"/>
          </a:xfrm>
          <a:custGeom>
            <a:avLst/>
            <a:gdLst/>
            <a:ahLst/>
            <a:cxnLst/>
            <a:rect l="l" t="t" r="r" b="b"/>
            <a:pathLst>
              <a:path w="170189" h="240915">
                <a:moveTo>
                  <a:pt x="114943" y="0"/>
                </a:moveTo>
                <a:lnTo>
                  <a:pt x="131299" y="0"/>
                </a:lnTo>
                <a:lnTo>
                  <a:pt x="131299" y="159692"/>
                </a:lnTo>
                <a:lnTo>
                  <a:pt x="170189" y="159692"/>
                </a:lnTo>
                <a:lnTo>
                  <a:pt x="170189" y="180858"/>
                </a:lnTo>
                <a:lnTo>
                  <a:pt x="131299" y="180858"/>
                </a:lnTo>
                <a:lnTo>
                  <a:pt x="131299" y="213288"/>
                </a:lnTo>
                <a:cubicBezTo>
                  <a:pt x="131299" y="215367"/>
                  <a:pt x="132226" y="217124"/>
                  <a:pt x="134081" y="218558"/>
                </a:cubicBezTo>
                <a:cubicBezTo>
                  <a:pt x="136621" y="220385"/>
                  <a:pt x="139874" y="221298"/>
                  <a:pt x="143839" y="221298"/>
                </a:cubicBezTo>
                <a:lnTo>
                  <a:pt x="161757" y="221298"/>
                </a:lnTo>
                <a:lnTo>
                  <a:pt x="161757" y="240915"/>
                </a:lnTo>
                <a:lnTo>
                  <a:pt x="61089" y="240915"/>
                </a:lnTo>
                <a:lnTo>
                  <a:pt x="61089" y="221298"/>
                </a:lnTo>
                <a:lnTo>
                  <a:pt x="81908" y="221298"/>
                </a:lnTo>
                <a:cubicBezTo>
                  <a:pt x="86893" y="221298"/>
                  <a:pt x="90406" y="220384"/>
                  <a:pt x="92446" y="218555"/>
                </a:cubicBezTo>
                <a:cubicBezTo>
                  <a:pt x="94485" y="216727"/>
                  <a:pt x="95505" y="213961"/>
                  <a:pt x="95505" y="210258"/>
                </a:cubicBezTo>
                <a:lnTo>
                  <a:pt x="95505" y="180858"/>
                </a:lnTo>
                <a:lnTo>
                  <a:pt x="0" y="180858"/>
                </a:lnTo>
                <a:lnTo>
                  <a:pt x="0" y="160088"/>
                </a:lnTo>
                <a:lnTo>
                  <a:pt x="114943" y="0"/>
                </a:lnTo>
                <a:close/>
                <a:moveTo>
                  <a:pt x="95505" y="52773"/>
                </a:moveTo>
                <a:lnTo>
                  <a:pt x="21061" y="159692"/>
                </a:lnTo>
                <a:lnTo>
                  <a:pt x="95505" y="159692"/>
                </a:lnTo>
                <a:lnTo>
                  <a:pt x="95505" y="52773"/>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pic>
        <p:nvPicPr>
          <p:cNvPr id="6" name="Picture 5">
            <a:extLst>
              <a:ext uri="{FF2B5EF4-FFF2-40B4-BE49-F238E27FC236}">
                <a16:creationId xmlns:a16="http://schemas.microsoft.com/office/drawing/2014/main" id="{91A209E8-7653-2F64-ADE6-B3F62B7B6FAE}"/>
              </a:ext>
            </a:extLst>
          </p:cNvPr>
          <p:cNvPicPr>
            <a:picLocks noChangeAspect="1"/>
          </p:cNvPicPr>
          <p:nvPr/>
        </p:nvPicPr>
        <p:blipFill>
          <a:blip r:embed="rId2"/>
          <a:stretch>
            <a:fillRect/>
          </a:stretch>
        </p:blipFill>
        <p:spPr>
          <a:xfrm>
            <a:off x="2392359" y="1224496"/>
            <a:ext cx="7407282" cy="5372566"/>
          </a:xfrm>
          <a:prstGeom prst="rect">
            <a:avLst/>
          </a:prstGeom>
        </p:spPr>
      </p:pic>
    </p:spTree>
    <p:extLst>
      <p:ext uri="{BB962C8B-B14F-4D97-AF65-F5344CB8AC3E}">
        <p14:creationId xmlns:p14="http://schemas.microsoft.com/office/powerpoint/2010/main" val="22946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P spid="12" grpId="0" animBg="1"/>
      <p:bldP spid="16" grpId="0" animBg="1"/>
      <p:bldP spid="17" grpId="0" animBg="1"/>
      <p:bldP spid="22"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1366684" y="334954"/>
            <a:ext cx="8917858"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dirty="0">
                <a:solidFill>
                  <a:schemeClr val="bg1"/>
                </a:solidFill>
                <a:latin typeface="Palatino Linotype" panose="02040502050505030304" pitchFamily="18" charset="0"/>
                <a:ea typeface="Verdana" panose="020B0604030504040204" pitchFamily="34" charset="0"/>
                <a:cs typeface="Courier New" panose="02070309020205020404" pitchFamily="49" charset="0"/>
              </a:rPr>
              <a:t>TOTAL REVENUE BY COUNTRY</a:t>
            </a:r>
          </a:p>
        </p:txBody>
      </p:sp>
      <p:sp>
        <p:nvSpPr>
          <p:cNvPr id="12" name="TextBox 11">
            <a:extLst>
              <a:ext uri="{FF2B5EF4-FFF2-40B4-BE49-F238E27FC236}">
                <a16:creationId xmlns:a16="http://schemas.microsoft.com/office/drawing/2014/main" id="{525800E0-98AF-45E7-21AA-344E2322510B}"/>
              </a:ext>
            </a:extLst>
          </p:cNvPr>
          <p:cNvSpPr txBox="1"/>
          <p:nvPr/>
        </p:nvSpPr>
        <p:spPr>
          <a:xfrm>
            <a:off x="7046879" y="2797128"/>
            <a:ext cx="198018" cy="296713"/>
          </a:xfrm>
          <a:custGeom>
            <a:avLst/>
            <a:gdLst/>
            <a:ahLst/>
            <a:cxnLst/>
            <a:rect l="l" t="t" r="r" b="b"/>
            <a:pathLst>
              <a:path w="163651" h="245217">
                <a:moveTo>
                  <a:pt x="84912" y="0"/>
                </a:moveTo>
                <a:cubicBezTo>
                  <a:pt x="99075" y="0"/>
                  <a:pt x="112265" y="3067"/>
                  <a:pt x="124482" y="9202"/>
                </a:cubicBezTo>
                <a:cubicBezTo>
                  <a:pt x="136699" y="15337"/>
                  <a:pt x="145909" y="23441"/>
                  <a:pt x="152111" y="33515"/>
                </a:cubicBezTo>
                <a:cubicBezTo>
                  <a:pt x="158313" y="43589"/>
                  <a:pt x="161414" y="54534"/>
                  <a:pt x="161414" y="66348"/>
                </a:cubicBezTo>
                <a:cubicBezTo>
                  <a:pt x="161414" y="74484"/>
                  <a:pt x="159888" y="82723"/>
                  <a:pt x="156835" y="91063"/>
                </a:cubicBezTo>
                <a:cubicBezTo>
                  <a:pt x="153782" y="99404"/>
                  <a:pt x="149295" y="107247"/>
                  <a:pt x="143372" y="114593"/>
                </a:cubicBezTo>
                <a:cubicBezTo>
                  <a:pt x="133533" y="126841"/>
                  <a:pt x="121518" y="137541"/>
                  <a:pt x="107326" y="146692"/>
                </a:cubicBezTo>
                <a:lnTo>
                  <a:pt x="68581" y="183327"/>
                </a:lnTo>
                <a:cubicBezTo>
                  <a:pt x="57598" y="192558"/>
                  <a:pt x="49674" y="199531"/>
                  <a:pt x="44809" y="204245"/>
                </a:cubicBezTo>
                <a:cubicBezTo>
                  <a:pt x="39946" y="208960"/>
                  <a:pt x="64358" y="211317"/>
                  <a:pt x="118044" y="211317"/>
                </a:cubicBezTo>
                <a:cubicBezTo>
                  <a:pt x="125370" y="211317"/>
                  <a:pt x="130565" y="209445"/>
                  <a:pt x="133628" y="205701"/>
                </a:cubicBezTo>
                <a:cubicBezTo>
                  <a:pt x="136691" y="201958"/>
                  <a:pt x="140672" y="189489"/>
                  <a:pt x="145569" y="168296"/>
                </a:cubicBezTo>
                <a:lnTo>
                  <a:pt x="163651" y="168296"/>
                </a:lnTo>
                <a:lnTo>
                  <a:pt x="157843" y="245217"/>
                </a:lnTo>
                <a:lnTo>
                  <a:pt x="0" y="245217"/>
                </a:lnTo>
                <a:lnTo>
                  <a:pt x="0" y="231316"/>
                </a:lnTo>
                <a:lnTo>
                  <a:pt x="49837" y="174628"/>
                </a:lnTo>
                <a:cubicBezTo>
                  <a:pt x="77302" y="144794"/>
                  <a:pt x="93693" y="126186"/>
                  <a:pt x="99010" y="118806"/>
                </a:cubicBezTo>
                <a:cubicBezTo>
                  <a:pt x="106650" y="108220"/>
                  <a:pt x="112220" y="97974"/>
                  <a:pt x="115722" y="88069"/>
                </a:cubicBezTo>
                <a:cubicBezTo>
                  <a:pt x="119224" y="78165"/>
                  <a:pt x="120975" y="69277"/>
                  <a:pt x="120975" y="61406"/>
                </a:cubicBezTo>
                <a:cubicBezTo>
                  <a:pt x="120975" y="48554"/>
                  <a:pt x="117467" y="38490"/>
                  <a:pt x="110451" y="31216"/>
                </a:cubicBezTo>
                <a:cubicBezTo>
                  <a:pt x="103435" y="23942"/>
                  <a:pt x="93635" y="20305"/>
                  <a:pt x="81051" y="20305"/>
                </a:cubicBezTo>
                <a:cubicBezTo>
                  <a:pt x="66614" y="20305"/>
                  <a:pt x="54946" y="23667"/>
                  <a:pt x="46046" y="30391"/>
                </a:cubicBezTo>
                <a:cubicBezTo>
                  <a:pt x="37146" y="37115"/>
                  <a:pt x="32696" y="44017"/>
                  <a:pt x="32696" y="51097"/>
                </a:cubicBezTo>
                <a:cubicBezTo>
                  <a:pt x="32696" y="53010"/>
                  <a:pt x="32883" y="54152"/>
                  <a:pt x="33255" y="54523"/>
                </a:cubicBezTo>
                <a:cubicBezTo>
                  <a:pt x="34551" y="55925"/>
                  <a:pt x="37450" y="57186"/>
                  <a:pt x="41951" y="58309"/>
                </a:cubicBezTo>
                <a:cubicBezTo>
                  <a:pt x="54481" y="61281"/>
                  <a:pt x="60746" y="68939"/>
                  <a:pt x="60746" y="81284"/>
                </a:cubicBezTo>
                <a:cubicBezTo>
                  <a:pt x="60746" y="87927"/>
                  <a:pt x="58479" y="93478"/>
                  <a:pt x="53944" y="97937"/>
                </a:cubicBezTo>
                <a:cubicBezTo>
                  <a:pt x="49410" y="102396"/>
                  <a:pt x="43658" y="104626"/>
                  <a:pt x="36689" y="104626"/>
                </a:cubicBezTo>
                <a:cubicBezTo>
                  <a:pt x="28700" y="104626"/>
                  <a:pt x="21821" y="101092"/>
                  <a:pt x="16053" y="94025"/>
                </a:cubicBezTo>
                <a:cubicBezTo>
                  <a:pt x="10284" y="86958"/>
                  <a:pt x="7400" y="77885"/>
                  <a:pt x="7400" y="66805"/>
                </a:cubicBezTo>
                <a:cubicBezTo>
                  <a:pt x="7400" y="54639"/>
                  <a:pt x="10515" y="43608"/>
                  <a:pt x="16746" y="33710"/>
                </a:cubicBezTo>
                <a:cubicBezTo>
                  <a:pt x="22977" y="23813"/>
                  <a:pt x="32330" y="15720"/>
                  <a:pt x="44804" y="9432"/>
                </a:cubicBezTo>
                <a:cubicBezTo>
                  <a:pt x="57278" y="3144"/>
                  <a:pt x="70648" y="0"/>
                  <a:pt x="8491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6" name="TextBox 15">
            <a:extLst>
              <a:ext uri="{FF2B5EF4-FFF2-40B4-BE49-F238E27FC236}">
                <a16:creationId xmlns:a16="http://schemas.microsoft.com/office/drawing/2014/main" id="{F3EB33D4-CA9D-4379-44DA-0602DCF46906}"/>
              </a:ext>
            </a:extLst>
          </p:cNvPr>
          <p:cNvSpPr txBox="1"/>
          <p:nvPr/>
        </p:nvSpPr>
        <p:spPr>
          <a:xfrm>
            <a:off x="1790503" y="2797128"/>
            <a:ext cx="203848" cy="302334"/>
          </a:xfrm>
          <a:custGeom>
            <a:avLst/>
            <a:gdLst/>
            <a:ahLst/>
            <a:cxnLst/>
            <a:rect l="l" t="t" r="r" b="b"/>
            <a:pathLst>
              <a:path w="168469" h="249863">
                <a:moveTo>
                  <a:pt x="82884"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1" y="249863"/>
                </a:cubicBezTo>
                <a:cubicBezTo>
                  <a:pt x="61644" y="249863"/>
                  <a:pt x="42813" y="240739"/>
                  <a:pt x="27740" y="222491"/>
                </a:cubicBezTo>
                <a:cubicBezTo>
                  <a:pt x="9246" y="199959"/>
                  <a:pt x="0" y="167580"/>
                  <a:pt x="0" y="125354"/>
                </a:cubicBezTo>
                <a:cubicBezTo>
                  <a:pt x="0" y="85273"/>
                  <a:pt x="8704" y="53302"/>
                  <a:pt x="26113" y="29442"/>
                </a:cubicBezTo>
                <a:cubicBezTo>
                  <a:pt x="40425" y="9814"/>
                  <a:pt x="59349" y="0"/>
                  <a:pt x="82884" y="0"/>
                </a:cubicBezTo>
                <a:close/>
                <a:moveTo>
                  <a:pt x="83898" y="19101"/>
                </a:moveTo>
                <a:cubicBezTo>
                  <a:pt x="70470" y="19101"/>
                  <a:pt x="59841" y="25784"/>
                  <a:pt x="52012" y="39151"/>
                </a:cubicBezTo>
                <a:cubicBezTo>
                  <a:pt x="44182" y="52518"/>
                  <a:pt x="40267" y="81254"/>
                  <a:pt x="40267" y="125359"/>
                </a:cubicBezTo>
                <a:cubicBezTo>
                  <a:pt x="40267" y="168487"/>
                  <a:pt x="44316" y="196922"/>
                  <a:pt x="52414" y="210665"/>
                </a:cubicBezTo>
                <a:cubicBezTo>
                  <a:pt x="60511" y="224407"/>
                  <a:pt x="71119" y="231278"/>
                  <a:pt x="84237" y="231278"/>
                </a:cubicBezTo>
                <a:cubicBezTo>
                  <a:pt x="97523" y="231278"/>
                  <a:pt x="107767" y="225112"/>
                  <a:pt x="114970" y="212780"/>
                </a:cubicBezTo>
                <a:cubicBezTo>
                  <a:pt x="124020" y="197208"/>
                  <a:pt x="128545" y="168460"/>
                  <a:pt x="128545" y="126537"/>
                </a:cubicBezTo>
                <a:cubicBezTo>
                  <a:pt x="128545" y="83195"/>
                  <a:pt x="124393" y="54454"/>
                  <a:pt x="116088" y="40313"/>
                </a:cubicBezTo>
                <a:cubicBezTo>
                  <a:pt x="107783" y="26171"/>
                  <a:pt x="97053"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7" name="TextBox 16">
            <a:extLst>
              <a:ext uri="{FF2B5EF4-FFF2-40B4-BE49-F238E27FC236}">
                <a16:creationId xmlns:a16="http://schemas.microsoft.com/office/drawing/2014/main" id="{8911B847-E04C-6681-D19A-6C68B881E590}"/>
              </a:ext>
            </a:extLst>
          </p:cNvPr>
          <p:cNvSpPr txBox="1"/>
          <p:nvPr/>
        </p:nvSpPr>
        <p:spPr>
          <a:xfrm>
            <a:off x="2069460" y="2802333"/>
            <a:ext cx="162619" cy="291507"/>
          </a:xfrm>
          <a:custGeom>
            <a:avLst/>
            <a:gdLst/>
            <a:ahLst/>
            <a:cxnLst/>
            <a:rect l="l" t="t" r="r" b="b"/>
            <a:pathLst>
              <a:path w="134396" h="240915">
                <a:moveTo>
                  <a:pt x="73917" y="0"/>
                </a:moveTo>
                <a:lnTo>
                  <a:pt x="86385" y="0"/>
                </a:lnTo>
                <a:lnTo>
                  <a:pt x="86385" y="213944"/>
                </a:lnTo>
                <a:cubicBezTo>
                  <a:pt x="86385" y="216000"/>
                  <a:pt x="87508" y="217897"/>
                  <a:pt x="89754" y="219636"/>
                </a:cubicBezTo>
                <a:cubicBezTo>
                  <a:pt x="91351" y="220744"/>
                  <a:pt x="94133" y="221298"/>
                  <a:pt x="98100" y="221298"/>
                </a:cubicBezTo>
                <a:lnTo>
                  <a:pt x="134396" y="221298"/>
                </a:lnTo>
                <a:lnTo>
                  <a:pt x="134396" y="240915"/>
                </a:lnTo>
                <a:lnTo>
                  <a:pt x="6023" y="240915"/>
                </a:lnTo>
                <a:lnTo>
                  <a:pt x="6023" y="221298"/>
                </a:lnTo>
                <a:lnTo>
                  <a:pt x="37498" y="221298"/>
                </a:lnTo>
                <a:cubicBezTo>
                  <a:pt x="42434" y="221298"/>
                  <a:pt x="45966" y="220258"/>
                  <a:pt x="48092" y="218177"/>
                </a:cubicBezTo>
                <a:cubicBezTo>
                  <a:pt x="50217" y="216097"/>
                  <a:pt x="51280" y="213225"/>
                  <a:pt x="51280" y="209561"/>
                </a:cubicBezTo>
                <a:lnTo>
                  <a:pt x="51280" y="50527"/>
                </a:lnTo>
                <a:cubicBezTo>
                  <a:pt x="51280" y="48337"/>
                  <a:pt x="50339" y="46423"/>
                  <a:pt x="48456" y="44787"/>
                </a:cubicBezTo>
                <a:cubicBezTo>
                  <a:pt x="46573" y="43150"/>
                  <a:pt x="44051" y="42332"/>
                  <a:pt x="40891" y="42332"/>
                </a:cubicBezTo>
                <a:lnTo>
                  <a:pt x="0" y="42332"/>
                </a:lnTo>
                <a:lnTo>
                  <a:pt x="0" y="24180"/>
                </a:lnTo>
                <a:cubicBezTo>
                  <a:pt x="19334" y="21706"/>
                  <a:pt x="34319" y="18636"/>
                  <a:pt x="44954" y="14969"/>
                </a:cubicBezTo>
                <a:cubicBezTo>
                  <a:pt x="55589" y="11303"/>
                  <a:pt x="65243" y="6313"/>
                  <a:pt x="73917"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2" name="TextBox 21">
            <a:extLst>
              <a:ext uri="{FF2B5EF4-FFF2-40B4-BE49-F238E27FC236}">
                <a16:creationId xmlns:a16="http://schemas.microsoft.com/office/drawing/2014/main" id="{C5B8B6E6-2C4C-92FE-A615-53F51747BE7C}"/>
              </a:ext>
            </a:extLst>
          </p:cNvPr>
          <p:cNvSpPr txBox="1"/>
          <p:nvPr/>
        </p:nvSpPr>
        <p:spPr>
          <a:xfrm>
            <a:off x="2051553" y="5004947"/>
            <a:ext cx="193644" cy="302334"/>
          </a:xfrm>
          <a:custGeom>
            <a:avLst/>
            <a:gdLst/>
            <a:ahLst/>
            <a:cxnLst/>
            <a:rect l="l" t="t" r="r" b="b"/>
            <a:pathLst>
              <a:path w="160036" h="249863">
                <a:moveTo>
                  <a:pt x="77483" y="0"/>
                </a:moveTo>
                <a:cubicBezTo>
                  <a:pt x="99523" y="0"/>
                  <a:pt x="117215" y="6017"/>
                  <a:pt x="130558" y="18052"/>
                </a:cubicBezTo>
                <a:cubicBezTo>
                  <a:pt x="143901" y="30087"/>
                  <a:pt x="150572" y="44951"/>
                  <a:pt x="150572" y="62643"/>
                </a:cubicBezTo>
                <a:cubicBezTo>
                  <a:pt x="150572" y="75427"/>
                  <a:pt x="146954" y="86492"/>
                  <a:pt x="139717" y="95836"/>
                </a:cubicBezTo>
                <a:cubicBezTo>
                  <a:pt x="132481" y="105181"/>
                  <a:pt x="120999" y="112014"/>
                  <a:pt x="105271" y="116335"/>
                </a:cubicBezTo>
                <a:cubicBezTo>
                  <a:pt x="120140" y="118729"/>
                  <a:pt x="130315" y="124362"/>
                  <a:pt x="135794" y="133237"/>
                </a:cubicBezTo>
                <a:cubicBezTo>
                  <a:pt x="151956" y="146215"/>
                  <a:pt x="160036" y="161691"/>
                  <a:pt x="160036" y="179665"/>
                </a:cubicBezTo>
                <a:cubicBezTo>
                  <a:pt x="160036" y="200015"/>
                  <a:pt x="152744" y="216402"/>
                  <a:pt x="138160" y="228826"/>
                </a:cubicBezTo>
                <a:cubicBezTo>
                  <a:pt x="121906" y="242851"/>
                  <a:pt x="100782" y="249863"/>
                  <a:pt x="74788" y="249863"/>
                </a:cubicBezTo>
                <a:cubicBezTo>
                  <a:pt x="59145" y="249863"/>
                  <a:pt x="45653" y="247279"/>
                  <a:pt x="34311" y="242109"/>
                </a:cubicBezTo>
                <a:cubicBezTo>
                  <a:pt x="22970" y="236939"/>
                  <a:pt x="14416" y="229851"/>
                  <a:pt x="8650" y="220843"/>
                </a:cubicBezTo>
                <a:cubicBezTo>
                  <a:pt x="2883" y="211836"/>
                  <a:pt x="0" y="201702"/>
                  <a:pt x="0" y="190441"/>
                </a:cubicBezTo>
                <a:cubicBezTo>
                  <a:pt x="0" y="181068"/>
                  <a:pt x="2386" y="173543"/>
                  <a:pt x="7160" y="167865"/>
                </a:cubicBezTo>
                <a:cubicBezTo>
                  <a:pt x="11933" y="162187"/>
                  <a:pt x="17998" y="159348"/>
                  <a:pt x="25352" y="159348"/>
                </a:cubicBezTo>
                <a:cubicBezTo>
                  <a:pt x="32117" y="159348"/>
                  <a:pt x="37585" y="161600"/>
                  <a:pt x="41755" y="166105"/>
                </a:cubicBezTo>
                <a:cubicBezTo>
                  <a:pt x="45926" y="170610"/>
                  <a:pt x="48011" y="176524"/>
                  <a:pt x="48011" y="183848"/>
                </a:cubicBezTo>
                <a:cubicBezTo>
                  <a:pt x="48011" y="188620"/>
                  <a:pt x="46945" y="192713"/>
                  <a:pt x="44814" y="196127"/>
                </a:cubicBezTo>
                <a:cubicBezTo>
                  <a:pt x="42682" y="199541"/>
                  <a:pt x="39086" y="202647"/>
                  <a:pt x="34024" y="205445"/>
                </a:cubicBezTo>
                <a:cubicBezTo>
                  <a:pt x="30500" y="207341"/>
                  <a:pt x="28738" y="208790"/>
                  <a:pt x="28738" y="209792"/>
                </a:cubicBezTo>
                <a:cubicBezTo>
                  <a:pt x="28738" y="212422"/>
                  <a:pt x="30223" y="215562"/>
                  <a:pt x="33193" y="219213"/>
                </a:cubicBezTo>
                <a:cubicBezTo>
                  <a:pt x="36163" y="222863"/>
                  <a:pt x="40705" y="225844"/>
                  <a:pt x="46818" y="228156"/>
                </a:cubicBezTo>
                <a:cubicBezTo>
                  <a:pt x="52932" y="230467"/>
                  <a:pt x="60923" y="231623"/>
                  <a:pt x="70793" y="231623"/>
                </a:cubicBezTo>
                <a:cubicBezTo>
                  <a:pt x="87479" y="231623"/>
                  <a:pt x="99728" y="227617"/>
                  <a:pt x="107538" y="219605"/>
                </a:cubicBezTo>
                <a:cubicBezTo>
                  <a:pt x="115348" y="211593"/>
                  <a:pt x="119253" y="198446"/>
                  <a:pt x="119253" y="180162"/>
                </a:cubicBezTo>
                <a:cubicBezTo>
                  <a:pt x="119253" y="160943"/>
                  <a:pt x="115936" y="147449"/>
                  <a:pt x="109302" y="139681"/>
                </a:cubicBezTo>
                <a:cubicBezTo>
                  <a:pt x="102668" y="131913"/>
                  <a:pt x="92765" y="128029"/>
                  <a:pt x="79593" y="128029"/>
                </a:cubicBezTo>
                <a:cubicBezTo>
                  <a:pt x="76153" y="128029"/>
                  <a:pt x="71807" y="128449"/>
                  <a:pt x="66555" y="129290"/>
                </a:cubicBezTo>
                <a:cubicBezTo>
                  <a:pt x="61439" y="130055"/>
                  <a:pt x="57704" y="130438"/>
                  <a:pt x="55348" y="130438"/>
                </a:cubicBezTo>
                <a:cubicBezTo>
                  <a:pt x="51192" y="130438"/>
                  <a:pt x="47811" y="129441"/>
                  <a:pt x="45206" y="127447"/>
                </a:cubicBezTo>
                <a:cubicBezTo>
                  <a:pt x="42602" y="125453"/>
                  <a:pt x="41300" y="122807"/>
                  <a:pt x="41300" y="119511"/>
                </a:cubicBezTo>
                <a:cubicBezTo>
                  <a:pt x="41300" y="115973"/>
                  <a:pt x="42549" y="113267"/>
                  <a:pt x="45049" y="111394"/>
                </a:cubicBezTo>
                <a:cubicBezTo>
                  <a:pt x="47549" y="109520"/>
                  <a:pt x="50707" y="108584"/>
                  <a:pt x="54523" y="108584"/>
                </a:cubicBezTo>
                <a:lnTo>
                  <a:pt x="65235" y="108982"/>
                </a:lnTo>
                <a:lnTo>
                  <a:pt x="72070" y="109272"/>
                </a:lnTo>
                <a:cubicBezTo>
                  <a:pt x="86145" y="109272"/>
                  <a:pt x="96422" y="105986"/>
                  <a:pt x="102902" y="99415"/>
                </a:cubicBezTo>
                <a:cubicBezTo>
                  <a:pt x="109443" y="92781"/>
                  <a:pt x="112714" y="82302"/>
                  <a:pt x="112714" y="67978"/>
                </a:cubicBezTo>
                <a:cubicBezTo>
                  <a:pt x="112714" y="50138"/>
                  <a:pt x="109592" y="37618"/>
                  <a:pt x="103349" y="30418"/>
                </a:cubicBezTo>
                <a:cubicBezTo>
                  <a:pt x="97105" y="23217"/>
                  <a:pt x="87722" y="19617"/>
                  <a:pt x="75200" y="19617"/>
                </a:cubicBezTo>
                <a:cubicBezTo>
                  <a:pt x="63435" y="19617"/>
                  <a:pt x="54271" y="21600"/>
                  <a:pt x="47706" y="25565"/>
                </a:cubicBezTo>
                <a:cubicBezTo>
                  <a:pt x="41140" y="29530"/>
                  <a:pt x="37858" y="32781"/>
                  <a:pt x="37858" y="35320"/>
                </a:cubicBezTo>
                <a:cubicBezTo>
                  <a:pt x="37858" y="36902"/>
                  <a:pt x="39218" y="39059"/>
                  <a:pt x="41939" y="41789"/>
                </a:cubicBezTo>
                <a:cubicBezTo>
                  <a:pt x="49543" y="48726"/>
                  <a:pt x="53345" y="55694"/>
                  <a:pt x="53345" y="62694"/>
                </a:cubicBezTo>
                <a:cubicBezTo>
                  <a:pt x="53345" y="68237"/>
                  <a:pt x="51294" y="72911"/>
                  <a:pt x="47192" y="76718"/>
                </a:cubicBezTo>
                <a:cubicBezTo>
                  <a:pt x="43090" y="80524"/>
                  <a:pt x="37911" y="82427"/>
                  <a:pt x="31655" y="82427"/>
                </a:cubicBezTo>
                <a:cubicBezTo>
                  <a:pt x="24915" y="82427"/>
                  <a:pt x="19474" y="79934"/>
                  <a:pt x="15333" y="74948"/>
                </a:cubicBezTo>
                <a:cubicBezTo>
                  <a:pt x="11191" y="69962"/>
                  <a:pt x="9120" y="63214"/>
                  <a:pt x="9120" y="54703"/>
                </a:cubicBezTo>
                <a:cubicBezTo>
                  <a:pt x="9120" y="41903"/>
                  <a:pt x="13696" y="30565"/>
                  <a:pt x="22849" y="20690"/>
                </a:cubicBezTo>
                <a:cubicBezTo>
                  <a:pt x="35692" y="6896"/>
                  <a:pt x="53904" y="0"/>
                  <a:pt x="7748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6" name="TextBox 25">
            <a:extLst>
              <a:ext uri="{FF2B5EF4-FFF2-40B4-BE49-F238E27FC236}">
                <a16:creationId xmlns:a16="http://schemas.microsoft.com/office/drawing/2014/main" id="{4682AA22-EDDD-E7DB-46D6-0972CBB0F767}"/>
              </a:ext>
            </a:extLst>
          </p:cNvPr>
          <p:cNvSpPr txBox="1"/>
          <p:nvPr/>
        </p:nvSpPr>
        <p:spPr>
          <a:xfrm>
            <a:off x="6794365" y="4990080"/>
            <a:ext cx="203848" cy="302334"/>
          </a:xfrm>
          <a:custGeom>
            <a:avLst/>
            <a:gdLst/>
            <a:ahLst/>
            <a:cxnLst/>
            <a:rect l="l" t="t" r="r" b="b"/>
            <a:pathLst>
              <a:path w="168469" h="249863">
                <a:moveTo>
                  <a:pt x="82885"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2" y="249863"/>
                </a:cubicBezTo>
                <a:cubicBezTo>
                  <a:pt x="61644" y="249863"/>
                  <a:pt x="42814" y="240740"/>
                  <a:pt x="27740" y="222492"/>
                </a:cubicBezTo>
                <a:cubicBezTo>
                  <a:pt x="9247" y="199960"/>
                  <a:pt x="0" y="167580"/>
                  <a:pt x="0" y="125354"/>
                </a:cubicBezTo>
                <a:cubicBezTo>
                  <a:pt x="0" y="85273"/>
                  <a:pt x="8704" y="53302"/>
                  <a:pt x="26113" y="29442"/>
                </a:cubicBezTo>
                <a:cubicBezTo>
                  <a:pt x="40425" y="9814"/>
                  <a:pt x="59349" y="0"/>
                  <a:pt x="82885" y="0"/>
                </a:cubicBezTo>
                <a:close/>
                <a:moveTo>
                  <a:pt x="83898" y="19101"/>
                </a:moveTo>
                <a:cubicBezTo>
                  <a:pt x="70470" y="19101"/>
                  <a:pt x="59842" y="25784"/>
                  <a:pt x="52012" y="39151"/>
                </a:cubicBezTo>
                <a:cubicBezTo>
                  <a:pt x="44182" y="52518"/>
                  <a:pt x="40267" y="81254"/>
                  <a:pt x="40267" y="125359"/>
                </a:cubicBezTo>
                <a:cubicBezTo>
                  <a:pt x="40267" y="168487"/>
                  <a:pt x="44316" y="196923"/>
                  <a:pt x="52414" y="210665"/>
                </a:cubicBezTo>
                <a:cubicBezTo>
                  <a:pt x="60512" y="224407"/>
                  <a:pt x="71119" y="231279"/>
                  <a:pt x="84237" y="231279"/>
                </a:cubicBezTo>
                <a:cubicBezTo>
                  <a:pt x="97523" y="231279"/>
                  <a:pt x="107767" y="225112"/>
                  <a:pt x="114970" y="212780"/>
                </a:cubicBezTo>
                <a:cubicBezTo>
                  <a:pt x="124020" y="197208"/>
                  <a:pt x="128546" y="168460"/>
                  <a:pt x="128546" y="126537"/>
                </a:cubicBezTo>
                <a:cubicBezTo>
                  <a:pt x="128546" y="83195"/>
                  <a:pt x="124393" y="54454"/>
                  <a:pt x="116088" y="40313"/>
                </a:cubicBezTo>
                <a:cubicBezTo>
                  <a:pt x="107784" y="26171"/>
                  <a:pt x="97054"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7" name="TextBox 26">
            <a:extLst>
              <a:ext uri="{FF2B5EF4-FFF2-40B4-BE49-F238E27FC236}">
                <a16:creationId xmlns:a16="http://schemas.microsoft.com/office/drawing/2014/main" id="{CECD0DE5-2811-27E4-EEEA-F39B098BBE45}"/>
              </a:ext>
            </a:extLst>
          </p:cNvPr>
          <p:cNvSpPr txBox="1"/>
          <p:nvPr/>
        </p:nvSpPr>
        <p:spPr>
          <a:xfrm>
            <a:off x="7049586" y="4995285"/>
            <a:ext cx="205929" cy="291507"/>
          </a:xfrm>
          <a:custGeom>
            <a:avLst/>
            <a:gdLst/>
            <a:ahLst/>
            <a:cxnLst/>
            <a:rect l="l" t="t" r="r" b="b"/>
            <a:pathLst>
              <a:path w="170189" h="240915">
                <a:moveTo>
                  <a:pt x="114943" y="0"/>
                </a:moveTo>
                <a:lnTo>
                  <a:pt x="131299" y="0"/>
                </a:lnTo>
                <a:lnTo>
                  <a:pt x="131299" y="159692"/>
                </a:lnTo>
                <a:lnTo>
                  <a:pt x="170189" y="159692"/>
                </a:lnTo>
                <a:lnTo>
                  <a:pt x="170189" y="180858"/>
                </a:lnTo>
                <a:lnTo>
                  <a:pt x="131299" y="180858"/>
                </a:lnTo>
                <a:lnTo>
                  <a:pt x="131299" y="213288"/>
                </a:lnTo>
                <a:cubicBezTo>
                  <a:pt x="131299" y="215367"/>
                  <a:pt x="132226" y="217124"/>
                  <a:pt x="134081" y="218558"/>
                </a:cubicBezTo>
                <a:cubicBezTo>
                  <a:pt x="136621" y="220385"/>
                  <a:pt x="139874" y="221298"/>
                  <a:pt x="143839" y="221298"/>
                </a:cubicBezTo>
                <a:lnTo>
                  <a:pt x="161757" y="221298"/>
                </a:lnTo>
                <a:lnTo>
                  <a:pt x="161757" y="240915"/>
                </a:lnTo>
                <a:lnTo>
                  <a:pt x="61089" y="240915"/>
                </a:lnTo>
                <a:lnTo>
                  <a:pt x="61089" y="221298"/>
                </a:lnTo>
                <a:lnTo>
                  <a:pt x="81908" y="221298"/>
                </a:lnTo>
                <a:cubicBezTo>
                  <a:pt x="86893" y="221298"/>
                  <a:pt x="90406" y="220384"/>
                  <a:pt x="92446" y="218555"/>
                </a:cubicBezTo>
                <a:cubicBezTo>
                  <a:pt x="94485" y="216727"/>
                  <a:pt x="95505" y="213961"/>
                  <a:pt x="95505" y="210258"/>
                </a:cubicBezTo>
                <a:lnTo>
                  <a:pt x="95505" y="180858"/>
                </a:lnTo>
                <a:lnTo>
                  <a:pt x="0" y="180858"/>
                </a:lnTo>
                <a:lnTo>
                  <a:pt x="0" y="160088"/>
                </a:lnTo>
                <a:lnTo>
                  <a:pt x="114943" y="0"/>
                </a:lnTo>
                <a:close/>
                <a:moveTo>
                  <a:pt x="95505" y="52773"/>
                </a:moveTo>
                <a:lnTo>
                  <a:pt x="21061" y="159692"/>
                </a:lnTo>
                <a:lnTo>
                  <a:pt x="95505" y="159692"/>
                </a:lnTo>
                <a:lnTo>
                  <a:pt x="95505" y="52773"/>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pic>
        <p:nvPicPr>
          <p:cNvPr id="4" name="Picture 3">
            <a:extLst>
              <a:ext uri="{FF2B5EF4-FFF2-40B4-BE49-F238E27FC236}">
                <a16:creationId xmlns:a16="http://schemas.microsoft.com/office/drawing/2014/main" id="{9E90831A-058E-DC38-C9F1-BD065A6B9080}"/>
              </a:ext>
            </a:extLst>
          </p:cNvPr>
          <p:cNvPicPr>
            <a:picLocks noChangeAspect="1"/>
          </p:cNvPicPr>
          <p:nvPr/>
        </p:nvPicPr>
        <p:blipFill>
          <a:blip r:embed="rId2"/>
          <a:stretch>
            <a:fillRect/>
          </a:stretch>
        </p:blipFill>
        <p:spPr>
          <a:xfrm>
            <a:off x="1347103" y="1135874"/>
            <a:ext cx="9419136" cy="5608806"/>
          </a:xfrm>
          <a:prstGeom prst="rect">
            <a:avLst/>
          </a:prstGeom>
        </p:spPr>
      </p:pic>
    </p:spTree>
    <p:extLst>
      <p:ext uri="{BB962C8B-B14F-4D97-AF65-F5344CB8AC3E}">
        <p14:creationId xmlns:p14="http://schemas.microsoft.com/office/powerpoint/2010/main" val="1190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P spid="12" grpId="0" animBg="1"/>
      <p:bldP spid="16" grpId="0" animBg="1"/>
      <p:bldP spid="17" grpId="0" animBg="1"/>
      <p:bldP spid="22"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4231481" y="334954"/>
            <a:ext cx="3729038"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dirty="0">
                <a:solidFill>
                  <a:schemeClr val="bg1"/>
                </a:solidFill>
                <a:latin typeface="Palatino Linotype" panose="02040502050505030304" pitchFamily="18" charset="0"/>
                <a:ea typeface="Verdana" panose="020B0604030504040204" pitchFamily="34" charset="0"/>
                <a:cs typeface="Courier New" panose="02070309020205020404" pitchFamily="49" charset="0"/>
              </a:rPr>
              <a:t>TOP 10 CITIES</a:t>
            </a:r>
          </a:p>
        </p:txBody>
      </p:sp>
      <p:pic>
        <p:nvPicPr>
          <p:cNvPr id="3" name="Picture 2">
            <a:extLst>
              <a:ext uri="{FF2B5EF4-FFF2-40B4-BE49-F238E27FC236}">
                <a16:creationId xmlns:a16="http://schemas.microsoft.com/office/drawing/2014/main" id="{0503F71B-DC60-97A4-D5C1-902E21F6ADA7}"/>
              </a:ext>
            </a:extLst>
          </p:cNvPr>
          <p:cNvPicPr>
            <a:picLocks noChangeAspect="1"/>
          </p:cNvPicPr>
          <p:nvPr/>
        </p:nvPicPr>
        <p:blipFill>
          <a:blip r:embed="rId2"/>
          <a:stretch>
            <a:fillRect/>
          </a:stretch>
        </p:blipFill>
        <p:spPr>
          <a:xfrm>
            <a:off x="6147501" y="1439856"/>
            <a:ext cx="5184314" cy="4937760"/>
          </a:xfrm>
          <a:prstGeom prst="rect">
            <a:avLst/>
          </a:prstGeom>
        </p:spPr>
      </p:pic>
      <p:pic>
        <p:nvPicPr>
          <p:cNvPr id="2052" name="Picture 4" descr="World Map: A clickable map of world countries :-)">
            <a:extLst>
              <a:ext uri="{FF2B5EF4-FFF2-40B4-BE49-F238E27FC236}">
                <a16:creationId xmlns:a16="http://schemas.microsoft.com/office/drawing/2014/main" id="{38783FA0-EC05-B800-C7D8-E367A626D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83" y="1799303"/>
            <a:ext cx="5184313" cy="434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36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1366684" y="334954"/>
            <a:ext cx="8917858"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dirty="0">
                <a:solidFill>
                  <a:schemeClr val="bg1"/>
                </a:solidFill>
                <a:latin typeface="Palatino Linotype" panose="02040502050505030304" pitchFamily="18" charset="0"/>
                <a:ea typeface="Verdana" panose="020B0604030504040204" pitchFamily="34" charset="0"/>
                <a:cs typeface="Courier New" panose="02070309020205020404" pitchFamily="49" charset="0"/>
              </a:rPr>
              <a:t>CUSTOMERS PER COUNTRY</a:t>
            </a:r>
          </a:p>
        </p:txBody>
      </p:sp>
      <p:sp>
        <p:nvSpPr>
          <p:cNvPr id="12" name="TextBox 11">
            <a:extLst>
              <a:ext uri="{FF2B5EF4-FFF2-40B4-BE49-F238E27FC236}">
                <a16:creationId xmlns:a16="http://schemas.microsoft.com/office/drawing/2014/main" id="{525800E0-98AF-45E7-21AA-344E2322510B}"/>
              </a:ext>
            </a:extLst>
          </p:cNvPr>
          <p:cNvSpPr txBox="1"/>
          <p:nvPr/>
        </p:nvSpPr>
        <p:spPr>
          <a:xfrm>
            <a:off x="7046879" y="2797128"/>
            <a:ext cx="198018" cy="296713"/>
          </a:xfrm>
          <a:custGeom>
            <a:avLst/>
            <a:gdLst/>
            <a:ahLst/>
            <a:cxnLst/>
            <a:rect l="l" t="t" r="r" b="b"/>
            <a:pathLst>
              <a:path w="163651" h="245217">
                <a:moveTo>
                  <a:pt x="84912" y="0"/>
                </a:moveTo>
                <a:cubicBezTo>
                  <a:pt x="99075" y="0"/>
                  <a:pt x="112265" y="3067"/>
                  <a:pt x="124482" y="9202"/>
                </a:cubicBezTo>
                <a:cubicBezTo>
                  <a:pt x="136699" y="15337"/>
                  <a:pt x="145909" y="23441"/>
                  <a:pt x="152111" y="33515"/>
                </a:cubicBezTo>
                <a:cubicBezTo>
                  <a:pt x="158313" y="43589"/>
                  <a:pt x="161414" y="54534"/>
                  <a:pt x="161414" y="66348"/>
                </a:cubicBezTo>
                <a:cubicBezTo>
                  <a:pt x="161414" y="74484"/>
                  <a:pt x="159888" y="82723"/>
                  <a:pt x="156835" y="91063"/>
                </a:cubicBezTo>
                <a:cubicBezTo>
                  <a:pt x="153782" y="99404"/>
                  <a:pt x="149295" y="107247"/>
                  <a:pt x="143372" y="114593"/>
                </a:cubicBezTo>
                <a:cubicBezTo>
                  <a:pt x="133533" y="126841"/>
                  <a:pt x="121518" y="137541"/>
                  <a:pt x="107326" y="146692"/>
                </a:cubicBezTo>
                <a:lnTo>
                  <a:pt x="68581" y="183327"/>
                </a:lnTo>
                <a:cubicBezTo>
                  <a:pt x="57598" y="192558"/>
                  <a:pt x="49674" y="199531"/>
                  <a:pt x="44809" y="204245"/>
                </a:cubicBezTo>
                <a:cubicBezTo>
                  <a:pt x="39946" y="208960"/>
                  <a:pt x="64358" y="211317"/>
                  <a:pt x="118044" y="211317"/>
                </a:cubicBezTo>
                <a:cubicBezTo>
                  <a:pt x="125370" y="211317"/>
                  <a:pt x="130565" y="209445"/>
                  <a:pt x="133628" y="205701"/>
                </a:cubicBezTo>
                <a:cubicBezTo>
                  <a:pt x="136691" y="201958"/>
                  <a:pt x="140672" y="189489"/>
                  <a:pt x="145569" y="168296"/>
                </a:cubicBezTo>
                <a:lnTo>
                  <a:pt x="163651" y="168296"/>
                </a:lnTo>
                <a:lnTo>
                  <a:pt x="157843" y="245217"/>
                </a:lnTo>
                <a:lnTo>
                  <a:pt x="0" y="245217"/>
                </a:lnTo>
                <a:lnTo>
                  <a:pt x="0" y="231316"/>
                </a:lnTo>
                <a:lnTo>
                  <a:pt x="49837" y="174628"/>
                </a:lnTo>
                <a:cubicBezTo>
                  <a:pt x="77302" y="144794"/>
                  <a:pt x="93693" y="126186"/>
                  <a:pt x="99010" y="118806"/>
                </a:cubicBezTo>
                <a:cubicBezTo>
                  <a:pt x="106650" y="108220"/>
                  <a:pt x="112220" y="97974"/>
                  <a:pt x="115722" y="88069"/>
                </a:cubicBezTo>
                <a:cubicBezTo>
                  <a:pt x="119224" y="78165"/>
                  <a:pt x="120975" y="69277"/>
                  <a:pt x="120975" y="61406"/>
                </a:cubicBezTo>
                <a:cubicBezTo>
                  <a:pt x="120975" y="48554"/>
                  <a:pt x="117467" y="38490"/>
                  <a:pt x="110451" y="31216"/>
                </a:cubicBezTo>
                <a:cubicBezTo>
                  <a:pt x="103435" y="23942"/>
                  <a:pt x="93635" y="20305"/>
                  <a:pt x="81051" y="20305"/>
                </a:cubicBezTo>
                <a:cubicBezTo>
                  <a:pt x="66614" y="20305"/>
                  <a:pt x="54946" y="23667"/>
                  <a:pt x="46046" y="30391"/>
                </a:cubicBezTo>
                <a:cubicBezTo>
                  <a:pt x="37146" y="37115"/>
                  <a:pt x="32696" y="44017"/>
                  <a:pt x="32696" y="51097"/>
                </a:cubicBezTo>
                <a:cubicBezTo>
                  <a:pt x="32696" y="53010"/>
                  <a:pt x="32883" y="54152"/>
                  <a:pt x="33255" y="54523"/>
                </a:cubicBezTo>
                <a:cubicBezTo>
                  <a:pt x="34551" y="55925"/>
                  <a:pt x="37450" y="57186"/>
                  <a:pt x="41951" y="58309"/>
                </a:cubicBezTo>
                <a:cubicBezTo>
                  <a:pt x="54481" y="61281"/>
                  <a:pt x="60746" y="68939"/>
                  <a:pt x="60746" y="81284"/>
                </a:cubicBezTo>
                <a:cubicBezTo>
                  <a:pt x="60746" y="87927"/>
                  <a:pt x="58479" y="93478"/>
                  <a:pt x="53944" y="97937"/>
                </a:cubicBezTo>
                <a:cubicBezTo>
                  <a:pt x="49410" y="102396"/>
                  <a:pt x="43658" y="104626"/>
                  <a:pt x="36689" y="104626"/>
                </a:cubicBezTo>
                <a:cubicBezTo>
                  <a:pt x="28700" y="104626"/>
                  <a:pt x="21821" y="101092"/>
                  <a:pt x="16053" y="94025"/>
                </a:cubicBezTo>
                <a:cubicBezTo>
                  <a:pt x="10284" y="86958"/>
                  <a:pt x="7400" y="77885"/>
                  <a:pt x="7400" y="66805"/>
                </a:cubicBezTo>
                <a:cubicBezTo>
                  <a:pt x="7400" y="54639"/>
                  <a:pt x="10515" y="43608"/>
                  <a:pt x="16746" y="33710"/>
                </a:cubicBezTo>
                <a:cubicBezTo>
                  <a:pt x="22977" y="23813"/>
                  <a:pt x="32330" y="15720"/>
                  <a:pt x="44804" y="9432"/>
                </a:cubicBezTo>
                <a:cubicBezTo>
                  <a:pt x="57278" y="3144"/>
                  <a:pt x="70648" y="0"/>
                  <a:pt x="8491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6" name="TextBox 15">
            <a:extLst>
              <a:ext uri="{FF2B5EF4-FFF2-40B4-BE49-F238E27FC236}">
                <a16:creationId xmlns:a16="http://schemas.microsoft.com/office/drawing/2014/main" id="{F3EB33D4-CA9D-4379-44DA-0602DCF46906}"/>
              </a:ext>
            </a:extLst>
          </p:cNvPr>
          <p:cNvSpPr txBox="1"/>
          <p:nvPr/>
        </p:nvSpPr>
        <p:spPr>
          <a:xfrm>
            <a:off x="1790503" y="2797128"/>
            <a:ext cx="203848" cy="302334"/>
          </a:xfrm>
          <a:custGeom>
            <a:avLst/>
            <a:gdLst/>
            <a:ahLst/>
            <a:cxnLst/>
            <a:rect l="l" t="t" r="r" b="b"/>
            <a:pathLst>
              <a:path w="168469" h="249863">
                <a:moveTo>
                  <a:pt x="82884"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1" y="249863"/>
                </a:cubicBezTo>
                <a:cubicBezTo>
                  <a:pt x="61644" y="249863"/>
                  <a:pt x="42813" y="240739"/>
                  <a:pt x="27740" y="222491"/>
                </a:cubicBezTo>
                <a:cubicBezTo>
                  <a:pt x="9246" y="199959"/>
                  <a:pt x="0" y="167580"/>
                  <a:pt x="0" y="125354"/>
                </a:cubicBezTo>
                <a:cubicBezTo>
                  <a:pt x="0" y="85273"/>
                  <a:pt x="8704" y="53302"/>
                  <a:pt x="26113" y="29442"/>
                </a:cubicBezTo>
                <a:cubicBezTo>
                  <a:pt x="40425" y="9814"/>
                  <a:pt x="59349" y="0"/>
                  <a:pt x="82884" y="0"/>
                </a:cubicBezTo>
                <a:close/>
                <a:moveTo>
                  <a:pt x="83898" y="19101"/>
                </a:moveTo>
                <a:cubicBezTo>
                  <a:pt x="70470" y="19101"/>
                  <a:pt x="59841" y="25784"/>
                  <a:pt x="52012" y="39151"/>
                </a:cubicBezTo>
                <a:cubicBezTo>
                  <a:pt x="44182" y="52518"/>
                  <a:pt x="40267" y="81254"/>
                  <a:pt x="40267" y="125359"/>
                </a:cubicBezTo>
                <a:cubicBezTo>
                  <a:pt x="40267" y="168487"/>
                  <a:pt x="44316" y="196922"/>
                  <a:pt x="52414" y="210665"/>
                </a:cubicBezTo>
                <a:cubicBezTo>
                  <a:pt x="60511" y="224407"/>
                  <a:pt x="71119" y="231278"/>
                  <a:pt x="84237" y="231278"/>
                </a:cubicBezTo>
                <a:cubicBezTo>
                  <a:pt x="97523" y="231278"/>
                  <a:pt x="107767" y="225112"/>
                  <a:pt x="114970" y="212780"/>
                </a:cubicBezTo>
                <a:cubicBezTo>
                  <a:pt x="124020" y="197208"/>
                  <a:pt x="128545" y="168460"/>
                  <a:pt x="128545" y="126537"/>
                </a:cubicBezTo>
                <a:cubicBezTo>
                  <a:pt x="128545" y="83195"/>
                  <a:pt x="124393" y="54454"/>
                  <a:pt x="116088" y="40313"/>
                </a:cubicBezTo>
                <a:cubicBezTo>
                  <a:pt x="107783" y="26171"/>
                  <a:pt x="97053"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17" name="TextBox 16">
            <a:extLst>
              <a:ext uri="{FF2B5EF4-FFF2-40B4-BE49-F238E27FC236}">
                <a16:creationId xmlns:a16="http://schemas.microsoft.com/office/drawing/2014/main" id="{8911B847-E04C-6681-D19A-6C68B881E590}"/>
              </a:ext>
            </a:extLst>
          </p:cNvPr>
          <p:cNvSpPr txBox="1"/>
          <p:nvPr/>
        </p:nvSpPr>
        <p:spPr>
          <a:xfrm>
            <a:off x="2069460" y="2802333"/>
            <a:ext cx="162619" cy="291507"/>
          </a:xfrm>
          <a:custGeom>
            <a:avLst/>
            <a:gdLst/>
            <a:ahLst/>
            <a:cxnLst/>
            <a:rect l="l" t="t" r="r" b="b"/>
            <a:pathLst>
              <a:path w="134396" h="240915">
                <a:moveTo>
                  <a:pt x="73917" y="0"/>
                </a:moveTo>
                <a:lnTo>
                  <a:pt x="86385" y="0"/>
                </a:lnTo>
                <a:lnTo>
                  <a:pt x="86385" y="213944"/>
                </a:lnTo>
                <a:cubicBezTo>
                  <a:pt x="86385" y="216000"/>
                  <a:pt x="87508" y="217897"/>
                  <a:pt x="89754" y="219636"/>
                </a:cubicBezTo>
                <a:cubicBezTo>
                  <a:pt x="91351" y="220744"/>
                  <a:pt x="94133" y="221298"/>
                  <a:pt x="98100" y="221298"/>
                </a:cubicBezTo>
                <a:lnTo>
                  <a:pt x="134396" y="221298"/>
                </a:lnTo>
                <a:lnTo>
                  <a:pt x="134396" y="240915"/>
                </a:lnTo>
                <a:lnTo>
                  <a:pt x="6023" y="240915"/>
                </a:lnTo>
                <a:lnTo>
                  <a:pt x="6023" y="221298"/>
                </a:lnTo>
                <a:lnTo>
                  <a:pt x="37498" y="221298"/>
                </a:lnTo>
                <a:cubicBezTo>
                  <a:pt x="42434" y="221298"/>
                  <a:pt x="45966" y="220258"/>
                  <a:pt x="48092" y="218177"/>
                </a:cubicBezTo>
                <a:cubicBezTo>
                  <a:pt x="50217" y="216097"/>
                  <a:pt x="51280" y="213225"/>
                  <a:pt x="51280" y="209561"/>
                </a:cubicBezTo>
                <a:lnTo>
                  <a:pt x="51280" y="50527"/>
                </a:lnTo>
                <a:cubicBezTo>
                  <a:pt x="51280" y="48337"/>
                  <a:pt x="50339" y="46423"/>
                  <a:pt x="48456" y="44787"/>
                </a:cubicBezTo>
                <a:cubicBezTo>
                  <a:pt x="46573" y="43150"/>
                  <a:pt x="44051" y="42332"/>
                  <a:pt x="40891" y="42332"/>
                </a:cubicBezTo>
                <a:lnTo>
                  <a:pt x="0" y="42332"/>
                </a:lnTo>
                <a:lnTo>
                  <a:pt x="0" y="24180"/>
                </a:lnTo>
                <a:cubicBezTo>
                  <a:pt x="19334" y="21706"/>
                  <a:pt x="34319" y="18636"/>
                  <a:pt x="44954" y="14969"/>
                </a:cubicBezTo>
                <a:cubicBezTo>
                  <a:pt x="55589" y="11303"/>
                  <a:pt x="65243" y="6313"/>
                  <a:pt x="73917"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2" name="TextBox 21">
            <a:extLst>
              <a:ext uri="{FF2B5EF4-FFF2-40B4-BE49-F238E27FC236}">
                <a16:creationId xmlns:a16="http://schemas.microsoft.com/office/drawing/2014/main" id="{C5B8B6E6-2C4C-92FE-A615-53F51747BE7C}"/>
              </a:ext>
            </a:extLst>
          </p:cNvPr>
          <p:cNvSpPr txBox="1"/>
          <p:nvPr/>
        </p:nvSpPr>
        <p:spPr>
          <a:xfrm>
            <a:off x="2051553" y="5004947"/>
            <a:ext cx="193644" cy="302334"/>
          </a:xfrm>
          <a:custGeom>
            <a:avLst/>
            <a:gdLst/>
            <a:ahLst/>
            <a:cxnLst/>
            <a:rect l="l" t="t" r="r" b="b"/>
            <a:pathLst>
              <a:path w="160036" h="249863">
                <a:moveTo>
                  <a:pt x="77483" y="0"/>
                </a:moveTo>
                <a:cubicBezTo>
                  <a:pt x="99523" y="0"/>
                  <a:pt x="117215" y="6017"/>
                  <a:pt x="130558" y="18052"/>
                </a:cubicBezTo>
                <a:cubicBezTo>
                  <a:pt x="143901" y="30087"/>
                  <a:pt x="150572" y="44951"/>
                  <a:pt x="150572" y="62643"/>
                </a:cubicBezTo>
                <a:cubicBezTo>
                  <a:pt x="150572" y="75427"/>
                  <a:pt x="146954" y="86492"/>
                  <a:pt x="139717" y="95836"/>
                </a:cubicBezTo>
                <a:cubicBezTo>
                  <a:pt x="132481" y="105181"/>
                  <a:pt x="120999" y="112014"/>
                  <a:pt x="105271" y="116335"/>
                </a:cubicBezTo>
                <a:cubicBezTo>
                  <a:pt x="120140" y="118729"/>
                  <a:pt x="130315" y="124362"/>
                  <a:pt x="135794" y="133237"/>
                </a:cubicBezTo>
                <a:cubicBezTo>
                  <a:pt x="151956" y="146215"/>
                  <a:pt x="160036" y="161691"/>
                  <a:pt x="160036" y="179665"/>
                </a:cubicBezTo>
                <a:cubicBezTo>
                  <a:pt x="160036" y="200015"/>
                  <a:pt x="152744" y="216402"/>
                  <a:pt x="138160" y="228826"/>
                </a:cubicBezTo>
                <a:cubicBezTo>
                  <a:pt x="121906" y="242851"/>
                  <a:pt x="100782" y="249863"/>
                  <a:pt x="74788" y="249863"/>
                </a:cubicBezTo>
                <a:cubicBezTo>
                  <a:pt x="59145" y="249863"/>
                  <a:pt x="45653" y="247279"/>
                  <a:pt x="34311" y="242109"/>
                </a:cubicBezTo>
                <a:cubicBezTo>
                  <a:pt x="22970" y="236939"/>
                  <a:pt x="14416" y="229851"/>
                  <a:pt x="8650" y="220843"/>
                </a:cubicBezTo>
                <a:cubicBezTo>
                  <a:pt x="2883" y="211836"/>
                  <a:pt x="0" y="201702"/>
                  <a:pt x="0" y="190441"/>
                </a:cubicBezTo>
                <a:cubicBezTo>
                  <a:pt x="0" y="181068"/>
                  <a:pt x="2386" y="173543"/>
                  <a:pt x="7160" y="167865"/>
                </a:cubicBezTo>
                <a:cubicBezTo>
                  <a:pt x="11933" y="162187"/>
                  <a:pt x="17998" y="159348"/>
                  <a:pt x="25352" y="159348"/>
                </a:cubicBezTo>
                <a:cubicBezTo>
                  <a:pt x="32117" y="159348"/>
                  <a:pt x="37585" y="161600"/>
                  <a:pt x="41755" y="166105"/>
                </a:cubicBezTo>
                <a:cubicBezTo>
                  <a:pt x="45926" y="170610"/>
                  <a:pt x="48011" y="176524"/>
                  <a:pt x="48011" y="183848"/>
                </a:cubicBezTo>
                <a:cubicBezTo>
                  <a:pt x="48011" y="188620"/>
                  <a:pt x="46945" y="192713"/>
                  <a:pt x="44814" y="196127"/>
                </a:cubicBezTo>
                <a:cubicBezTo>
                  <a:pt x="42682" y="199541"/>
                  <a:pt x="39086" y="202647"/>
                  <a:pt x="34024" y="205445"/>
                </a:cubicBezTo>
                <a:cubicBezTo>
                  <a:pt x="30500" y="207341"/>
                  <a:pt x="28738" y="208790"/>
                  <a:pt x="28738" y="209792"/>
                </a:cubicBezTo>
                <a:cubicBezTo>
                  <a:pt x="28738" y="212422"/>
                  <a:pt x="30223" y="215562"/>
                  <a:pt x="33193" y="219213"/>
                </a:cubicBezTo>
                <a:cubicBezTo>
                  <a:pt x="36163" y="222863"/>
                  <a:pt x="40705" y="225844"/>
                  <a:pt x="46818" y="228156"/>
                </a:cubicBezTo>
                <a:cubicBezTo>
                  <a:pt x="52932" y="230467"/>
                  <a:pt x="60923" y="231623"/>
                  <a:pt x="70793" y="231623"/>
                </a:cubicBezTo>
                <a:cubicBezTo>
                  <a:pt x="87479" y="231623"/>
                  <a:pt x="99728" y="227617"/>
                  <a:pt x="107538" y="219605"/>
                </a:cubicBezTo>
                <a:cubicBezTo>
                  <a:pt x="115348" y="211593"/>
                  <a:pt x="119253" y="198446"/>
                  <a:pt x="119253" y="180162"/>
                </a:cubicBezTo>
                <a:cubicBezTo>
                  <a:pt x="119253" y="160943"/>
                  <a:pt x="115936" y="147449"/>
                  <a:pt x="109302" y="139681"/>
                </a:cubicBezTo>
                <a:cubicBezTo>
                  <a:pt x="102668" y="131913"/>
                  <a:pt x="92765" y="128029"/>
                  <a:pt x="79593" y="128029"/>
                </a:cubicBezTo>
                <a:cubicBezTo>
                  <a:pt x="76153" y="128029"/>
                  <a:pt x="71807" y="128449"/>
                  <a:pt x="66555" y="129290"/>
                </a:cubicBezTo>
                <a:cubicBezTo>
                  <a:pt x="61439" y="130055"/>
                  <a:pt x="57704" y="130438"/>
                  <a:pt x="55348" y="130438"/>
                </a:cubicBezTo>
                <a:cubicBezTo>
                  <a:pt x="51192" y="130438"/>
                  <a:pt x="47811" y="129441"/>
                  <a:pt x="45206" y="127447"/>
                </a:cubicBezTo>
                <a:cubicBezTo>
                  <a:pt x="42602" y="125453"/>
                  <a:pt x="41300" y="122807"/>
                  <a:pt x="41300" y="119511"/>
                </a:cubicBezTo>
                <a:cubicBezTo>
                  <a:pt x="41300" y="115973"/>
                  <a:pt x="42549" y="113267"/>
                  <a:pt x="45049" y="111394"/>
                </a:cubicBezTo>
                <a:cubicBezTo>
                  <a:pt x="47549" y="109520"/>
                  <a:pt x="50707" y="108584"/>
                  <a:pt x="54523" y="108584"/>
                </a:cubicBezTo>
                <a:lnTo>
                  <a:pt x="65235" y="108982"/>
                </a:lnTo>
                <a:lnTo>
                  <a:pt x="72070" y="109272"/>
                </a:lnTo>
                <a:cubicBezTo>
                  <a:pt x="86145" y="109272"/>
                  <a:pt x="96422" y="105986"/>
                  <a:pt x="102902" y="99415"/>
                </a:cubicBezTo>
                <a:cubicBezTo>
                  <a:pt x="109443" y="92781"/>
                  <a:pt x="112714" y="82302"/>
                  <a:pt x="112714" y="67978"/>
                </a:cubicBezTo>
                <a:cubicBezTo>
                  <a:pt x="112714" y="50138"/>
                  <a:pt x="109592" y="37618"/>
                  <a:pt x="103349" y="30418"/>
                </a:cubicBezTo>
                <a:cubicBezTo>
                  <a:pt x="97105" y="23217"/>
                  <a:pt x="87722" y="19617"/>
                  <a:pt x="75200" y="19617"/>
                </a:cubicBezTo>
                <a:cubicBezTo>
                  <a:pt x="63435" y="19617"/>
                  <a:pt x="54271" y="21600"/>
                  <a:pt x="47706" y="25565"/>
                </a:cubicBezTo>
                <a:cubicBezTo>
                  <a:pt x="41140" y="29530"/>
                  <a:pt x="37858" y="32781"/>
                  <a:pt x="37858" y="35320"/>
                </a:cubicBezTo>
                <a:cubicBezTo>
                  <a:pt x="37858" y="36902"/>
                  <a:pt x="39218" y="39059"/>
                  <a:pt x="41939" y="41789"/>
                </a:cubicBezTo>
                <a:cubicBezTo>
                  <a:pt x="49543" y="48726"/>
                  <a:pt x="53345" y="55694"/>
                  <a:pt x="53345" y="62694"/>
                </a:cubicBezTo>
                <a:cubicBezTo>
                  <a:pt x="53345" y="68237"/>
                  <a:pt x="51294" y="72911"/>
                  <a:pt x="47192" y="76718"/>
                </a:cubicBezTo>
                <a:cubicBezTo>
                  <a:pt x="43090" y="80524"/>
                  <a:pt x="37911" y="82427"/>
                  <a:pt x="31655" y="82427"/>
                </a:cubicBezTo>
                <a:cubicBezTo>
                  <a:pt x="24915" y="82427"/>
                  <a:pt x="19474" y="79934"/>
                  <a:pt x="15333" y="74948"/>
                </a:cubicBezTo>
                <a:cubicBezTo>
                  <a:pt x="11191" y="69962"/>
                  <a:pt x="9120" y="63214"/>
                  <a:pt x="9120" y="54703"/>
                </a:cubicBezTo>
                <a:cubicBezTo>
                  <a:pt x="9120" y="41903"/>
                  <a:pt x="13696" y="30565"/>
                  <a:pt x="22849" y="20690"/>
                </a:cubicBezTo>
                <a:cubicBezTo>
                  <a:pt x="35692" y="6896"/>
                  <a:pt x="53904" y="0"/>
                  <a:pt x="7748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6" name="TextBox 25">
            <a:extLst>
              <a:ext uri="{FF2B5EF4-FFF2-40B4-BE49-F238E27FC236}">
                <a16:creationId xmlns:a16="http://schemas.microsoft.com/office/drawing/2014/main" id="{4682AA22-EDDD-E7DB-46D6-0972CBB0F767}"/>
              </a:ext>
            </a:extLst>
          </p:cNvPr>
          <p:cNvSpPr txBox="1"/>
          <p:nvPr/>
        </p:nvSpPr>
        <p:spPr>
          <a:xfrm>
            <a:off x="6794365" y="4990080"/>
            <a:ext cx="203848" cy="302334"/>
          </a:xfrm>
          <a:custGeom>
            <a:avLst/>
            <a:gdLst/>
            <a:ahLst/>
            <a:cxnLst/>
            <a:rect l="l" t="t" r="r" b="b"/>
            <a:pathLst>
              <a:path w="168469" h="249863">
                <a:moveTo>
                  <a:pt x="82885" y="0"/>
                </a:moveTo>
                <a:cubicBezTo>
                  <a:pt x="105911" y="0"/>
                  <a:pt x="125087" y="8955"/>
                  <a:pt x="140411" y="26866"/>
                </a:cubicBezTo>
                <a:cubicBezTo>
                  <a:pt x="159116" y="48586"/>
                  <a:pt x="168469" y="81190"/>
                  <a:pt x="168469" y="124679"/>
                </a:cubicBezTo>
                <a:cubicBezTo>
                  <a:pt x="168469" y="165064"/>
                  <a:pt x="160296" y="196025"/>
                  <a:pt x="143951" y="217560"/>
                </a:cubicBezTo>
                <a:cubicBezTo>
                  <a:pt x="127606" y="239096"/>
                  <a:pt x="107699" y="249863"/>
                  <a:pt x="84232" y="249863"/>
                </a:cubicBezTo>
                <a:cubicBezTo>
                  <a:pt x="61644" y="249863"/>
                  <a:pt x="42814" y="240740"/>
                  <a:pt x="27740" y="222492"/>
                </a:cubicBezTo>
                <a:cubicBezTo>
                  <a:pt x="9247" y="199960"/>
                  <a:pt x="0" y="167580"/>
                  <a:pt x="0" y="125354"/>
                </a:cubicBezTo>
                <a:cubicBezTo>
                  <a:pt x="0" y="85273"/>
                  <a:pt x="8704" y="53302"/>
                  <a:pt x="26113" y="29442"/>
                </a:cubicBezTo>
                <a:cubicBezTo>
                  <a:pt x="40425" y="9814"/>
                  <a:pt x="59349" y="0"/>
                  <a:pt x="82885" y="0"/>
                </a:cubicBezTo>
                <a:close/>
                <a:moveTo>
                  <a:pt x="83898" y="19101"/>
                </a:moveTo>
                <a:cubicBezTo>
                  <a:pt x="70470" y="19101"/>
                  <a:pt x="59842" y="25784"/>
                  <a:pt x="52012" y="39151"/>
                </a:cubicBezTo>
                <a:cubicBezTo>
                  <a:pt x="44182" y="52518"/>
                  <a:pt x="40267" y="81254"/>
                  <a:pt x="40267" y="125359"/>
                </a:cubicBezTo>
                <a:cubicBezTo>
                  <a:pt x="40267" y="168487"/>
                  <a:pt x="44316" y="196923"/>
                  <a:pt x="52414" y="210665"/>
                </a:cubicBezTo>
                <a:cubicBezTo>
                  <a:pt x="60512" y="224407"/>
                  <a:pt x="71119" y="231279"/>
                  <a:pt x="84237" y="231279"/>
                </a:cubicBezTo>
                <a:cubicBezTo>
                  <a:pt x="97523" y="231279"/>
                  <a:pt x="107767" y="225112"/>
                  <a:pt x="114970" y="212780"/>
                </a:cubicBezTo>
                <a:cubicBezTo>
                  <a:pt x="124020" y="197208"/>
                  <a:pt x="128546" y="168460"/>
                  <a:pt x="128546" y="126537"/>
                </a:cubicBezTo>
                <a:cubicBezTo>
                  <a:pt x="128546" y="83195"/>
                  <a:pt x="124393" y="54454"/>
                  <a:pt x="116088" y="40313"/>
                </a:cubicBezTo>
                <a:cubicBezTo>
                  <a:pt x="107784" y="26171"/>
                  <a:pt x="97054" y="19101"/>
                  <a:pt x="83898" y="1910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sp>
        <p:nvSpPr>
          <p:cNvPr id="27" name="TextBox 26">
            <a:extLst>
              <a:ext uri="{FF2B5EF4-FFF2-40B4-BE49-F238E27FC236}">
                <a16:creationId xmlns:a16="http://schemas.microsoft.com/office/drawing/2014/main" id="{CECD0DE5-2811-27E4-EEEA-F39B098BBE45}"/>
              </a:ext>
            </a:extLst>
          </p:cNvPr>
          <p:cNvSpPr txBox="1"/>
          <p:nvPr/>
        </p:nvSpPr>
        <p:spPr>
          <a:xfrm>
            <a:off x="7049586" y="4995285"/>
            <a:ext cx="205929" cy="291507"/>
          </a:xfrm>
          <a:custGeom>
            <a:avLst/>
            <a:gdLst/>
            <a:ahLst/>
            <a:cxnLst/>
            <a:rect l="l" t="t" r="r" b="b"/>
            <a:pathLst>
              <a:path w="170189" h="240915">
                <a:moveTo>
                  <a:pt x="114943" y="0"/>
                </a:moveTo>
                <a:lnTo>
                  <a:pt x="131299" y="0"/>
                </a:lnTo>
                <a:lnTo>
                  <a:pt x="131299" y="159692"/>
                </a:lnTo>
                <a:lnTo>
                  <a:pt x="170189" y="159692"/>
                </a:lnTo>
                <a:lnTo>
                  <a:pt x="170189" y="180858"/>
                </a:lnTo>
                <a:lnTo>
                  <a:pt x="131299" y="180858"/>
                </a:lnTo>
                <a:lnTo>
                  <a:pt x="131299" y="213288"/>
                </a:lnTo>
                <a:cubicBezTo>
                  <a:pt x="131299" y="215367"/>
                  <a:pt x="132226" y="217124"/>
                  <a:pt x="134081" y="218558"/>
                </a:cubicBezTo>
                <a:cubicBezTo>
                  <a:pt x="136621" y="220385"/>
                  <a:pt x="139874" y="221298"/>
                  <a:pt x="143839" y="221298"/>
                </a:cubicBezTo>
                <a:lnTo>
                  <a:pt x="161757" y="221298"/>
                </a:lnTo>
                <a:lnTo>
                  <a:pt x="161757" y="240915"/>
                </a:lnTo>
                <a:lnTo>
                  <a:pt x="61089" y="240915"/>
                </a:lnTo>
                <a:lnTo>
                  <a:pt x="61089" y="221298"/>
                </a:lnTo>
                <a:lnTo>
                  <a:pt x="81908" y="221298"/>
                </a:lnTo>
                <a:cubicBezTo>
                  <a:pt x="86893" y="221298"/>
                  <a:pt x="90406" y="220384"/>
                  <a:pt x="92446" y="218555"/>
                </a:cubicBezTo>
                <a:cubicBezTo>
                  <a:pt x="94485" y="216727"/>
                  <a:pt x="95505" y="213961"/>
                  <a:pt x="95505" y="210258"/>
                </a:cubicBezTo>
                <a:lnTo>
                  <a:pt x="95505" y="180858"/>
                </a:lnTo>
                <a:lnTo>
                  <a:pt x="0" y="180858"/>
                </a:lnTo>
                <a:lnTo>
                  <a:pt x="0" y="160088"/>
                </a:lnTo>
                <a:lnTo>
                  <a:pt x="114943" y="0"/>
                </a:lnTo>
                <a:close/>
                <a:moveTo>
                  <a:pt x="95505" y="52773"/>
                </a:moveTo>
                <a:lnTo>
                  <a:pt x="21061" y="159692"/>
                </a:lnTo>
                <a:lnTo>
                  <a:pt x="95505" y="159692"/>
                </a:lnTo>
                <a:lnTo>
                  <a:pt x="95505" y="52773"/>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latin typeface="Century" panose="02040604050505020304" pitchFamily="18" charset="0"/>
              <a:cs typeface="Arial" pitchFamily="34" charset="0"/>
            </a:endParaRPr>
          </a:p>
        </p:txBody>
      </p:sp>
      <p:pic>
        <p:nvPicPr>
          <p:cNvPr id="3" name="Picture 2">
            <a:extLst>
              <a:ext uri="{FF2B5EF4-FFF2-40B4-BE49-F238E27FC236}">
                <a16:creationId xmlns:a16="http://schemas.microsoft.com/office/drawing/2014/main" id="{81217070-1E59-D04D-82C6-0AB0B6C8A25E}"/>
              </a:ext>
            </a:extLst>
          </p:cNvPr>
          <p:cNvPicPr>
            <a:picLocks noChangeAspect="1"/>
          </p:cNvPicPr>
          <p:nvPr/>
        </p:nvPicPr>
        <p:blipFill>
          <a:blip r:embed="rId2"/>
          <a:stretch>
            <a:fillRect/>
          </a:stretch>
        </p:blipFill>
        <p:spPr>
          <a:xfrm>
            <a:off x="3590249" y="1570353"/>
            <a:ext cx="8367978" cy="4663440"/>
          </a:xfrm>
          <a:prstGeom prst="rect">
            <a:avLst/>
          </a:prstGeom>
        </p:spPr>
      </p:pic>
      <p:pic>
        <p:nvPicPr>
          <p:cNvPr id="1383" name="Picture 1382">
            <a:extLst>
              <a:ext uri="{FF2B5EF4-FFF2-40B4-BE49-F238E27FC236}">
                <a16:creationId xmlns:a16="http://schemas.microsoft.com/office/drawing/2014/main" id="{D9531B76-B522-7C88-D88C-9560B748FE58}"/>
              </a:ext>
            </a:extLst>
          </p:cNvPr>
          <p:cNvPicPr>
            <a:picLocks noChangeAspect="1"/>
          </p:cNvPicPr>
          <p:nvPr/>
        </p:nvPicPr>
        <p:blipFill>
          <a:blip r:embed="rId3"/>
          <a:stretch>
            <a:fillRect/>
          </a:stretch>
        </p:blipFill>
        <p:spPr>
          <a:xfrm>
            <a:off x="68234" y="1570353"/>
            <a:ext cx="3444538" cy="3520745"/>
          </a:xfrm>
          <a:prstGeom prst="rect">
            <a:avLst/>
          </a:prstGeom>
        </p:spPr>
      </p:pic>
    </p:spTree>
    <p:extLst>
      <p:ext uri="{BB962C8B-B14F-4D97-AF65-F5344CB8AC3E}">
        <p14:creationId xmlns:p14="http://schemas.microsoft.com/office/powerpoint/2010/main" val="1471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P spid="12" grpId="0" animBg="1"/>
      <p:bldP spid="16" grpId="0" animBg="1"/>
      <p:bldP spid="17" grpId="0" animBg="1"/>
      <p:bldP spid="22"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Box 1381">
            <a:extLst>
              <a:ext uri="{FF2B5EF4-FFF2-40B4-BE49-F238E27FC236}">
                <a16:creationId xmlns:a16="http://schemas.microsoft.com/office/drawing/2014/main" id="{043C45BF-79A8-4FA5-D7DF-595D41F5BD47}"/>
              </a:ext>
            </a:extLst>
          </p:cNvPr>
          <p:cNvSpPr txBox="1"/>
          <p:nvPr/>
        </p:nvSpPr>
        <p:spPr>
          <a:xfrm>
            <a:off x="1071843" y="334954"/>
            <a:ext cx="9488002" cy="584775"/>
          </a:xfrm>
          <a:prstGeom prst="rect">
            <a:avLst/>
          </a:prstGeom>
          <a:noFill/>
        </p:spPr>
        <p:txBody>
          <a:bodyPr wrap="square" rtlCol="0">
            <a:spAutoFit/>
          </a:bodyPr>
          <a:lstStyle>
            <a:defPPr>
              <a:defRPr lang="ro-RO"/>
            </a:defPPr>
            <a:lvl1pPr algn="ctr">
              <a:defRPr sz="2400" b="1">
                <a:solidFill>
                  <a:srgbClr val="D1E4E8"/>
                </a:solidFill>
                <a:latin typeface="Times New Roman" panose="02020603050405020304" pitchFamily="18" charset="0"/>
                <a:cs typeface="Times New Roman" panose="02020603050405020304" pitchFamily="18" charset="0"/>
              </a:defRPr>
            </a:lvl1pPr>
          </a:lstStyle>
          <a:p>
            <a:r>
              <a:rPr lang="en-US" sz="3200" dirty="0">
                <a:solidFill>
                  <a:schemeClr val="bg1"/>
                </a:solidFill>
                <a:latin typeface="Palatino Linotype" panose="02040502050505030304" pitchFamily="18" charset="0"/>
                <a:ea typeface="Verdana" panose="020B0604030504040204" pitchFamily="34" charset="0"/>
                <a:cs typeface="Courier New" panose="02070309020205020404" pitchFamily="49" charset="0"/>
              </a:rPr>
              <a:t>TOP 5 CUSTOMERS</a:t>
            </a:r>
          </a:p>
        </p:txBody>
      </p:sp>
      <p:grpSp>
        <p:nvGrpSpPr>
          <p:cNvPr id="1359" name="Group 1358">
            <a:extLst>
              <a:ext uri="{FF2B5EF4-FFF2-40B4-BE49-F238E27FC236}">
                <a16:creationId xmlns:a16="http://schemas.microsoft.com/office/drawing/2014/main" id="{55CC2714-3F07-57CB-DB44-F70B79F4F4B1}"/>
              </a:ext>
            </a:extLst>
          </p:cNvPr>
          <p:cNvGrpSpPr/>
          <p:nvPr/>
        </p:nvGrpSpPr>
        <p:grpSpPr>
          <a:xfrm>
            <a:off x="1071843" y="2464078"/>
            <a:ext cx="2263309" cy="2966055"/>
            <a:chOff x="834670" y="2667852"/>
            <a:chExt cx="1870503" cy="2451285"/>
          </a:xfrm>
        </p:grpSpPr>
        <p:sp>
          <p:nvSpPr>
            <p:cNvPr id="28" name="Freeform: Shape 27">
              <a:extLst>
                <a:ext uri="{FF2B5EF4-FFF2-40B4-BE49-F238E27FC236}">
                  <a16:creationId xmlns:a16="http://schemas.microsoft.com/office/drawing/2014/main" id="{D0303D8F-A392-F4CD-6D84-AAD1808774DF}"/>
                </a:ext>
              </a:extLst>
            </p:cNvPr>
            <p:cNvSpPr/>
            <p:nvPr/>
          </p:nvSpPr>
          <p:spPr>
            <a:xfrm>
              <a:off x="834670" y="2667852"/>
              <a:ext cx="1870503" cy="2451285"/>
            </a:xfrm>
            <a:custGeom>
              <a:avLst/>
              <a:gdLst>
                <a:gd name="connsiteX0" fmla="*/ 1864063 w 1870503"/>
                <a:gd name="connsiteY0" fmla="*/ 361772 h 2451285"/>
                <a:gd name="connsiteX1" fmla="*/ 1858234 w 1870503"/>
                <a:gd name="connsiteY1" fmla="*/ 452759 h 2451285"/>
                <a:gd name="connsiteX2" fmla="*/ 1807270 w 1870503"/>
                <a:gd name="connsiteY2" fmla="*/ 505405 h 2451285"/>
                <a:gd name="connsiteX3" fmla="*/ 1798615 w 1870503"/>
                <a:gd name="connsiteY3" fmla="*/ 529082 h 2451285"/>
                <a:gd name="connsiteX4" fmla="*/ 1766238 w 1870503"/>
                <a:gd name="connsiteY4" fmla="*/ 569419 h 2451285"/>
                <a:gd name="connsiteX5" fmla="*/ 1747987 w 1870503"/>
                <a:gd name="connsiteY5" fmla="*/ 616235 h 2451285"/>
                <a:gd name="connsiteX6" fmla="*/ 1817449 w 1870503"/>
                <a:gd name="connsiteY6" fmla="*/ 707379 h 2451285"/>
                <a:gd name="connsiteX7" fmla="*/ 1823593 w 1870503"/>
                <a:gd name="connsiteY7" fmla="*/ 722558 h 2451285"/>
                <a:gd name="connsiteX8" fmla="*/ 1823480 w 1870503"/>
                <a:gd name="connsiteY8" fmla="*/ 723276 h 2451285"/>
                <a:gd name="connsiteX9" fmla="*/ 1821754 w 1870503"/>
                <a:gd name="connsiteY9" fmla="*/ 733993 h 2451285"/>
                <a:gd name="connsiteX10" fmla="*/ 1563592 w 1870503"/>
                <a:gd name="connsiteY10" fmla="*/ 2357227 h 2451285"/>
                <a:gd name="connsiteX11" fmla="*/ 1455318 w 1870503"/>
                <a:gd name="connsiteY11" fmla="*/ 2451286 h 2451285"/>
                <a:gd name="connsiteX12" fmla="*/ 392759 w 1870503"/>
                <a:gd name="connsiteY12" fmla="*/ 2451286 h 2451285"/>
                <a:gd name="connsiteX13" fmla="*/ 256256 w 1870503"/>
                <a:gd name="connsiteY13" fmla="*/ 2332608 h 2451285"/>
                <a:gd name="connsiteX14" fmla="*/ 179 w 1870503"/>
                <a:gd name="connsiteY14" fmla="*/ 722558 h 2451285"/>
                <a:gd name="connsiteX15" fmla="*/ 179 w 1870503"/>
                <a:gd name="connsiteY15" fmla="*/ 722469 h 2451285"/>
                <a:gd name="connsiteX16" fmla="*/ 0 w 1870503"/>
                <a:gd name="connsiteY16" fmla="*/ 720428 h 2451285"/>
                <a:gd name="connsiteX17" fmla="*/ 0 w 1870503"/>
                <a:gd name="connsiteY17" fmla="*/ 720002 h 2451285"/>
                <a:gd name="connsiteX18" fmla="*/ 90 w 1870503"/>
                <a:gd name="connsiteY18" fmla="*/ 718388 h 2451285"/>
                <a:gd name="connsiteX19" fmla="*/ 179 w 1870503"/>
                <a:gd name="connsiteY19" fmla="*/ 717850 h 2451285"/>
                <a:gd name="connsiteX20" fmla="*/ 202 w 1870503"/>
                <a:gd name="connsiteY20" fmla="*/ 717469 h 2451285"/>
                <a:gd name="connsiteX21" fmla="*/ 136503 w 1870503"/>
                <a:gd name="connsiteY21" fmla="*/ 538612 h 2451285"/>
                <a:gd name="connsiteX22" fmla="*/ 134305 w 1870503"/>
                <a:gd name="connsiteY22" fmla="*/ 506100 h 2451285"/>
                <a:gd name="connsiteX23" fmla="*/ 374149 w 1870503"/>
                <a:gd name="connsiteY23" fmla="*/ 266256 h 2451285"/>
                <a:gd name="connsiteX24" fmla="*/ 459710 w 1870503"/>
                <a:gd name="connsiteY24" fmla="*/ 281974 h 2451285"/>
                <a:gd name="connsiteX25" fmla="*/ 479553 w 1870503"/>
                <a:gd name="connsiteY25" fmla="*/ 258050 h 2451285"/>
                <a:gd name="connsiteX26" fmla="*/ 410584 w 1870503"/>
                <a:gd name="connsiteY26" fmla="*/ 156727 h 2451285"/>
                <a:gd name="connsiteX27" fmla="*/ 519396 w 1870503"/>
                <a:gd name="connsiteY27" fmla="*/ 47915 h 2451285"/>
                <a:gd name="connsiteX28" fmla="*/ 522109 w 1870503"/>
                <a:gd name="connsiteY28" fmla="*/ 47937 h 2451285"/>
                <a:gd name="connsiteX29" fmla="*/ 612311 w 1870503"/>
                <a:gd name="connsiteY29" fmla="*/ 0 h 2451285"/>
                <a:gd name="connsiteX30" fmla="*/ 721123 w 1870503"/>
                <a:gd name="connsiteY30" fmla="*/ 108812 h 2451285"/>
                <a:gd name="connsiteX31" fmla="*/ 705204 w 1870503"/>
                <a:gd name="connsiteY31" fmla="*/ 165449 h 2451285"/>
                <a:gd name="connsiteX32" fmla="*/ 852267 w 1870503"/>
                <a:gd name="connsiteY32" fmla="*/ 115135 h 2451285"/>
                <a:gd name="connsiteX33" fmla="*/ 899666 w 1870503"/>
                <a:gd name="connsiteY33" fmla="*/ 119843 h 2451285"/>
                <a:gd name="connsiteX34" fmla="*/ 1076214 w 1870503"/>
                <a:gd name="connsiteY34" fmla="*/ 42310 h 2451285"/>
                <a:gd name="connsiteX35" fmla="*/ 1239107 w 1870503"/>
                <a:gd name="connsiteY35" fmla="*/ 106121 h 2451285"/>
                <a:gd name="connsiteX36" fmla="*/ 1276012 w 1870503"/>
                <a:gd name="connsiteY36" fmla="*/ 103296 h 2451285"/>
                <a:gd name="connsiteX37" fmla="*/ 1503906 w 1870503"/>
                <a:gd name="connsiteY37" fmla="*/ 268274 h 2451285"/>
                <a:gd name="connsiteX38" fmla="*/ 1521776 w 1870503"/>
                <a:gd name="connsiteY38" fmla="*/ 266682 h 2451285"/>
                <a:gd name="connsiteX39" fmla="*/ 1665094 w 1870503"/>
                <a:gd name="connsiteY39" fmla="*/ 236907 h 2451285"/>
                <a:gd name="connsiteX40" fmla="*/ 1716799 w 1870503"/>
                <a:gd name="connsiteY40" fmla="*/ 286144 h 2451285"/>
                <a:gd name="connsiteX41" fmla="*/ 1803906 w 1870503"/>
                <a:gd name="connsiteY41" fmla="*/ 293252 h 2451285"/>
                <a:gd name="connsiteX42" fmla="*/ 1864108 w 1870503"/>
                <a:gd name="connsiteY42" fmla="*/ 361728 h 2451285"/>
                <a:gd name="connsiteX43" fmla="*/ 1829714 w 1870503"/>
                <a:gd name="connsiteY43" fmla="*/ 438746 h 2451285"/>
                <a:gd name="connsiteX44" fmla="*/ 1833996 w 1870503"/>
                <a:gd name="connsiteY44" fmla="*/ 372019 h 2451285"/>
                <a:gd name="connsiteX45" fmla="*/ 1789803 w 1870503"/>
                <a:gd name="connsiteY45" fmla="*/ 321817 h 2451285"/>
                <a:gd name="connsiteX46" fmla="*/ 1715184 w 1870503"/>
                <a:gd name="connsiteY46" fmla="*/ 320674 h 2451285"/>
                <a:gd name="connsiteX47" fmla="*/ 1702651 w 1870503"/>
                <a:gd name="connsiteY47" fmla="*/ 320920 h 2451285"/>
                <a:gd name="connsiteX48" fmla="*/ 1693839 w 1870503"/>
                <a:gd name="connsiteY48" fmla="*/ 311996 h 2451285"/>
                <a:gd name="connsiteX49" fmla="*/ 1651036 w 1870503"/>
                <a:gd name="connsiteY49" fmla="*/ 265472 h 2451285"/>
                <a:gd name="connsiteX50" fmla="*/ 1612650 w 1870503"/>
                <a:gd name="connsiteY50" fmla="*/ 256525 h 2451285"/>
                <a:gd name="connsiteX51" fmla="*/ 1534107 w 1870503"/>
                <a:gd name="connsiteY51" fmla="*/ 305382 h 2451285"/>
                <a:gd name="connsiteX52" fmla="*/ 1573995 w 1870503"/>
                <a:gd name="connsiteY52" fmla="*/ 422311 h 2451285"/>
                <a:gd name="connsiteX53" fmla="*/ 1596215 w 1870503"/>
                <a:gd name="connsiteY53" fmla="*/ 429732 h 2451285"/>
                <a:gd name="connsiteX54" fmla="*/ 1606888 w 1870503"/>
                <a:gd name="connsiteY54" fmla="*/ 437199 h 2451285"/>
                <a:gd name="connsiteX55" fmla="*/ 1608368 w 1870503"/>
                <a:gd name="connsiteY55" fmla="*/ 450158 h 2451285"/>
                <a:gd name="connsiteX56" fmla="*/ 1653144 w 1870503"/>
                <a:gd name="connsiteY56" fmla="*/ 554979 h 2451285"/>
                <a:gd name="connsiteX57" fmla="*/ 1770072 w 1870503"/>
                <a:gd name="connsiteY57" fmla="*/ 515091 h 2451285"/>
                <a:gd name="connsiteX58" fmla="*/ 1777695 w 1870503"/>
                <a:gd name="connsiteY58" fmla="*/ 491773 h 2451285"/>
                <a:gd name="connsiteX59" fmla="*/ 1786866 w 1870503"/>
                <a:gd name="connsiteY59" fmla="*/ 480046 h 2451285"/>
                <a:gd name="connsiteX60" fmla="*/ 1829691 w 1870503"/>
                <a:gd name="connsiteY60" fmla="*/ 438768 h 2451285"/>
                <a:gd name="connsiteX61" fmla="*/ 1532202 w 1870503"/>
                <a:gd name="connsiteY61" fmla="*/ 2352227 h 2451285"/>
                <a:gd name="connsiteX62" fmla="*/ 1787068 w 1870503"/>
                <a:gd name="connsiteY62" fmla="*/ 749913 h 2451285"/>
                <a:gd name="connsiteX63" fmla="*/ 1598547 w 1870503"/>
                <a:gd name="connsiteY63" fmla="*/ 855227 h 2451285"/>
                <a:gd name="connsiteX64" fmla="*/ 1457224 w 1870503"/>
                <a:gd name="connsiteY64" fmla="*/ 1858526 h 2451285"/>
                <a:gd name="connsiteX65" fmla="*/ 1378210 w 1870503"/>
                <a:gd name="connsiteY65" fmla="*/ 2419492 h 2451285"/>
                <a:gd name="connsiteX66" fmla="*/ 1455340 w 1870503"/>
                <a:gd name="connsiteY66" fmla="*/ 2419492 h 2451285"/>
                <a:gd name="connsiteX67" fmla="*/ 1532224 w 1870503"/>
                <a:gd name="connsiteY67" fmla="*/ 2352204 h 2451285"/>
                <a:gd name="connsiteX68" fmla="*/ 1583883 w 1870503"/>
                <a:gd name="connsiteY68" fmla="*/ 826998 h 2451285"/>
                <a:gd name="connsiteX69" fmla="*/ 1785655 w 1870503"/>
                <a:gd name="connsiteY69" fmla="*/ 714285 h 2451285"/>
                <a:gd name="connsiteX70" fmla="*/ 1718166 w 1870503"/>
                <a:gd name="connsiteY70" fmla="*/ 633500 h 2451285"/>
                <a:gd name="connsiteX71" fmla="*/ 1713749 w 1870503"/>
                <a:gd name="connsiteY71" fmla="*/ 612446 h 2451285"/>
                <a:gd name="connsiteX72" fmla="*/ 1724893 w 1870503"/>
                <a:gd name="connsiteY72" fmla="*/ 590899 h 2451285"/>
                <a:gd name="connsiteX73" fmla="*/ 1691485 w 1870503"/>
                <a:gd name="connsiteY73" fmla="*/ 595697 h 2451285"/>
                <a:gd name="connsiteX74" fmla="*/ 1639130 w 1870503"/>
                <a:gd name="connsiteY74" fmla="*/ 583522 h 2451285"/>
                <a:gd name="connsiteX75" fmla="*/ 1574175 w 1870503"/>
                <a:gd name="connsiteY75" fmla="*/ 456750 h 2451285"/>
                <a:gd name="connsiteX76" fmla="*/ 1559982 w 1870503"/>
                <a:gd name="connsiteY76" fmla="*/ 450876 h 2451285"/>
                <a:gd name="connsiteX77" fmla="*/ 1501462 w 1870503"/>
                <a:gd name="connsiteY77" fmla="*/ 300831 h 2451285"/>
                <a:gd name="connsiteX78" fmla="*/ 1495565 w 1870503"/>
                <a:gd name="connsiteY78" fmla="*/ 301862 h 2451285"/>
                <a:gd name="connsiteX79" fmla="*/ 1492560 w 1870503"/>
                <a:gd name="connsiteY79" fmla="*/ 302131 h 2451285"/>
                <a:gd name="connsiteX80" fmla="*/ 1477201 w 1870503"/>
                <a:gd name="connsiteY80" fmla="*/ 290292 h 2451285"/>
                <a:gd name="connsiteX81" fmla="*/ 1275968 w 1870503"/>
                <a:gd name="connsiteY81" fmla="*/ 135157 h 2451285"/>
                <a:gd name="connsiteX82" fmla="*/ 1236842 w 1870503"/>
                <a:gd name="connsiteY82" fmla="*/ 138835 h 2451285"/>
                <a:gd name="connsiteX83" fmla="*/ 1222672 w 1870503"/>
                <a:gd name="connsiteY83" fmla="*/ 134507 h 2451285"/>
                <a:gd name="connsiteX84" fmla="*/ 1076191 w 1870503"/>
                <a:gd name="connsiteY84" fmla="*/ 74171 h 2451285"/>
                <a:gd name="connsiteX85" fmla="*/ 917469 w 1870503"/>
                <a:gd name="connsiteY85" fmla="*/ 147736 h 2451285"/>
                <a:gd name="connsiteX86" fmla="*/ 901594 w 1870503"/>
                <a:gd name="connsiteY86" fmla="*/ 152893 h 2451285"/>
                <a:gd name="connsiteX87" fmla="*/ 852245 w 1870503"/>
                <a:gd name="connsiteY87" fmla="*/ 146996 h 2451285"/>
                <a:gd name="connsiteX88" fmla="*/ 705989 w 1870503"/>
                <a:gd name="connsiteY88" fmla="*/ 207176 h 2451285"/>
                <a:gd name="connsiteX89" fmla="*/ 706706 w 1870503"/>
                <a:gd name="connsiteY89" fmla="*/ 219530 h 2451285"/>
                <a:gd name="connsiteX90" fmla="*/ 625943 w 1870503"/>
                <a:gd name="connsiteY90" fmla="*/ 324665 h 2451285"/>
                <a:gd name="connsiteX91" fmla="*/ 675742 w 1870503"/>
                <a:gd name="connsiteY91" fmla="*/ 336952 h 2451285"/>
                <a:gd name="connsiteX92" fmla="*/ 684397 w 1870503"/>
                <a:gd name="connsiteY92" fmla="*/ 357692 h 2451285"/>
                <a:gd name="connsiteX93" fmla="*/ 663657 w 1870503"/>
                <a:gd name="connsiteY93" fmla="*/ 366346 h 2451285"/>
                <a:gd name="connsiteX94" fmla="*/ 577423 w 1870503"/>
                <a:gd name="connsiteY94" fmla="*/ 364463 h 2451285"/>
                <a:gd name="connsiteX95" fmla="*/ 498903 w 1870503"/>
                <a:gd name="connsiteY95" fmla="*/ 460562 h 2451285"/>
                <a:gd name="connsiteX96" fmla="*/ 484015 w 1870503"/>
                <a:gd name="connsiteY96" fmla="*/ 471392 h 2451285"/>
                <a:gd name="connsiteX97" fmla="*/ 390248 w 1870503"/>
                <a:gd name="connsiteY97" fmla="*/ 502804 h 2451285"/>
                <a:gd name="connsiteX98" fmla="*/ 380763 w 1870503"/>
                <a:gd name="connsiteY98" fmla="*/ 548051 h 2451285"/>
                <a:gd name="connsiteX99" fmla="*/ 371952 w 1870503"/>
                <a:gd name="connsiteY99" fmla="*/ 566482 h 2451285"/>
                <a:gd name="connsiteX100" fmla="*/ 369373 w 1870503"/>
                <a:gd name="connsiteY100" fmla="*/ 567378 h 2451285"/>
                <a:gd name="connsiteX101" fmla="*/ 365315 w 1870503"/>
                <a:gd name="connsiteY101" fmla="*/ 567917 h 2451285"/>
                <a:gd name="connsiteX102" fmla="*/ 350023 w 1870503"/>
                <a:gd name="connsiteY102" fmla="*/ 556212 h 2451285"/>
                <a:gd name="connsiteX103" fmla="*/ 364642 w 1870503"/>
                <a:gd name="connsiteY103" fmla="*/ 483925 h 2451285"/>
                <a:gd name="connsiteX104" fmla="*/ 472782 w 1870503"/>
                <a:gd name="connsiteY104" fmla="*/ 439934 h 2451285"/>
                <a:gd name="connsiteX105" fmla="*/ 564037 w 1870503"/>
                <a:gd name="connsiteY105" fmla="*/ 335651 h 2451285"/>
                <a:gd name="connsiteX106" fmla="*/ 586997 w 1870503"/>
                <a:gd name="connsiteY106" fmla="*/ 327736 h 2451285"/>
                <a:gd name="connsiteX107" fmla="*/ 505495 w 1870503"/>
                <a:gd name="connsiteY107" fmla="*/ 276974 h 2451285"/>
                <a:gd name="connsiteX108" fmla="*/ 478835 w 1870503"/>
                <a:gd name="connsiteY108" fmla="*/ 310270 h 2451285"/>
                <a:gd name="connsiteX109" fmla="*/ 458992 w 1870503"/>
                <a:gd name="connsiteY109" fmla="*/ 316167 h 2451285"/>
                <a:gd name="connsiteX110" fmla="*/ 374082 w 1870503"/>
                <a:gd name="connsiteY110" fmla="*/ 298095 h 2451285"/>
                <a:gd name="connsiteX111" fmla="*/ 166032 w 1870503"/>
                <a:gd name="connsiteY111" fmla="*/ 506145 h 2451285"/>
                <a:gd name="connsiteX112" fmla="*/ 169731 w 1870503"/>
                <a:gd name="connsiteY112" fmla="*/ 545383 h 2451285"/>
                <a:gd name="connsiteX113" fmla="*/ 160000 w 1870503"/>
                <a:gd name="connsiteY113" fmla="*/ 563141 h 2451285"/>
                <a:gd name="connsiteX114" fmla="*/ 33610 w 1870503"/>
                <a:gd name="connsiteY114" fmla="*/ 711796 h 2451285"/>
                <a:gd name="connsiteX115" fmla="*/ 239844 w 1870503"/>
                <a:gd name="connsiteY115" fmla="*/ 826998 h 2451285"/>
                <a:gd name="connsiteX116" fmla="*/ 338835 w 1870503"/>
                <a:gd name="connsiteY116" fmla="*/ 771684 h 2451285"/>
                <a:gd name="connsiteX117" fmla="*/ 305786 w 1870503"/>
                <a:gd name="connsiteY117" fmla="*/ 721594 h 2451285"/>
                <a:gd name="connsiteX118" fmla="*/ 311593 w 1870503"/>
                <a:gd name="connsiteY118" fmla="*/ 630585 h 2451285"/>
                <a:gd name="connsiteX119" fmla="*/ 374351 w 1870503"/>
                <a:gd name="connsiteY119" fmla="*/ 572491 h 2451285"/>
                <a:gd name="connsiteX120" fmla="*/ 380068 w 1870503"/>
                <a:gd name="connsiteY120" fmla="*/ 570361 h 2451285"/>
                <a:gd name="connsiteX121" fmla="*/ 471078 w 1870503"/>
                <a:gd name="connsiteY121" fmla="*/ 576168 h 2451285"/>
                <a:gd name="connsiteX122" fmla="*/ 522782 w 1870503"/>
                <a:gd name="connsiteY122" fmla="*/ 625428 h 2451285"/>
                <a:gd name="connsiteX123" fmla="*/ 609845 w 1870503"/>
                <a:gd name="connsiteY123" fmla="*/ 632491 h 2451285"/>
                <a:gd name="connsiteX124" fmla="*/ 670092 w 1870503"/>
                <a:gd name="connsiteY124" fmla="*/ 700966 h 2451285"/>
                <a:gd name="connsiteX125" fmla="*/ 664262 w 1870503"/>
                <a:gd name="connsiteY125" fmla="*/ 791976 h 2451285"/>
                <a:gd name="connsiteX126" fmla="*/ 654486 w 1870503"/>
                <a:gd name="connsiteY126" fmla="*/ 808343 h 2451285"/>
                <a:gd name="connsiteX127" fmla="*/ 687827 w 1870503"/>
                <a:gd name="connsiteY127" fmla="*/ 826976 h 2451285"/>
                <a:gd name="connsiteX128" fmla="*/ 904061 w 1870503"/>
                <a:gd name="connsiteY128" fmla="*/ 706191 h 2451285"/>
                <a:gd name="connsiteX129" fmla="*/ 904890 w 1870503"/>
                <a:gd name="connsiteY129" fmla="*/ 705787 h 2451285"/>
                <a:gd name="connsiteX130" fmla="*/ 905810 w 1870503"/>
                <a:gd name="connsiteY130" fmla="*/ 705361 h 2451285"/>
                <a:gd name="connsiteX131" fmla="*/ 906774 w 1870503"/>
                <a:gd name="connsiteY131" fmla="*/ 705025 h 2451285"/>
                <a:gd name="connsiteX132" fmla="*/ 907783 w 1870503"/>
                <a:gd name="connsiteY132" fmla="*/ 704711 h 2451285"/>
                <a:gd name="connsiteX133" fmla="*/ 908769 w 1870503"/>
                <a:gd name="connsiteY133" fmla="*/ 704509 h 2451285"/>
                <a:gd name="connsiteX134" fmla="*/ 909801 w 1870503"/>
                <a:gd name="connsiteY134" fmla="*/ 704330 h 2451285"/>
                <a:gd name="connsiteX135" fmla="*/ 910787 w 1870503"/>
                <a:gd name="connsiteY135" fmla="*/ 704240 h 2451285"/>
                <a:gd name="connsiteX136" fmla="*/ 911841 w 1870503"/>
                <a:gd name="connsiteY136" fmla="*/ 704195 h 2451285"/>
                <a:gd name="connsiteX137" fmla="*/ 912828 w 1870503"/>
                <a:gd name="connsiteY137" fmla="*/ 704240 h 2451285"/>
                <a:gd name="connsiteX138" fmla="*/ 913881 w 1870503"/>
                <a:gd name="connsiteY138" fmla="*/ 704330 h 2451285"/>
                <a:gd name="connsiteX139" fmla="*/ 914846 w 1870503"/>
                <a:gd name="connsiteY139" fmla="*/ 704509 h 2451285"/>
                <a:gd name="connsiteX140" fmla="*/ 915899 w 1870503"/>
                <a:gd name="connsiteY140" fmla="*/ 704711 h 2451285"/>
                <a:gd name="connsiteX141" fmla="*/ 916864 w 1870503"/>
                <a:gd name="connsiteY141" fmla="*/ 705002 h 2451285"/>
                <a:gd name="connsiteX142" fmla="*/ 917873 w 1870503"/>
                <a:gd name="connsiteY142" fmla="*/ 705383 h 2451285"/>
                <a:gd name="connsiteX143" fmla="*/ 918792 w 1870503"/>
                <a:gd name="connsiteY143" fmla="*/ 705809 h 2451285"/>
                <a:gd name="connsiteX144" fmla="*/ 919621 w 1870503"/>
                <a:gd name="connsiteY144" fmla="*/ 706213 h 2451285"/>
                <a:gd name="connsiteX145" fmla="*/ 1135855 w 1870503"/>
                <a:gd name="connsiteY145" fmla="*/ 826998 h 2451285"/>
                <a:gd name="connsiteX146" fmla="*/ 1352111 w 1870503"/>
                <a:gd name="connsiteY146" fmla="*/ 706213 h 2451285"/>
                <a:gd name="connsiteX147" fmla="*/ 1352268 w 1870503"/>
                <a:gd name="connsiteY147" fmla="*/ 706123 h 2451285"/>
                <a:gd name="connsiteX148" fmla="*/ 1352425 w 1870503"/>
                <a:gd name="connsiteY148" fmla="*/ 706011 h 2451285"/>
                <a:gd name="connsiteX149" fmla="*/ 1353569 w 1870503"/>
                <a:gd name="connsiteY149" fmla="*/ 705518 h 2451285"/>
                <a:gd name="connsiteX150" fmla="*/ 1354152 w 1870503"/>
                <a:gd name="connsiteY150" fmla="*/ 705249 h 2451285"/>
                <a:gd name="connsiteX151" fmla="*/ 1358188 w 1870503"/>
                <a:gd name="connsiteY151" fmla="*/ 704262 h 2451285"/>
                <a:gd name="connsiteX152" fmla="*/ 1358726 w 1870503"/>
                <a:gd name="connsiteY152" fmla="*/ 704240 h 2451285"/>
                <a:gd name="connsiteX153" fmla="*/ 1360273 w 1870503"/>
                <a:gd name="connsiteY153" fmla="*/ 704195 h 2451285"/>
                <a:gd name="connsiteX154" fmla="*/ 1360968 w 1870503"/>
                <a:gd name="connsiteY154" fmla="*/ 704240 h 2451285"/>
                <a:gd name="connsiteX155" fmla="*/ 1362313 w 1870503"/>
                <a:gd name="connsiteY155" fmla="*/ 704374 h 2451285"/>
                <a:gd name="connsiteX156" fmla="*/ 1363076 w 1870503"/>
                <a:gd name="connsiteY156" fmla="*/ 704531 h 2451285"/>
                <a:gd name="connsiteX157" fmla="*/ 1364286 w 1870503"/>
                <a:gd name="connsiteY157" fmla="*/ 704823 h 2451285"/>
                <a:gd name="connsiteX158" fmla="*/ 1365116 w 1870503"/>
                <a:gd name="connsiteY158" fmla="*/ 705092 h 2451285"/>
                <a:gd name="connsiteX159" fmla="*/ 1366259 w 1870503"/>
                <a:gd name="connsiteY159" fmla="*/ 705540 h 2451285"/>
                <a:gd name="connsiteX160" fmla="*/ 1367044 w 1870503"/>
                <a:gd name="connsiteY160" fmla="*/ 705921 h 2451285"/>
                <a:gd name="connsiteX161" fmla="*/ 1367627 w 1870503"/>
                <a:gd name="connsiteY161" fmla="*/ 706213 h 2451285"/>
                <a:gd name="connsiteX162" fmla="*/ 1583861 w 1870503"/>
                <a:gd name="connsiteY162" fmla="*/ 826998 h 2451285"/>
                <a:gd name="connsiteX163" fmla="*/ 1346080 w 1870503"/>
                <a:gd name="connsiteY163" fmla="*/ 2419514 h 2451285"/>
                <a:gd name="connsiteX164" fmla="*/ 1566641 w 1870503"/>
                <a:gd name="connsiteY164" fmla="*/ 853769 h 2451285"/>
                <a:gd name="connsiteX165" fmla="*/ 1373546 w 1870503"/>
                <a:gd name="connsiteY165" fmla="*/ 745899 h 2451285"/>
                <a:gd name="connsiteX166" fmla="*/ 1319690 w 1870503"/>
                <a:gd name="connsiteY166" fmla="*/ 1351865 h 2451285"/>
                <a:gd name="connsiteX167" fmla="*/ 1224824 w 1870503"/>
                <a:gd name="connsiteY167" fmla="*/ 2419514 h 2451285"/>
                <a:gd name="connsiteX168" fmla="*/ 1346058 w 1870503"/>
                <a:gd name="connsiteY168" fmla="*/ 2419514 h 2451285"/>
                <a:gd name="connsiteX169" fmla="*/ 1192918 w 1870503"/>
                <a:gd name="connsiteY169" fmla="*/ 2419514 h 2451285"/>
                <a:gd name="connsiteX170" fmla="*/ 1341394 w 1870503"/>
                <a:gd name="connsiteY170" fmla="*/ 748612 h 2451285"/>
                <a:gd name="connsiteX171" fmla="*/ 1151304 w 1870503"/>
                <a:gd name="connsiteY171" fmla="*/ 854778 h 2451285"/>
                <a:gd name="connsiteX172" fmla="*/ 1071774 w 1870503"/>
                <a:gd name="connsiteY172" fmla="*/ 2419514 h 2451285"/>
                <a:gd name="connsiteX173" fmla="*/ 1192918 w 1870503"/>
                <a:gd name="connsiteY173" fmla="*/ 2419514 h 2451285"/>
                <a:gd name="connsiteX174" fmla="*/ 1061259 w 1870503"/>
                <a:gd name="connsiteY174" fmla="*/ 2000343 h 2451285"/>
                <a:gd name="connsiteX175" fmla="*/ 1119510 w 1870503"/>
                <a:gd name="connsiteY175" fmla="*/ 854263 h 2451285"/>
                <a:gd name="connsiteX176" fmla="*/ 927783 w 1870503"/>
                <a:gd name="connsiteY176" fmla="*/ 747155 h 2451285"/>
                <a:gd name="connsiteX177" fmla="*/ 927783 w 1870503"/>
                <a:gd name="connsiteY177" fmla="*/ 2419514 h 2451285"/>
                <a:gd name="connsiteX178" fmla="*/ 1039936 w 1870503"/>
                <a:gd name="connsiteY178" fmla="*/ 2419514 h 2451285"/>
                <a:gd name="connsiteX179" fmla="*/ 1061259 w 1870503"/>
                <a:gd name="connsiteY179" fmla="*/ 2000343 h 2451285"/>
                <a:gd name="connsiteX180" fmla="*/ 895989 w 1870503"/>
                <a:gd name="connsiteY180" fmla="*/ 2419514 h 2451285"/>
                <a:gd name="connsiteX181" fmla="*/ 895989 w 1870503"/>
                <a:gd name="connsiteY181" fmla="*/ 747155 h 2451285"/>
                <a:gd name="connsiteX182" fmla="*/ 704262 w 1870503"/>
                <a:gd name="connsiteY182" fmla="*/ 854263 h 2451285"/>
                <a:gd name="connsiteX183" fmla="*/ 762513 w 1870503"/>
                <a:gd name="connsiteY183" fmla="*/ 2000343 h 2451285"/>
                <a:gd name="connsiteX184" fmla="*/ 783814 w 1870503"/>
                <a:gd name="connsiteY184" fmla="*/ 2419514 h 2451285"/>
                <a:gd name="connsiteX185" fmla="*/ 895989 w 1870503"/>
                <a:gd name="connsiteY185" fmla="*/ 2419514 h 2451285"/>
                <a:gd name="connsiteX186" fmla="*/ 751998 w 1870503"/>
                <a:gd name="connsiteY186" fmla="*/ 2419514 h 2451285"/>
                <a:gd name="connsiteX187" fmla="*/ 672446 w 1870503"/>
                <a:gd name="connsiteY187" fmla="*/ 854778 h 2451285"/>
                <a:gd name="connsiteX188" fmla="*/ 632065 w 1870503"/>
                <a:gd name="connsiteY188" fmla="*/ 832245 h 2451285"/>
                <a:gd name="connsiteX189" fmla="*/ 613320 w 1870503"/>
                <a:gd name="connsiteY189" fmla="*/ 844644 h 2451285"/>
                <a:gd name="connsiteX190" fmla="*/ 604688 w 1870503"/>
                <a:gd name="connsiteY190" fmla="*/ 868321 h 2451285"/>
                <a:gd name="connsiteX191" fmla="*/ 536212 w 1870503"/>
                <a:gd name="connsiteY191" fmla="*/ 928523 h 2451285"/>
                <a:gd name="connsiteX192" fmla="*/ 498948 w 1870503"/>
                <a:gd name="connsiteY192" fmla="*/ 934958 h 2451285"/>
                <a:gd name="connsiteX193" fmla="*/ 630876 w 1870503"/>
                <a:gd name="connsiteY193" fmla="*/ 2419514 h 2451285"/>
                <a:gd name="connsiteX194" fmla="*/ 752020 w 1870503"/>
                <a:gd name="connsiteY194" fmla="*/ 2419514 h 2451285"/>
                <a:gd name="connsiteX195" fmla="*/ 667356 w 1870503"/>
                <a:gd name="connsiteY195" fmla="*/ 162624 h 2451285"/>
                <a:gd name="connsiteX196" fmla="*/ 689284 w 1870503"/>
                <a:gd name="connsiteY196" fmla="*/ 108857 h 2451285"/>
                <a:gd name="connsiteX197" fmla="*/ 612244 w 1870503"/>
                <a:gd name="connsiteY197" fmla="*/ 31816 h 2451285"/>
                <a:gd name="connsiteX198" fmla="*/ 544531 w 1870503"/>
                <a:gd name="connsiteY198" fmla="*/ 72130 h 2451285"/>
                <a:gd name="connsiteX199" fmla="*/ 528656 w 1870503"/>
                <a:gd name="connsiteY199" fmla="*/ 80314 h 2451285"/>
                <a:gd name="connsiteX200" fmla="*/ 519329 w 1870503"/>
                <a:gd name="connsiteY200" fmla="*/ 79731 h 2451285"/>
                <a:gd name="connsiteX201" fmla="*/ 442288 w 1870503"/>
                <a:gd name="connsiteY201" fmla="*/ 156772 h 2451285"/>
                <a:gd name="connsiteX202" fmla="*/ 511436 w 1870503"/>
                <a:gd name="connsiteY202" fmla="*/ 233386 h 2451285"/>
                <a:gd name="connsiteX203" fmla="*/ 524889 w 1870503"/>
                <a:gd name="connsiteY203" fmla="*/ 244104 h 2451285"/>
                <a:gd name="connsiteX204" fmla="*/ 597872 w 1870503"/>
                <a:gd name="connsiteY204" fmla="*/ 296526 h 2451285"/>
                <a:gd name="connsiteX205" fmla="*/ 674867 w 1870503"/>
                <a:gd name="connsiteY205" fmla="*/ 219485 h 2451285"/>
                <a:gd name="connsiteX206" fmla="*/ 664890 w 1870503"/>
                <a:gd name="connsiteY206" fmla="*/ 181548 h 2451285"/>
                <a:gd name="connsiteX207" fmla="*/ 667334 w 1870503"/>
                <a:gd name="connsiteY207" fmla="*/ 162601 h 2451285"/>
                <a:gd name="connsiteX208" fmla="*/ 635787 w 1870503"/>
                <a:gd name="connsiteY208" fmla="*/ 777962 h 2451285"/>
                <a:gd name="connsiteX209" fmla="*/ 640047 w 1870503"/>
                <a:gd name="connsiteY209" fmla="*/ 711258 h 2451285"/>
                <a:gd name="connsiteX210" fmla="*/ 595899 w 1870503"/>
                <a:gd name="connsiteY210" fmla="*/ 661033 h 2451285"/>
                <a:gd name="connsiteX211" fmla="*/ 521279 w 1870503"/>
                <a:gd name="connsiteY211" fmla="*/ 659890 h 2451285"/>
                <a:gd name="connsiteX212" fmla="*/ 508723 w 1870503"/>
                <a:gd name="connsiteY212" fmla="*/ 660159 h 2451285"/>
                <a:gd name="connsiteX213" fmla="*/ 499912 w 1870503"/>
                <a:gd name="connsiteY213" fmla="*/ 651235 h 2451285"/>
                <a:gd name="connsiteX214" fmla="*/ 457131 w 1870503"/>
                <a:gd name="connsiteY214" fmla="*/ 604688 h 2451285"/>
                <a:gd name="connsiteX215" fmla="*/ 418746 w 1870503"/>
                <a:gd name="connsiteY215" fmla="*/ 595764 h 2451285"/>
                <a:gd name="connsiteX216" fmla="*/ 340203 w 1870503"/>
                <a:gd name="connsiteY216" fmla="*/ 644576 h 2451285"/>
                <a:gd name="connsiteX217" fmla="*/ 335920 w 1870503"/>
                <a:gd name="connsiteY217" fmla="*/ 711303 h 2451285"/>
                <a:gd name="connsiteX218" fmla="*/ 380068 w 1870503"/>
                <a:gd name="connsiteY218" fmla="*/ 761505 h 2451285"/>
                <a:gd name="connsiteX219" fmla="*/ 402311 w 1870503"/>
                <a:gd name="connsiteY219" fmla="*/ 768926 h 2451285"/>
                <a:gd name="connsiteX220" fmla="*/ 412983 w 1870503"/>
                <a:gd name="connsiteY220" fmla="*/ 776415 h 2451285"/>
                <a:gd name="connsiteX221" fmla="*/ 414463 w 1870503"/>
                <a:gd name="connsiteY221" fmla="*/ 789375 h 2451285"/>
                <a:gd name="connsiteX222" fmla="*/ 459239 w 1870503"/>
                <a:gd name="connsiteY222" fmla="*/ 894173 h 2451285"/>
                <a:gd name="connsiteX223" fmla="*/ 525966 w 1870503"/>
                <a:gd name="connsiteY223" fmla="*/ 898456 h 2451285"/>
                <a:gd name="connsiteX224" fmla="*/ 576168 w 1870503"/>
                <a:gd name="connsiteY224" fmla="*/ 854308 h 2451285"/>
                <a:gd name="connsiteX225" fmla="*/ 583768 w 1870503"/>
                <a:gd name="connsiteY225" fmla="*/ 830967 h 2451285"/>
                <a:gd name="connsiteX226" fmla="*/ 592961 w 1870503"/>
                <a:gd name="connsiteY226" fmla="*/ 819240 h 2451285"/>
                <a:gd name="connsiteX227" fmla="*/ 635787 w 1870503"/>
                <a:gd name="connsiteY227" fmla="*/ 777962 h 2451285"/>
                <a:gd name="connsiteX228" fmla="*/ 598948 w 1870503"/>
                <a:gd name="connsiteY228" fmla="*/ 2419514 h 2451285"/>
                <a:gd name="connsiteX229" fmla="*/ 466661 w 1870503"/>
                <a:gd name="connsiteY229" fmla="*/ 930788 h 2451285"/>
                <a:gd name="connsiteX230" fmla="*/ 445225 w 1870503"/>
                <a:gd name="connsiteY230" fmla="*/ 922716 h 2451285"/>
                <a:gd name="connsiteX231" fmla="*/ 380270 w 1870503"/>
                <a:gd name="connsiteY231" fmla="*/ 795944 h 2451285"/>
                <a:gd name="connsiteX232" fmla="*/ 368902 w 1870503"/>
                <a:gd name="connsiteY232" fmla="*/ 791370 h 2451285"/>
                <a:gd name="connsiteX233" fmla="*/ 257131 w 1870503"/>
                <a:gd name="connsiteY233" fmla="*/ 853814 h 2451285"/>
                <a:gd name="connsiteX234" fmla="*/ 477692 w 1870503"/>
                <a:gd name="connsiteY234" fmla="*/ 2419559 h 2451285"/>
                <a:gd name="connsiteX235" fmla="*/ 598925 w 1870503"/>
                <a:gd name="connsiteY235" fmla="*/ 2419559 h 2451285"/>
                <a:gd name="connsiteX236" fmla="*/ 445607 w 1870503"/>
                <a:gd name="connsiteY236" fmla="*/ 2419514 h 2451285"/>
                <a:gd name="connsiteX237" fmla="*/ 225247 w 1870503"/>
                <a:gd name="connsiteY237" fmla="*/ 855227 h 2451285"/>
                <a:gd name="connsiteX238" fmla="*/ 36727 w 1870503"/>
                <a:gd name="connsiteY238" fmla="*/ 749913 h 2451285"/>
                <a:gd name="connsiteX239" fmla="*/ 287669 w 1870503"/>
                <a:gd name="connsiteY239" fmla="*/ 2327653 h 2451285"/>
                <a:gd name="connsiteX240" fmla="*/ 392781 w 1870503"/>
                <a:gd name="connsiteY240" fmla="*/ 2419514 h 2451285"/>
                <a:gd name="connsiteX241" fmla="*/ 445607 w 1870503"/>
                <a:gd name="connsiteY241" fmla="*/ 2419514 h 245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1870503" h="2451285">
                  <a:moveTo>
                    <a:pt x="1864063" y="361772"/>
                  </a:moveTo>
                  <a:cubicBezTo>
                    <a:pt x="1874333" y="391885"/>
                    <a:pt x="1872270" y="424217"/>
                    <a:pt x="1858234" y="452759"/>
                  </a:cubicBezTo>
                  <a:cubicBezTo>
                    <a:pt x="1847180" y="475248"/>
                    <a:pt x="1829288" y="493679"/>
                    <a:pt x="1807270" y="505405"/>
                  </a:cubicBezTo>
                  <a:cubicBezTo>
                    <a:pt x="1805229" y="513589"/>
                    <a:pt x="1802314" y="521549"/>
                    <a:pt x="1798615" y="529082"/>
                  </a:cubicBezTo>
                  <a:cubicBezTo>
                    <a:pt x="1790678" y="545293"/>
                    <a:pt x="1779467" y="558836"/>
                    <a:pt x="1766238" y="569419"/>
                  </a:cubicBezTo>
                  <a:cubicBezTo>
                    <a:pt x="1761821" y="585630"/>
                    <a:pt x="1755700" y="601280"/>
                    <a:pt x="1747987" y="616235"/>
                  </a:cubicBezTo>
                  <a:cubicBezTo>
                    <a:pt x="1778323" y="640652"/>
                    <a:pt x="1802001" y="671773"/>
                    <a:pt x="1817449" y="707379"/>
                  </a:cubicBezTo>
                  <a:cubicBezTo>
                    <a:pt x="1822135" y="710921"/>
                    <a:pt x="1824512" y="716729"/>
                    <a:pt x="1823593" y="722558"/>
                  </a:cubicBezTo>
                  <a:lnTo>
                    <a:pt x="1823480" y="723276"/>
                  </a:lnTo>
                  <a:cubicBezTo>
                    <a:pt x="1824198" y="727020"/>
                    <a:pt x="1823525" y="730832"/>
                    <a:pt x="1821754" y="733993"/>
                  </a:cubicBezTo>
                  <a:lnTo>
                    <a:pt x="1563592" y="2357227"/>
                  </a:lnTo>
                  <a:cubicBezTo>
                    <a:pt x="1554937" y="2411711"/>
                    <a:pt x="1509399" y="2451286"/>
                    <a:pt x="1455318" y="2451286"/>
                  </a:cubicBezTo>
                  <a:lnTo>
                    <a:pt x="392759" y="2451286"/>
                  </a:lnTo>
                  <a:cubicBezTo>
                    <a:pt x="324597" y="2451286"/>
                    <a:pt x="267198" y="2401375"/>
                    <a:pt x="256256" y="2332608"/>
                  </a:cubicBezTo>
                  <a:lnTo>
                    <a:pt x="179" y="722558"/>
                  </a:lnTo>
                  <a:lnTo>
                    <a:pt x="179" y="722469"/>
                  </a:lnTo>
                  <a:cubicBezTo>
                    <a:pt x="67" y="721796"/>
                    <a:pt x="22" y="721123"/>
                    <a:pt x="0" y="720428"/>
                  </a:cubicBezTo>
                  <a:lnTo>
                    <a:pt x="0" y="720002"/>
                  </a:lnTo>
                  <a:cubicBezTo>
                    <a:pt x="0" y="719464"/>
                    <a:pt x="22" y="718948"/>
                    <a:pt x="90" y="718388"/>
                  </a:cubicBezTo>
                  <a:cubicBezTo>
                    <a:pt x="112" y="718208"/>
                    <a:pt x="135" y="718007"/>
                    <a:pt x="179" y="717850"/>
                  </a:cubicBezTo>
                  <a:cubicBezTo>
                    <a:pt x="179" y="717715"/>
                    <a:pt x="202" y="717581"/>
                    <a:pt x="202" y="717469"/>
                  </a:cubicBezTo>
                  <a:cubicBezTo>
                    <a:pt x="13027" y="639195"/>
                    <a:pt x="64754" y="571751"/>
                    <a:pt x="136503" y="538612"/>
                  </a:cubicBezTo>
                  <a:cubicBezTo>
                    <a:pt x="135045" y="527849"/>
                    <a:pt x="134305" y="516975"/>
                    <a:pt x="134305" y="506100"/>
                  </a:cubicBezTo>
                  <a:cubicBezTo>
                    <a:pt x="134305" y="373858"/>
                    <a:pt x="241907" y="266256"/>
                    <a:pt x="374149" y="266256"/>
                  </a:cubicBezTo>
                  <a:cubicBezTo>
                    <a:pt x="403746" y="266256"/>
                    <a:pt x="432423" y="271525"/>
                    <a:pt x="459710" y="281974"/>
                  </a:cubicBezTo>
                  <a:cubicBezTo>
                    <a:pt x="465808" y="273566"/>
                    <a:pt x="472423" y="265606"/>
                    <a:pt x="479553" y="258050"/>
                  </a:cubicBezTo>
                  <a:cubicBezTo>
                    <a:pt x="438768" y="242131"/>
                    <a:pt x="410584" y="202624"/>
                    <a:pt x="410584" y="156727"/>
                  </a:cubicBezTo>
                  <a:cubicBezTo>
                    <a:pt x="410584" y="96727"/>
                    <a:pt x="459396" y="47915"/>
                    <a:pt x="519396" y="47915"/>
                  </a:cubicBezTo>
                  <a:cubicBezTo>
                    <a:pt x="520270" y="47915"/>
                    <a:pt x="521167" y="47915"/>
                    <a:pt x="522109" y="47937"/>
                  </a:cubicBezTo>
                  <a:cubicBezTo>
                    <a:pt x="542221" y="18139"/>
                    <a:pt x="575921" y="0"/>
                    <a:pt x="612311" y="0"/>
                  </a:cubicBezTo>
                  <a:cubicBezTo>
                    <a:pt x="672311" y="0"/>
                    <a:pt x="721123" y="48812"/>
                    <a:pt x="721123" y="108812"/>
                  </a:cubicBezTo>
                  <a:cubicBezTo>
                    <a:pt x="721123" y="129081"/>
                    <a:pt x="715563" y="148543"/>
                    <a:pt x="705204" y="165449"/>
                  </a:cubicBezTo>
                  <a:cubicBezTo>
                    <a:pt x="747042" y="132781"/>
                    <a:pt x="798074" y="115135"/>
                    <a:pt x="852267" y="115135"/>
                  </a:cubicBezTo>
                  <a:cubicBezTo>
                    <a:pt x="868186" y="115135"/>
                    <a:pt x="884106" y="116727"/>
                    <a:pt x="899666" y="119843"/>
                  </a:cubicBezTo>
                  <a:cubicBezTo>
                    <a:pt x="945070" y="70449"/>
                    <a:pt x="1008882" y="42310"/>
                    <a:pt x="1076214" y="42310"/>
                  </a:cubicBezTo>
                  <a:cubicBezTo>
                    <a:pt x="1137111" y="42310"/>
                    <a:pt x="1194645" y="64911"/>
                    <a:pt x="1239107" y="106121"/>
                  </a:cubicBezTo>
                  <a:cubicBezTo>
                    <a:pt x="1251326" y="104238"/>
                    <a:pt x="1263681" y="103296"/>
                    <a:pt x="1276012" y="103296"/>
                  </a:cubicBezTo>
                  <a:cubicBezTo>
                    <a:pt x="1380138" y="103296"/>
                    <a:pt x="1471888" y="170449"/>
                    <a:pt x="1503906" y="268274"/>
                  </a:cubicBezTo>
                  <a:cubicBezTo>
                    <a:pt x="1509870" y="267512"/>
                    <a:pt x="1515834" y="266996"/>
                    <a:pt x="1521776" y="266682"/>
                  </a:cubicBezTo>
                  <a:cubicBezTo>
                    <a:pt x="1556260" y="226122"/>
                    <a:pt x="1615184" y="212377"/>
                    <a:pt x="1665094" y="236907"/>
                  </a:cubicBezTo>
                  <a:cubicBezTo>
                    <a:pt x="1687135" y="247736"/>
                    <a:pt x="1705094" y="264934"/>
                    <a:pt x="1716799" y="286144"/>
                  </a:cubicBezTo>
                  <a:cubicBezTo>
                    <a:pt x="1745543" y="277400"/>
                    <a:pt x="1776530" y="279821"/>
                    <a:pt x="1803906" y="293252"/>
                  </a:cubicBezTo>
                  <a:cubicBezTo>
                    <a:pt x="1832472" y="307288"/>
                    <a:pt x="1853839" y="331615"/>
                    <a:pt x="1864108" y="361728"/>
                  </a:cubicBezTo>
                  <a:close/>
                  <a:moveTo>
                    <a:pt x="1829714" y="438746"/>
                  </a:moveTo>
                  <a:cubicBezTo>
                    <a:pt x="1840028" y="417782"/>
                    <a:pt x="1841530" y="394104"/>
                    <a:pt x="1833996" y="372019"/>
                  </a:cubicBezTo>
                  <a:cubicBezTo>
                    <a:pt x="1826440" y="349934"/>
                    <a:pt x="1810767" y="332109"/>
                    <a:pt x="1789803" y="321817"/>
                  </a:cubicBezTo>
                  <a:cubicBezTo>
                    <a:pt x="1766283" y="310270"/>
                    <a:pt x="1739108" y="309844"/>
                    <a:pt x="1715184" y="320674"/>
                  </a:cubicBezTo>
                  <a:cubicBezTo>
                    <a:pt x="1711216" y="322467"/>
                    <a:pt x="1706686" y="322557"/>
                    <a:pt x="1702651" y="320920"/>
                  </a:cubicBezTo>
                  <a:cubicBezTo>
                    <a:pt x="1698592" y="319283"/>
                    <a:pt x="1695408" y="316077"/>
                    <a:pt x="1693839" y="311996"/>
                  </a:cubicBezTo>
                  <a:cubicBezTo>
                    <a:pt x="1685857" y="291660"/>
                    <a:pt x="1670655" y="275113"/>
                    <a:pt x="1651036" y="265472"/>
                  </a:cubicBezTo>
                  <a:cubicBezTo>
                    <a:pt x="1638682" y="259395"/>
                    <a:pt x="1625588" y="256525"/>
                    <a:pt x="1612650" y="256525"/>
                  </a:cubicBezTo>
                  <a:cubicBezTo>
                    <a:pt x="1580363" y="256525"/>
                    <a:pt x="1549287" y="274485"/>
                    <a:pt x="1534107" y="305382"/>
                  </a:cubicBezTo>
                  <a:cubicBezTo>
                    <a:pt x="1512852" y="348611"/>
                    <a:pt x="1530767" y="401055"/>
                    <a:pt x="1573995" y="422311"/>
                  </a:cubicBezTo>
                  <a:cubicBezTo>
                    <a:pt x="1581013" y="425764"/>
                    <a:pt x="1588480" y="428252"/>
                    <a:pt x="1596215" y="429732"/>
                  </a:cubicBezTo>
                  <a:cubicBezTo>
                    <a:pt x="1600699" y="430584"/>
                    <a:pt x="1604556" y="433297"/>
                    <a:pt x="1606888" y="437199"/>
                  </a:cubicBezTo>
                  <a:cubicBezTo>
                    <a:pt x="1609220" y="441122"/>
                    <a:pt x="1609780" y="445831"/>
                    <a:pt x="1608368" y="450158"/>
                  </a:cubicBezTo>
                  <a:cubicBezTo>
                    <a:pt x="1595363" y="491010"/>
                    <a:pt x="1614623" y="536055"/>
                    <a:pt x="1653144" y="554979"/>
                  </a:cubicBezTo>
                  <a:cubicBezTo>
                    <a:pt x="1696372" y="576235"/>
                    <a:pt x="1748816" y="558320"/>
                    <a:pt x="1770072" y="515091"/>
                  </a:cubicBezTo>
                  <a:cubicBezTo>
                    <a:pt x="1773705" y="507759"/>
                    <a:pt x="1776238" y="499889"/>
                    <a:pt x="1777695" y="491773"/>
                  </a:cubicBezTo>
                  <a:cubicBezTo>
                    <a:pt x="1778592" y="486571"/>
                    <a:pt x="1782045" y="482176"/>
                    <a:pt x="1786866" y="480046"/>
                  </a:cubicBezTo>
                  <a:cubicBezTo>
                    <a:pt x="1805498" y="471750"/>
                    <a:pt x="1820723" y="457087"/>
                    <a:pt x="1829691" y="438768"/>
                  </a:cubicBezTo>
                  <a:close/>
                  <a:moveTo>
                    <a:pt x="1532202" y="2352227"/>
                  </a:moveTo>
                  <a:lnTo>
                    <a:pt x="1787068" y="749913"/>
                  </a:lnTo>
                  <a:lnTo>
                    <a:pt x="1598547" y="855227"/>
                  </a:lnTo>
                  <a:lnTo>
                    <a:pt x="1457224" y="1858526"/>
                  </a:lnTo>
                  <a:lnTo>
                    <a:pt x="1378210" y="2419492"/>
                  </a:lnTo>
                  <a:lnTo>
                    <a:pt x="1455340" y="2419492"/>
                  </a:lnTo>
                  <a:cubicBezTo>
                    <a:pt x="1493681" y="2419492"/>
                    <a:pt x="1526013" y="2391196"/>
                    <a:pt x="1532224" y="2352204"/>
                  </a:cubicBezTo>
                  <a:close/>
                  <a:moveTo>
                    <a:pt x="1583883" y="826998"/>
                  </a:moveTo>
                  <a:lnTo>
                    <a:pt x="1785655" y="714285"/>
                  </a:lnTo>
                  <a:cubicBezTo>
                    <a:pt x="1770521" y="682132"/>
                    <a:pt x="1747494" y="654441"/>
                    <a:pt x="1718166" y="633500"/>
                  </a:cubicBezTo>
                  <a:cubicBezTo>
                    <a:pt x="1711440" y="628702"/>
                    <a:pt x="1709534" y="619531"/>
                    <a:pt x="1713749" y="612446"/>
                  </a:cubicBezTo>
                  <a:cubicBezTo>
                    <a:pt x="1717897" y="605473"/>
                    <a:pt x="1721619" y="598275"/>
                    <a:pt x="1724893" y="590899"/>
                  </a:cubicBezTo>
                  <a:cubicBezTo>
                    <a:pt x="1714108" y="594060"/>
                    <a:pt x="1702852" y="595697"/>
                    <a:pt x="1691485" y="595697"/>
                  </a:cubicBezTo>
                  <a:cubicBezTo>
                    <a:pt x="1673861" y="595697"/>
                    <a:pt x="1655991" y="591796"/>
                    <a:pt x="1639130" y="583522"/>
                  </a:cubicBezTo>
                  <a:cubicBezTo>
                    <a:pt x="1591641" y="560181"/>
                    <a:pt x="1565655" y="507737"/>
                    <a:pt x="1574175" y="456750"/>
                  </a:cubicBezTo>
                  <a:cubicBezTo>
                    <a:pt x="1569332" y="455091"/>
                    <a:pt x="1564578" y="453118"/>
                    <a:pt x="1559982" y="450876"/>
                  </a:cubicBezTo>
                  <a:cubicBezTo>
                    <a:pt x="1504107" y="423432"/>
                    <a:pt x="1479309" y="357826"/>
                    <a:pt x="1501462" y="300831"/>
                  </a:cubicBezTo>
                  <a:cubicBezTo>
                    <a:pt x="1499466" y="301144"/>
                    <a:pt x="1497515" y="301503"/>
                    <a:pt x="1495565" y="301862"/>
                  </a:cubicBezTo>
                  <a:cubicBezTo>
                    <a:pt x="1494556" y="302041"/>
                    <a:pt x="1493547" y="302131"/>
                    <a:pt x="1492560" y="302131"/>
                  </a:cubicBezTo>
                  <a:cubicBezTo>
                    <a:pt x="1485453" y="302131"/>
                    <a:pt x="1479040" y="297400"/>
                    <a:pt x="1477201" y="290292"/>
                  </a:cubicBezTo>
                  <a:cubicBezTo>
                    <a:pt x="1453255" y="198947"/>
                    <a:pt x="1370497" y="135157"/>
                    <a:pt x="1275968" y="135157"/>
                  </a:cubicBezTo>
                  <a:cubicBezTo>
                    <a:pt x="1262851" y="135157"/>
                    <a:pt x="1249712" y="136413"/>
                    <a:pt x="1236842" y="138835"/>
                  </a:cubicBezTo>
                  <a:cubicBezTo>
                    <a:pt x="1231708" y="139821"/>
                    <a:pt x="1226416" y="138207"/>
                    <a:pt x="1222672" y="134507"/>
                  </a:cubicBezTo>
                  <a:cubicBezTo>
                    <a:pt x="1183434" y="95583"/>
                    <a:pt x="1131416" y="74171"/>
                    <a:pt x="1076191" y="74171"/>
                  </a:cubicBezTo>
                  <a:cubicBezTo>
                    <a:pt x="1014980" y="74171"/>
                    <a:pt x="957110" y="100987"/>
                    <a:pt x="917469" y="147736"/>
                  </a:cubicBezTo>
                  <a:cubicBezTo>
                    <a:pt x="913568" y="152310"/>
                    <a:pt x="907446" y="154328"/>
                    <a:pt x="901594" y="152893"/>
                  </a:cubicBezTo>
                  <a:cubicBezTo>
                    <a:pt x="885496" y="148969"/>
                    <a:pt x="868881" y="146996"/>
                    <a:pt x="852245" y="146996"/>
                  </a:cubicBezTo>
                  <a:cubicBezTo>
                    <a:pt x="796796" y="146996"/>
                    <a:pt x="745181" y="168341"/>
                    <a:pt x="705989" y="207176"/>
                  </a:cubicBezTo>
                  <a:cubicBezTo>
                    <a:pt x="706437" y="211279"/>
                    <a:pt x="706706" y="215382"/>
                    <a:pt x="706706" y="219530"/>
                  </a:cubicBezTo>
                  <a:cubicBezTo>
                    <a:pt x="706706" y="269866"/>
                    <a:pt x="672379" y="312266"/>
                    <a:pt x="625943" y="324665"/>
                  </a:cubicBezTo>
                  <a:cubicBezTo>
                    <a:pt x="642020" y="325853"/>
                    <a:pt x="658657" y="329934"/>
                    <a:pt x="675742" y="336952"/>
                  </a:cubicBezTo>
                  <a:cubicBezTo>
                    <a:pt x="683881" y="340293"/>
                    <a:pt x="687737" y="349598"/>
                    <a:pt x="684397" y="357692"/>
                  </a:cubicBezTo>
                  <a:cubicBezTo>
                    <a:pt x="681056" y="365831"/>
                    <a:pt x="671796" y="369687"/>
                    <a:pt x="663657" y="366346"/>
                  </a:cubicBezTo>
                  <a:cubicBezTo>
                    <a:pt x="632109" y="353387"/>
                    <a:pt x="603096" y="352759"/>
                    <a:pt x="577423" y="364463"/>
                  </a:cubicBezTo>
                  <a:cubicBezTo>
                    <a:pt x="523499" y="389082"/>
                    <a:pt x="499149" y="459844"/>
                    <a:pt x="498903" y="460562"/>
                  </a:cubicBezTo>
                  <a:cubicBezTo>
                    <a:pt x="496728" y="466952"/>
                    <a:pt x="490764" y="471324"/>
                    <a:pt x="484015" y="471392"/>
                  </a:cubicBezTo>
                  <a:cubicBezTo>
                    <a:pt x="438006" y="471975"/>
                    <a:pt x="405584" y="482827"/>
                    <a:pt x="390248" y="502804"/>
                  </a:cubicBezTo>
                  <a:cubicBezTo>
                    <a:pt x="374665" y="523073"/>
                    <a:pt x="380494" y="547042"/>
                    <a:pt x="380763" y="548051"/>
                  </a:cubicBezTo>
                  <a:cubicBezTo>
                    <a:pt x="382669" y="555630"/>
                    <a:pt x="378835" y="563365"/>
                    <a:pt x="371952" y="566482"/>
                  </a:cubicBezTo>
                  <a:cubicBezTo>
                    <a:pt x="371122" y="566863"/>
                    <a:pt x="370293" y="567154"/>
                    <a:pt x="369373" y="567378"/>
                  </a:cubicBezTo>
                  <a:cubicBezTo>
                    <a:pt x="368028" y="567760"/>
                    <a:pt x="366660" y="567917"/>
                    <a:pt x="365315" y="567917"/>
                  </a:cubicBezTo>
                  <a:cubicBezTo>
                    <a:pt x="358319" y="567917"/>
                    <a:pt x="351929" y="563275"/>
                    <a:pt x="350023" y="556212"/>
                  </a:cubicBezTo>
                  <a:cubicBezTo>
                    <a:pt x="349597" y="554621"/>
                    <a:pt x="339799" y="516795"/>
                    <a:pt x="364642" y="483925"/>
                  </a:cubicBezTo>
                  <a:cubicBezTo>
                    <a:pt x="384956" y="457087"/>
                    <a:pt x="421302" y="442311"/>
                    <a:pt x="472782" y="439934"/>
                  </a:cubicBezTo>
                  <a:cubicBezTo>
                    <a:pt x="482670" y="416369"/>
                    <a:pt x="510988" y="359934"/>
                    <a:pt x="564037" y="335651"/>
                  </a:cubicBezTo>
                  <a:cubicBezTo>
                    <a:pt x="571504" y="332198"/>
                    <a:pt x="579194" y="329620"/>
                    <a:pt x="586997" y="327736"/>
                  </a:cubicBezTo>
                  <a:cubicBezTo>
                    <a:pt x="553163" y="324351"/>
                    <a:pt x="523140" y="305405"/>
                    <a:pt x="505495" y="276974"/>
                  </a:cubicBezTo>
                  <a:cubicBezTo>
                    <a:pt x="495517" y="287108"/>
                    <a:pt x="486571" y="298274"/>
                    <a:pt x="478835" y="310270"/>
                  </a:cubicBezTo>
                  <a:cubicBezTo>
                    <a:pt x="474598" y="316862"/>
                    <a:pt x="466145" y="319373"/>
                    <a:pt x="458992" y="316167"/>
                  </a:cubicBezTo>
                  <a:cubicBezTo>
                    <a:pt x="432221" y="304194"/>
                    <a:pt x="403656" y="298095"/>
                    <a:pt x="374082" y="298095"/>
                  </a:cubicBezTo>
                  <a:cubicBezTo>
                    <a:pt x="259373" y="298095"/>
                    <a:pt x="166032" y="391436"/>
                    <a:pt x="166032" y="506145"/>
                  </a:cubicBezTo>
                  <a:cubicBezTo>
                    <a:pt x="166032" y="519284"/>
                    <a:pt x="167287" y="532468"/>
                    <a:pt x="169731" y="545383"/>
                  </a:cubicBezTo>
                  <a:cubicBezTo>
                    <a:pt x="171166" y="552849"/>
                    <a:pt x="167086" y="560293"/>
                    <a:pt x="160000" y="563141"/>
                  </a:cubicBezTo>
                  <a:cubicBezTo>
                    <a:pt x="95897" y="588634"/>
                    <a:pt x="48319" y="645002"/>
                    <a:pt x="33610" y="711796"/>
                  </a:cubicBezTo>
                  <a:lnTo>
                    <a:pt x="239844" y="826998"/>
                  </a:lnTo>
                  <a:lnTo>
                    <a:pt x="338835" y="771684"/>
                  </a:lnTo>
                  <a:cubicBezTo>
                    <a:pt x="323835" y="758253"/>
                    <a:pt x="312445" y="741168"/>
                    <a:pt x="305786" y="721594"/>
                  </a:cubicBezTo>
                  <a:cubicBezTo>
                    <a:pt x="295517" y="691482"/>
                    <a:pt x="297579" y="659150"/>
                    <a:pt x="311593" y="630585"/>
                  </a:cubicBezTo>
                  <a:cubicBezTo>
                    <a:pt x="324732" y="603858"/>
                    <a:pt x="346884" y="583410"/>
                    <a:pt x="374351" y="572491"/>
                  </a:cubicBezTo>
                  <a:cubicBezTo>
                    <a:pt x="376234" y="571728"/>
                    <a:pt x="378140" y="571033"/>
                    <a:pt x="380068" y="570361"/>
                  </a:cubicBezTo>
                  <a:cubicBezTo>
                    <a:pt x="410181" y="560091"/>
                    <a:pt x="442512" y="562154"/>
                    <a:pt x="471078" y="576168"/>
                  </a:cubicBezTo>
                  <a:cubicBezTo>
                    <a:pt x="493118" y="586997"/>
                    <a:pt x="511055" y="604195"/>
                    <a:pt x="522782" y="625428"/>
                  </a:cubicBezTo>
                  <a:cubicBezTo>
                    <a:pt x="551526" y="616684"/>
                    <a:pt x="582513" y="619060"/>
                    <a:pt x="609845" y="632491"/>
                  </a:cubicBezTo>
                  <a:cubicBezTo>
                    <a:pt x="638410" y="646527"/>
                    <a:pt x="659800" y="670854"/>
                    <a:pt x="670092" y="700966"/>
                  </a:cubicBezTo>
                  <a:cubicBezTo>
                    <a:pt x="680361" y="731078"/>
                    <a:pt x="678298" y="763410"/>
                    <a:pt x="664262" y="791976"/>
                  </a:cubicBezTo>
                  <a:cubicBezTo>
                    <a:pt x="661437" y="797693"/>
                    <a:pt x="658163" y="803186"/>
                    <a:pt x="654486" y="808343"/>
                  </a:cubicBezTo>
                  <a:lnTo>
                    <a:pt x="687827" y="826976"/>
                  </a:lnTo>
                  <a:lnTo>
                    <a:pt x="904061" y="706191"/>
                  </a:lnTo>
                  <a:cubicBezTo>
                    <a:pt x="904330" y="706034"/>
                    <a:pt x="904621" y="705921"/>
                    <a:pt x="904890" y="705787"/>
                  </a:cubicBezTo>
                  <a:cubicBezTo>
                    <a:pt x="905204" y="705652"/>
                    <a:pt x="905496" y="705473"/>
                    <a:pt x="905810" y="705361"/>
                  </a:cubicBezTo>
                  <a:cubicBezTo>
                    <a:pt x="906124" y="705226"/>
                    <a:pt x="906437" y="705114"/>
                    <a:pt x="906774" y="705025"/>
                  </a:cubicBezTo>
                  <a:cubicBezTo>
                    <a:pt x="907110" y="704913"/>
                    <a:pt x="907446" y="704778"/>
                    <a:pt x="907783" y="704711"/>
                  </a:cubicBezTo>
                  <a:cubicBezTo>
                    <a:pt x="908097" y="704621"/>
                    <a:pt x="908455" y="704576"/>
                    <a:pt x="908769" y="704509"/>
                  </a:cubicBezTo>
                  <a:cubicBezTo>
                    <a:pt x="909106" y="704464"/>
                    <a:pt x="909464" y="704374"/>
                    <a:pt x="909801" y="704330"/>
                  </a:cubicBezTo>
                  <a:cubicBezTo>
                    <a:pt x="910137" y="704285"/>
                    <a:pt x="910473" y="704285"/>
                    <a:pt x="910787" y="704240"/>
                  </a:cubicBezTo>
                  <a:cubicBezTo>
                    <a:pt x="911124" y="704217"/>
                    <a:pt x="911505" y="704195"/>
                    <a:pt x="911841" y="704195"/>
                  </a:cubicBezTo>
                  <a:cubicBezTo>
                    <a:pt x="912177" y="704195"/>
                    <a:pt x="912514" y="704217"/>
                    <a:pt x="912828" y="704240"/>
                  </a:cubicBezTo>
                  <a:cubicBezTo>
                    <a:pt x="913164" y="704262"/>
                    <a:pt x="913545" y="704262"/>
                    <a:pt x="913881" y="704330"/>
                  </a:cubicBezTo>
                  <a:cubicBezTo>
                    <a:pt x="914195" y="704374"/>
                    <a:pt x="914509" y="704442"/>
                    <a:pt x="914846" y="704509"/>
                  </a:cubicBezTo>
                  <a:cubicBezTo>
                    <a:pt x="915227" y="704554"/>
                    <a:pt x="915563" y="704621"/>
                    <a:pt x="915899" y="704711"/>
                  </a:cubicBezTo>
                  <a:cubicBezTo>
                    <a:pt x="916213" y="704800"/>
                    <a:pt x="916527" y="704890"/>
                    <a:pt x="916864" y="705002"/>
                  </a:cubicBezTo>
                  <a:cubicBezTo>
                    <a:pt x="917200" y="705137"/>
                    <a:pt x="917559" y="705249"/>
                    <a:pt x="917873" y="705383"/>
                  </a:cubicBezTo>
                  <a:cubicBezTo>
                    <a:pt x="918186" y="705495"/>
                    <a:pt x="918478" y="705675"/>
                    <a:pt x="918792" y="705809"/>
                  </a:cubicBezTo>
                  <a:cubicBezTo>
                    <a:pt x="919061" y="705944"/>
                    <a:pt x="919352" y="706056"/>
                    <a:pt x="919621" y="706213"/>
                  </a:cubicBezTo>
                  <a:lnTo>
                    <a:pt x="1135855" y="826998"/>
                  </a:lnTo>
                  <a:lnTo>
                    <a:pt x="1352111" y="706213"/>
                  </a:lnTo>
                  <a:lnTo>
                    <a:pt x="1352268" y="706123"/>
                  </a:lnTo>
                  <a:cubicBezTo>
                    <a:pt x="1352268" y="706123"/>
                    <a:pt x="1352380" y="706034"/>
                    <a:pt x="1352425" y="706011"/>
                  </a:cubicBezTo>
                  <a:cubicBezTo>
                    <a:pt x="1352806" y="705832"/>
                    <a:pt x="1353188" y="705675"/>
                    <a:pt x="1353569" y="705518"/>
                  </a:cubicBezTo>
                  <a:cubicBezTo>
                    <a:pt x="1353771" y="705406"/>
                    <a:pt x="1353972" y="705339"/>
                    <a:pt x="1354152" y="705249"/>
                  </a:cubicBezTo>
                  <a:cubicBezTo>
                    <a:pt x="1355452" y="704756"/>
                    <a:pt x="1356820" y="704419"/>
                    <a:pt x="1358188" y="704262"/>
                  </a:cubicBezTo>
                  <a:cubicBezTo>
                    <a:pt x="1358367" y="704240"/>
                    <a:pt x="1358569" y="704262"/>
                    <a:pt x="1358726" y="704240"/>
                  </a:cubicBezTo>
                  <a:cubicBezTo>
                    <a:pt x="1359219" y="704217"/>
                    <a:pt x="1359735" y="704195"/>
                    <a:pt x="1360273" y="704195"/>
                  </a:cubicBezTo>
                  <a:cubicBezTo>
                    <a:pt x="1360519" y="704195"/>
                    <a:pt x="1360721" y="704240"/>
                    <a:pt x="1360968" y="704240"/>
                  </a:cubicBezTo>
                  <a:cubicBezTo>
                    <a:pt x="1361416" y="704262"/>
                    <a:pt x="1361865" y="704330"/>
                    <a:pt x="1362313" y="704374"/>
                  </a:cubicBezTo>
                  <a:cubicBezTo>
                    <a:pt x="1362560" y="704419"/>
                    <a:pt x="1362807" y="704486"/>
                    <a:pt x="1363076" y="704531"/>
                  </a:cubicBezTo>
                  <a:cubicBezTo>
                    <a:pt x="1363479" y="704621"/>
                    <a:pt x="1363905" y="704711"/>
                    <a:pt x="1364286" y="704823"/>
                  </a:cubicBezTo>
                  <a:cubicBezTo>
                    <a:pt x="1364578" y="704913"/>
                    <a:pt x="1364847" y="705002"/>
                    <a:pt x="1365116" y="705092"/>
                  </a:cubicBezTo>
                  <a:cubicBezTo>
                    <a:pt x="1365497" y="705226"/>
                    <a:pt x="1365856" y="705383"/>
                    <a:pt x="1366259" y="705540"/>
                  </a:cubicBezTo>
                  <a:cubicBezTo>
                    <a:pt x="1366528" y="705652"/>
                    <a:pt x="1366798" y="705787"/>
                    <a:pt x="1367044" y="705921"/>
                  </a:cubicBezTo>
                  <a:cubicBezTo>
                    <a:pt x="1367224" y="706034"/>
                    <a:pt x="1367448" y="706101"/>
                    <a:pt x="1367627" y="706213"/>
                  </a:cubicBezTo>
                  <a:lnTo>
                    <a:pt x="1583861" y="826998"/>
                  </a:lnTo>
                  <a:close/>
                  <a:moveTo>
                    <a:pt x="1346080" y="2419514"/>
                  </a:moveTo>
                  <a:lnTo>
                    <a:pt x="1566641" y="853769"/>
                  </a:lnTo>
                  <a:lnTo>
                    <a:pt x="1373546" y="745899"/>
                  </a:lnTo>
                  <a:lnTo>
                    <a:pt x="1319690" y="1351865"/>
                  </a:lnTo>
                  <a:lnTo>
                    <a:pt x="1224824" y="2419514"/>
                  </a:lnTo>
                  <a:lnTo>
                    <a:pt x="1346058" y="2419514"/>
                  </a:lnTo>
                  <a:close/>
                  <a:moveTo>
                    <a:pt x="1192918" y="2419514"/>
                  </a:moveTo>
                  <a:lnTo>
                    <a:pt x="1341394" y="748612"/>
                  </a:lnTo>
                  <a:lnTo>
                    <a:pt x="1151304" y="854778"/>
                  </a:lnTo>
                  <a:lnTo>
                    <a:pt x="1071774" y="2419514"/>
                  </a:lnTo>
                  <a:lnTo>
                    <a:pt x="1192918" y="2419514"/>
                  </a:lnTo>
                  <a:close/>
                  <a:moveTo>
                    <a:pt x="1061259" y="2000343"/>
                  </a:moveTo>
                  <a:lnTo>
                    <a:pt x="1119510" y="854263"/>
                  </a:lnTo>
                  <a:lnTo>
                    <a:pt x="927783" y="747155"/>
                  </a:lnTo>
                  <a:lnTo>
                    <a:pt x="927783" y="2419514"/>
                  </a:lnTo>
                  <a:lnTo>
                    <a:pt x="1039936" y="2419514"/>
                  </a:lnTo>
                  <a:lnTo>
                    <a:pt x="1061259" y="2000343"/>
                  </a:lnTo>
                  <a:close/>
                  <a:moveTo>
                    <a:pt x="895989" y="2419514"/>
                  </a:moveTo>
                  <a:lnTo>
                    <a:pt x="895989" y="747155"/>
                  </a:lnTo>
                  <a:lnTo>
                    <a:pt x="704262" y="854263"/>
                  </a:lnTo>
                  <a:lnTo>
                    <a:pt x="762513" y="2000343"/>
                  </a:lnTo>
                  <a:lnTo>
                    <a:pt x="783814" y="2419514"/>
                  </a:lnTo>
                  <a:lnTo>
                    <a:pt x="895989" y="2419514"/>
                  </a:lnTo>
                  <a:close/>
                  <a:moveTo>
                    <a:pt x="751998" y="2419514"/>
                  </a:moveTo>
                  <a:lnTo>
                    <a:pt x="672446" y="854778"/>
                  </a:lnTo>
                  <a:lnTo>
                    <a:pt x="632065" y="832245"/>
                  </a:lnTo>
                  <a:cubicBezTo>
                    <a:pt x="626235" y="836931"/>
                    <a:pt x="619979" y="841101"/>
                    <a:pt x="613320" y="844644"/>
                  </a:cubicBezTo>
                  <a:cubicBezTo>
                    <a:pt x="611280" y="852828"/>
                    <a:pt x="608387" y="860743"/>
                    <a:pt x="604688" y="868321"/>
                  </a:cubicBezTo>
                  <a:cubicBezTo>
                    <a:pt x="590652" y="896886"/>
                    <a:pt x="566324" y="918254"/>
                    <a:pt x="536212" y="928523"/>
                  </a:cubicBezTo>
                  <a:cubicBezTo>
                    <a:pt x="524037" y="932671"/>
                    <a:pt x="511481" y="934801"/>
                    <a:pt x="498948" y="934958"/>
                  </a:cubicBezTo>
                  <a:lnTo>
                    <a:pt x="630876" y="2419514"/>
                  </a:lnTo>
                  <a:lnTo>
                    <a:pt x="752020" y="2419514"/>
                  </a:lnTo>
                  <a:close/>
                  <a:moveTo>
                    <a:pt x="667356" y="162624"/>
                  </a:moveTo>
                  <a:cubicBezTo>
                    <a:pt x="681504" y="148162"/>
                    <a:pt x="689284" y="129036"/>
                    <a:pt x="689284" y="108857"/>
                  </a:cubicBezTo>
                  <a:cubicBezTo>
                    <a:pt x="689284" y="66390"/>
                    <a:pt x="654710" y="31816"/>
                    <a:pt x="612244" y="31816"/>
                  </a:cubicBezTo>
                  <a:cubicBezTo>
                    <a:pt x="583970" y="31816"/>
                    <a:pt x="558051" y="47265"/>
                    <a:pt x="544531" y="72130"/>
                  </a:cubicBezTo>
                  <a:cubicBezTo>
                    <a:pt x="541414" y="77848"/>
                    <a:pt x="535091" y="81121"/>
                    <a:pt x="528656" y="80314"/>
                  </a:cubicBezTo>
                  <a:cubicBezTo>
                    <a:pt x="525383" y="79911"/>
                    <a:pt x="522333" y="79731"/>
                    <a:pt x="519329" y="79731"/>
                  </a:cubicBezTo>
                  <a:cubicBezTo>
                    <a:pt x="476862" y="79731"/>
                    <a:pt x="442288" y="114283"/>
                    <a:pt x="442288" y="156772"/>
                  </a:cubicBezTo>
                  <a:cubicBezTo>
                    <a:pt x="442288" y="196436"/>
                    <a:pt x="472019" y="229373"/>
                    <a:pt x="511436" y="233386"/>
                  </a:cubicBezTo>
                  <a:cubicBezTo>
                    <a:pt x="517625" y="234014"/>
                    <a:pt x="522916" y="238207"/>
                    <a:pt x="524889" y="244104"/>
                  </a:cubicBezTo>
                  <a:cubicBezTo>
                    <a:pt x="535450" y="275472"/>
                    <a:pt x="564777" y="296526"/>
                    <a:pt x="597872" y="296526"/>
                  </a:cubicBezTo>
                  <a:cubicBezTo>
                    <a:pt x="640338" y="296526"/>
                    <a:pt x="674867" y="261974"/>
                    <a:pt x="674867" y="219485"/>
                  </a:cubicBezTo>
                  <a:cubicBezTo>
                    <a:pt x="674867" y="206211"/>
                    <a:pt x="671414" y="193095"/>
                    <a:pt x="664890" y="181548"/>
                  </a:cubicBezTo>
                  <a:cubicBezTo>
                    <a:pt x="661392" y="175404"/>
                    <a:pt x="662401" y="167669"/>
                    <a:pt x="667334" y="162601"/>
                  </a:cubicBezTo>
                  <a:close/>
                  <a:moveTo>
                    <a:pt x="635787" y="777962"/>
                  </a:moveTo>
                  <a:cubicBezTo>
                    <a:pt x="646056" y="757043"/>
                    <a:pt x="647580" y="733321"/>
                    <a:pt x="640047" y="711258"/>
                  </a:cubicBezTo>
                  <a:cubicBezTo>
                    <a:pt x="632513" y="689172"/>
                    <a:pt x="616840" y="671347"/>
                    <a:pt x="595899" y="661033"/>
                  </a:cubicBezTo>
                  <a:cubicBezTo>
                    <a:pt x="572378" y="649486"/>
                    <a:pt x="545181" y="649083"/>
                    <a:pt x="521279" y="659890"/>
                  </a:cubicBezTo>
                  <a:cubicBezTo>
                    <a:pt x="517311" y="661684"/>
                    <a:pt x="512782" y="661796"/>
                    <a:pt x="508723" y="660159"/>
                  </a:cubicBezTo>
                  <a:cubicBezTo>
                    <a:pt x="504687" y="658522"/>
                    <a:pt x="501481" y="655294"/>
                    <a:pt x="499912" y="651235"/>
                  </a:cubicBezTo>
                  <a:cubicBezTo>
                    <a:pt x="491930" y="630854"/>
                    <a:pt x="476750" y="614352"/>
                    <a:pt x="457131" y="604688"/>
                  </a:cubicBezTo>
                  <a:cubicBezTo>
                    <a:pt x="444755" y="598612"/>
                    <a:pt x="431638" y="595764"/>
                    <a:pt x="418746" y="595764"/>
                  </a:cubicBezTo>
                  <a:cubicBezTo>
                    <a:pt x="386458" y="595764"/>
                    <a:pt x="355360" y="613724"/>
                    <a:pt x="340203" y="644576"/>
                  </a:cubicBezTo>
                  <a:cubicBezTo>
                    <a:pt x="329889" y="665540"/>
                    <a:pt x="328387" y="689240"/>
                    <a:pt x="335920" y="711303"/>
                  </a:cubicBezTo>
                  <a:cubicBezTo>
                    <a:pt x="343476" y="733388"/>
                    <a:pt x="359149" y="751213"/>
                    <a:pt x="380068" y="761505"/>
                  </a:cubicBezTo>
                  <a:cubicBezTo>
                    <a:pt x="387086" y="764980"/>
                    <a:pt x="394575" y="767469"/>
                    <a:pt x="402311" y="768926"/>
                  </a:cubicBezTo>
                  <a:cubicBezTo>
                    <a:pt x="406750" y="769778"/>
                    <a:pt x="410651" y="772491"/>
                    <a:pt x="412983" y="776415"/>
                  </a:cubicBezTo>
                  <a:cubicBezTo>
                    <a:pt x="415315" y="780316"/>
                    <a:pt x="415853" y="785025"/>
                    <a:pt x="414463" y="789375"/>
                  </a:cubicBezTo>
                  <a:cubicBezTo>
                    <a:pt x="401459" y="830204"/>
                    <a:pt x="420696" y="875249"/>
                    <a:pt x="459239" y="894173"/>
                  </a:cubicBezTo>
                  <a:cubicBezTo>
                    <a:pt x="480158" y="904487"/>
                    <a:pt x="503880" y="905989"/>
                    <a:pt x="525966" y="898456"/>
                  </a:cubicBezTo>
                  <a:cubicBezTo>
                    <a:pt x="548028" y="890900"/>
                    <a:pt x="565854" y="875227"/>
                    <a:pt x="576168" y="854308"/>
                  </a:cubicBezTo>
                  <a:cubicBezTo>
                    <a:pt x="579777" y="846953"/>
                    <a:pt x="582333" y="839106"/>
                    <a:pt x="583768" y="830967"/>
                  </a:cubicBezTo>
                  <a:cubicBezTo>
                    <a:pt x="584688" y="825765"/>
                    <a:pt x="588141" y="821370"/>
                    <a:pt x="592961" y="819240"/>
                  </a:cubicBezTo>
                  <a:cubicBezTo>
                    <a:pt x="611594" y="810944"/>
                    <a:pt x="626795" y="796303"/>
                    <a:pt x="635787" y="777962"/>
                  </a:cubicBezTo>
                  <a:close/>
                  <a:moveTo>
                    <a:pt x="598948" y="2419514"/>
                  </a:moveTo>
                  <a:lnTo>
                    <a:pt x="466661" y="930788"/>
                  </a:lnTo>
                  <a:cubicBezTo>
                    <a:pt x="459351" y="928792"/>
                    <a:pt x="452176" y="926124"/>
                    <a:pt x="445225" y="922716"/>
                  </a:cubicBezTo>
                  <a:cubicBezTo>
                    <a:pt x="397737" y="899397"/>
                    <a:pt x="371705" y="846931"/>
                    <a:pt x="380270" y="795944"/>
                  </a:cubicBezTo>
                  <a:cubicBezTo>
                    <a:pt x="376414" y="794621"/>
                    <a:pt x="372624" y="793052"/>
                    <a:pt x="368902" y="791370"/>
                  </a:cubicBezTo>
                  <a:lnTo>
                    <a:pt x="257131" y="853814"/>
                  </a:lnTo>
                  <a:lnTo>
                    <a:pt x="477692" y="2419559"/>
                  </a:lnTo>
                  <a:lnTo>
                    <a:pt x="598925" y="2419559"/>
                  </a:lnTo>
                  <a:close/>
                  <a:moveTo>
                    <a:pt x="445607" y="2419514"/>
                  </a:moveTo>
                  <a:lnTo>
                    <a:pt x="225247" y="855227"/>
                  </a:lnTo>
                  <a:lnTo>
                    <a:pt x="36727" y="749913"/>
                  </a:lnTo>
                  <a:lnTo>
                    <a:pt x="287669" y="2327653"/>
                  </a:lnTo>
                  <a:cubicBezTo>
                    <a:pt x="296144" y="2380882"/>
                    <a:pt x="340360" y="2419514"/>
                    <a:pt x="392781" y="2419514"/>
                  </a:cubicBezTo>
                  <a:lnTo>
                    <a:pt x="445607" y="2419514"/>
                  </a:lnTo>
                  <a:close/>
                </a:path>
              </a:pathLst>
            </a:custGeom>
            <a:solidFill>
              <a:srgbClr val="4C321C"/>
            </a:solidFill>
            <a:ln w="223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2C3F782-1949-72CE-D863-9CDFFBFBDA0A}"/>
                </a:ext>
              </a:extLst>
            </p:cNvPr>
            <p:cNvSpPr/>
            <p:nvPr/>
          </p:nvSpPr>
          <p:spPr>
            <a:xfrm>
              <a:off x="2212857" y="3417742"/>
              <a:ext cx="408880" cy="1669601"/>
            </a:xfrm>
            <a:custGeom>
              <a:avLst/>
              <a:gdLst>
                <a:gd name="connsiteX0" fmla="*/ 408880 w 408880"/>
                <a:gd name="connsiteY0" fmla="*/ 0 h 1669601"/>
                <a:gd name="connsiteX1" fmla="*/ 154014 w 408880"/>
                <a:gd name="connsiteY1" fmla="*/ 1602314 h 1669601"/>
                <a:gd name="connsiteX2" fmla="*/ 77130 w 408880"/>
                <a:gd name="connsiteY2" fmla="*/ 1669601 h 1669601"/>
                <a:gd name="connsiteX3" fmla="*/ 0 w 408880"/>
                <a:gd name="connsiteY3" fmla="*/ 1669601 h 1669601"/>
                <a:gd name="connsiteX4" fmla="*/ 79014 w 408880"/>
                <a:gd name="connsiteY4" fmla="*/ 1108636 h 1669601"/>
                <a:gd name="connsiteX5" fmla="*/ 220337 w 408880"/>
                <a:gd name="connsiteY5" fmla="*/ 105337 h 1669601"/>
                <a:gd name="connsiteX6" fmla="*/ 408858 w 408880"/>
                <a:gd name="connsiteY6" fmla="*/ 22 h 166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880" h="1669601">
                  <a:moveTo>
                    <a:pt x="408880" y="0"/>
                  </a:moveTo>
                  <a:lnTo>
                    <a:pt x="154014" y="1602314"/>
                  </a:lnTo>
                  <a:cubicBezTo>
                    <a:pt x="147826" y="1641305"/>
                    <a:pt x="115471" y="1669601"/>
                    <a:pt x="77130" y="1669601"/>
                  </a:cubicBezTo>
                  <a:lnTo>
                    <a:pt x="0" y="1669601"/>
                  </a:lnTo>
                  <a:lnTo>
                    <a:pt x="79014" y="1108636"/>
                  </a:lnTo>
                  <a:lnTo>
                    <a:pt x="220337" y="105337"/>
                  </a:lnTo>
                  <a:lnTo>
                    <a:pt x="408858" y="22"/>
                  </a:lnTo>
                  <a:close/>
                </a:path>
              </a:pathLst>
            </a:custGeom>
            <a:solidFill>
              <a:srgbClr val="ED1C24"/>
            </a:solidFill>
            <a:ln w="223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C7FD15B-FDAB-F458-AD31-E26644619889}"/>
                </a:ext>
              </a:extLst>
            </p:cNvPr>
            <p:cNvSpPr/>
            <p:nvPr/>
          </p:nvSpPr>
          <p:spPr>
            <a:xfrm>
              <a:off x="2059516" y="3413751"/>
              <a:ext cx="341794" cy="1673614"/>
            </a:xfrm>
            <a:custGeom>
              <a:avLst/>
              <a:gdLst>
                <a:gd name="connsiteX0" fmla="*/ 341795 w 341794"/>
                <a:gd name="connsiteY0" fmla="*/ 107870 h 1673614"/>
                <a:gd name="connsiteX1" fmla="*/ 121233 w 341794"/>
                <a:gd name="connsiteY1" fmla="*/ 1673615 h 1673614"/>
                <a:gd name="connsiteX2" fmla="*/ 0 w 341794"/>
                <a:gd name="connsiteY2" fmla="*/ 1673615 h 1673614"/>
                <a:gd name="connsiteX3" fmla="*/ 94843 w 341794"/>
                <a:gd name="connsiteY3" fmla="*/ 605966 h 1673614"/>
                <a:gd name="connsiteX4" fmla="*/ 148700 w 341794"/>
                <a:gd name="connsiteY4" fmla="*/ 0 h 1673614"/>
                <a:gd name="connsiteX5" fmla="*/ 341795 w 341794"/>
                <a:gd name="connsiteY5" fmla="*/ 107870 h 1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94" h="1673614">
                  <a:moveTo>
                    <a:pt x="341795" y="107870"/>
                  </a:moveTo>
                  <a:lnTo>
                    <a:pt x="121233" y="1673615"/>
                  </a:lnTo>
                  <a:lnTo>
                    <a:pt x="0" y="1673615"/>
                  </a:lnTo>
                  <a:lnTo>
                    <a:pt x="94843" y="605966"/>
                  </a:lnTo>
                  <a:lnTo>
                    <a:pt x="148700" y="0"/>
                  </a:lnTo>
                  <a:lnTo>
                    <a:pt x="341795" y="107870"/>
                  </a:lnTo>
                  <a:close/>
                </a:path>
              </a:pathLst>
            </a:custGeom>
            <a:solidFill>
              <a:srgbClr val="F4B8BD"/>
            </a:solidFill>
            <a:ln w="2238"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A955A1C-3ACB-09F7-D4C2-E30E3C8897B6}"/>
                </a:ext>
              </a:extLst>
            </p:cNvPr>
            <p:cNvSpPr/>
            <p:nvPr/>
          </p:nvSpPr>
          <p:spPr>
            <a:xfrm>
              <a:off x="1906444" y="3416464"/>
              <a:ext cx="269619" cy="1670901"/>
            </a:xfrm>
            <a:custGeom>
              <a:avLst/>
              <a:gdLst>
                <a:gd name="connsiteX0" fmla="*/ 269620 w 269619"/>
                <a:gd name="connsiteY0" fmla="*/ 0 h 1670901"/>
                <a:gd name="connsiteX1" fmla="*/ 121144 w 269619"/>
                <a:gd name="connsiteY1" fmla="*/ 1670902 h 1670901"/>
                <a:gd name="connsiteX2" fmla="*/ 0 w 269619"/>
                <a:gd name="connsiteY2" fmla="*/ 1670902 h 1670901"/>
                <a:gd name="connsiteX3" fmla="*/ 79529 w 269619"/>
                <a:gd name="connsiteY3" fmla="*/ 106166 h 1670901"/>
                <a:gd name="connsiteX4" fmla="*/ 269620 w 269619"/>
                <a:gd name="connsiteY4" fmla="*/ 0 h 1670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619" h="1670901">
                  <a:moveTo>
                    <a:pt x="269620" y="0"/>
                  </a:moveTo>
                  <a:lnTo>
                    <a:pt x="121144" y="1670902"/>
                  </a:lnTo>
                  <a:lnTo>
                    <a:pt x="0" y="1670902"/>
                  </a:lnTo>
                  <a:lnTo>
                    <a:pt x="79529" y="106166"/>
                  </a:lnTo>
                  <a:lnTo>
                    <a:pt x="269620" y="0"/>
                  </a:lnTo>
                  <a:close/>
                </a:path>
              </a:pathLst>
            </a:custGeom>
            <a:solidFill>
              <a:srgbClr val="ED1C24"/>
            </a:solidFill>
            <a:ln w="2238"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3366D48-3BEB-1DBD-376C-1DBD831642FA}"/>
                </a:ext>
              </a:extLst>
            </p:cNvPr>
            <p:cNvSpPr/>
            <p:nvPr/>
          </p:nvSpPr>
          <p:spPr>
            <a:xfrm>
              <a:off x="1661569" y="3029219"/>
              <a:ext cx="297864" cy="217513"/>
            </a:xfrm>
            <a:custGeom>
              <a:avLst/>
              <a:gdLst>
                <a:gd name="connsiteX0" fmla="*/ 289449 w 297864"/>
                <a:gd name="connsiteY0" fmla="*/ 16885 h 217513"/>
                <a:gd name="connsiteX1" fmla="*/ 295996 w 297864"/>
                <a:gd name="connsiteY1" fmla="*/ 38388 h 217513"/>
                <a:gd name="connsiteX2" fmla="*/ 274494 w 297864"/>
                <a:gd name="connsiteY2" fmla="*/ 44935 h 217513"/>
                <a:gd name="connsiteX3" fmla="*/ 203395 w 297864"/>
                <a:gd name="connsiteY3" fmla="*/ 37065 h 217513"/>
                <a:gd name="connsiteX4" fmla="*/ 136982 w 297864"/>
                <a:gd name="connsiteY4" fmla="*/ 129217 h 217513"/>
                <a:gd name="connsiteX5" fmla="*/ 119336 w 297864"/>
                <a:gd name="connsiteY5" fmla="*/ 140809 h 217513"/>
                <a:gd name="connsiteX6" fmla="*/ 49291 w 297864"/>
                <a:gd name="connsiteY6" fmla="*/ 167334 h 217513"/>
                <a:gd name="connsiteX7" fmla="*/ 31489 w 297864"/>
                <a:gd name="connsiteY7" fmla="*/ 204868 h 217513"/>
                <a:gd name="connsiteX8" fmla="*/ 15928 w 297864"/>
                <a:gd name="connsiteY8" fmla="*/ 217514 h 217513"/>
                <a:gd name="connsiteX9" fmla="*/ 12677 w 297864"/>
                <a:gd name="connsiteY9" fmla="*/ 217177 h 217513"/>
                <a:gd name="connsiteX10" fmla="*/ 323 w 297864"/>
                <a:gd name="connsiteY10" fmla="*/ 198478 h 217513"/>
                <a:gd name="connsiteX11" fmla="*/ 110368 w 297864"/>
                <a:gd name="connsiteY11" fmla="*/ 108096 h 217513"/>
                <a:gd name="connsiteX12" fmla="*/ 190637 w 297864"/>
                <a:gd name="connsiteY12" fmla="*/ 7961 h 217513"/>
                <a:gd name="connsiteX13" fmla="*/ 289449 w 297864"/>
                <a:gd name="connsiteY13" fmla="*/ 16885 h 2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864" h="217513">
                  <a:moveTo>
                    <a:pt x="289449" y="16885"/>
                  </a:moveTo>
                  <a:cubicBezTo>
                    <a:pt x="297184" y="21011"/>
                    <a:pt x="300122" y="30652"/>
                    <a:pt x="295996" y="38388"/>
                  </a:cubicBezTo>
                  <a:cubicBezTo>
                    <a:pt x="291870" y="46123"/>
                    <a:pt x="282229" y="49060"/>
                    <a:pt x="274494" y="44935"/>
                  </a:cubicBezTo>
                  <a:cubicBezTo>
                    <a:pt x="247610" y="30585"/>
                    <a:pt x="224359" y="28006"/>
                    <a:pt x="203395" y="37065"/>
                  </a:cubicBezTo>
                  <a:cubicBezTo>
                    <a:pt x="156825" y="57244"/>
                    <a:pt x="137162" y="128500"/>
                    <a:pt x="136982" y="129217"/>
                  </a:cubicBezTo>
                  <a:cubicBezTo>
                    <a:pt x="134897" y="136975"/>
                    <a:pt x="127296" y="141975"/>
                    <a:pt x="119336" y="140809"/>
                  </a:cubicBezTo>
                  <a:cubicBezTo>
                    <a:pt x="89605" y="136482"/>
                    <a:pt x="66040" y="145383"/>
                    <a:pt x="49291" y="167334"/>
                  </a:cubicBezTo>
                  <a:cubicBezTo>
                    <a:pt x="35816" y="184957"/>
                    <a:pt x="31511" y="204688"/>
                    <a:pt x="31489" y="204868"/>
                  </a:cubicBezTo>
                  <a:cubicBezTo>
                    <a:pt x="29897" y="212334"/>
                    <a:pt x="23282" y="217514"/>
                    <a:pt x="15928" y="217514"/>
                  </a:cubicBezTo>
                  <a:cubicBezTo>
                    <a:pt x="14852" y="217514"/>
                    <a:pt x="13753" y="217402"/>
                    <a:pt x="12677" y="217177"/>
                  </a:cubicBezTo>
                  <a:cubicBezTo>
                    <a:pt x="4112" y="215406"/>
                    <a:pt x="-1426" y="207065"/>
                    <a:pt x="323" y="198478"/>
                  </a:cubicBezTo>
                  <a:cubicBezTo>
                    <a:pt x="7273" y="164576"/>
                    <a:pt x="39022" y="104935"/>
                    <a:pt x="110368" y="108096"/>
                  </a:cubicBezTo>
                  <a:cubicBezTo>
                    <a:pt x="119359" y="82939"/>
                    <a:pt x="143619" y="28410"/>
                    <a:pt x="190637" y="7961"/>
                  </a:cubicBezTo>
                  <a:cubicBezTo>
                    <a:pt x="220659" y="-5088"/>
                    <a:pt x="253888" y="-2083"/>
                    <a:pt x="289449" y="16885"/>
                  </a:cubicBezTo>
                  <a:close/>
                </a:path>
              </a:pathLst>
            </a:custGeom>
            <a:solidFill>
              <a:srgbClr val="4C321C"/>
            </a:solidFill>
            <a:ln w="2238"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E0614C8-AEAD-3AB3-C968-FA962F12A146}"/>
                </a:ext>
              </a:extLst>
            </p:cNvPr>
            <p:cNvSpPr/>
            <p:nvPr/>
          </p:nvSpPr>
          <p:spPr>
            <a:xfrm>
              <a:off x="1762452" y="3415007"/>
              <a:ext cx="191726" cy="1672359"/>
            </a:xfrm>
            <a:custGeom>
              <a:avLst/>
              <a:gdLst>
                <a:gd name="connsiteX0" fmla="*/ 191727 w 191726"/>
                <a:gd name="connsiteY0" fmla="*/ 107086 h 1672359"/>
                <a:gd name="connsiteX1" fmla="*/ 133476 w 191726"/>
                <a:gd name="connsiteY1" fmla="*/ 1253165 h 1672359"/>
                <a:gd name="connsiteX2" fmla="*/ 112153 w 191726"/>
                <a:gd name="connsiteY2" fmla="*/ 1672359 h 1672359"/>
                <a:gd name="connsiteX3" fmla="*/ 0 w 191726"/>
                <a:gd name="connsiteY3" fmla="*/ 1672359 h 1672359"/>
                <a:gd name="connsiteX4" fmla="*/ 0 w 191726"/>
                <a:gd name="connsiteY4" fmla="*/ 0 h 1672359"/>
                <a:gd name="connsiteX5" fmla="*/ 191727 w 191726"/>
                <a:gd name="connsiteY5" fmla="*/ 107086 h 167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26" h="1672359">
                  <a:moveTo>
                    <a:pt x="191727" y="107086"/>
                  </a:moveTo>
                  <a:lnTo>
                    <a:pt x="133476" y="1253165"/>
                  </a:lnTo>
                  <a:lnTo>
                    <a:pt x="112153" y="1672359"/>
                  </a:lnTo>
                  <a:lnTo>
                    <a:pt x="0" y="1672359"/>
                  </a:lnTo>
                  <a:lnTo>
                    <a:pt x="0" y="0"/>
                  </a:lnTo>
                  <a:lnTo>
                    <a:pt x="191727" y="107086"/>
                  </a:lnTo>
                  <a:close/>
                </a:path>
              </a:pathLst>
            </a:custGeom>
            <a:solidFill>
              <a:srgbClr val="F4B8BD"/>
            </a:solidFill>
            <a:ln w="2238"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0B752BF-90BF-536D-BF27-033298F3D324}"/>
                </a:ext>
              </a:extLst>
            </p:cNvPr>
            <p:cNvSpPr/>
            <p:nvPr/>
          </p:nvSpPr>
          <p:spPr>
            <a:xfrm>
              <a:off x="1538932" y="3415007"/>
              <a:ext cx="191726" cy="1672359"/>
            </a:xfrm>
            <a:custGeom>
              <a:avLst/>
              <a:gdLst>
                <a:gd name="connsiteX0" fmla="*/ 191727 w 191726"/>
                <a:gd name="connsiteY0" fmla="*/ 0 h 1672359"/>
                <a:gd name="connsiteX1" fmla="*/ 191727 w 191726"/>
                <a:gd name="connsiteY1" fmla="*/ 1672359 h 1672359"/>
                <a:gd name="connsiteX2" fmla="*/ 79552 w 191726"/>
                <a:gd name="connsiteY2" fmla="*/ 1672359 h 1672359"/>
                <a:gd name="connsiteX3" fmla="*/ 58251 w 191726"/>
                <a:gd name="connsiteY3" fmla="*/ 1253165 h 1672359"/>
                <a:gd name="connsiteX4" fmla="*/ 0 w 191726"/>
                <a:gd name="connsiteY4" fmla="*/ 107086 h 1672359"/>
                <a:gd name="connsiteX5" fmla="*/ 191727 w 191726"/>
                <a:gd name="connsiteY5" fmla="*/ 0 h 167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26" h="1672359">
                  <a:moveTo>
                    <a:pt x="191727" y="0"/>
                  </a:moveTo>
                  <a:lnTo>
                    <a:pt x="191727" y="1672359"/>
                  </a:lnTo>
                  <a:lnTo>
                    <a:pt x="79552" y="1672359"/>
                  </a:lnTo>
                  <a:lnTo>
                    <a:pt x="58251" y="1253165"/>
                  </a:lnTo>
                  <a:lnTo>
                    <a:pt x="0" y="107086"/>
                  </a:lnTo>
                  <a:lnTo>
                    <a:pt x="191727" y="0"/>
                  </a:lnTo>
                  <a:close/>
                </a:path>
              </a:pathLst>
            </a:custGeom>
            <a:solidFill>
              <a:srgbClr val="ED1C24"/>
            </a:solidFill>
            <a:ln w="2238"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1612D13-F71D-F62C-F586-7B4E160D5D5C}"/>
                </a:ext>
              </a:extLst>
            </p:cNvPr>
            <p:cNvSpPr/>
            <p:nvPr/>
          </p:nvSpPr>
          <p:spPr>
            <a:xfrm>
              <a:off x="1333595" y="3500097"/>
              <a:ext cx="253072" cy="1587269"/>
            </a:xfrm>
            <a:custGeom>
              <a:avLst/>
              <a:gdLst>
                <a:gd name="connsiteX0" fmla="*/ 173521 w 253072"/>
                <a:gd name="connsiteY0" fmla="*/ 22534 h 1587269"/>
                <a:gd name="connsiteX1" fmla="*/ 253072 w 253072"/>
                <a:gd name="connsiteY1" fmla="*/ 1587269 h 1587269"/>
                <a:gd name="connsiteX2" fmla="*/ 131929 w 253072"/>
                <a:gd name="connsiteY2" fmla="*/ 1587269 h 1587269"/>
                <a:gd name="connsiteX3" fmla="*/ 0 w 253072"/>
                <a:gd name="connsiteY3" fmla="*/ 102713 h 1587269"/>
                <a:gd name="connsiteX4" fmla="*/ 37265 w 253072"/>
                <a:gd name="connsiteY4" fmla="*/ 96278 h 1587269"/>
                <a:gd name="connsiteX5" fmla="*/ 105740 w 253072"/>
                <a:gd name="connsiteY5" fmla="*/ 36076 h 1587269"/>
                <a:gd name="connsiteX6" fmla="*/ 114373 w 253072"/>
                <a:gd name="connsiteY6" fmla="*/ 12399 h 1587269"/>
                <a:gd name="connsiteX7" fmla="*/ 133117 w 253072"/>
                <a:gd name="connsiteY7" fmla="*/ 0 h 1587269"/>
                <a:gd name="connsiteX8" fmla="*/ 173498 w 253072"/>
                <a:gd name="connsiteY8" fmla="*/ 22534 h 158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072" h="1587269">
                  <a:moveTo>
                    <a:pt x="173521" y="22534"/>
                  </a:moveTo>
                  <a:lnTo>
                    <a:pt x="253072" y="1587269"/>
                  </a:lnTo>
                  <a:lnTo>
                    <a:pt x="131929" y="1587269"/>
                  </a:lnTo>
                  <a:lnTo>
                    <a:pt x="0" y="102713"/>
                  </a:lnTo>
                  <a:cubicBezTo>
                    <a:pt x="12534" y="102556"/>
                    <a:pt x="25090" y="100426"/>
                    <a:pt x="37265" y="96278"/>
                  </a:cubicBezTo>
                  <a:cubicBezTo>
                    <a:pt x="67377" y="86009"/>
                    <a:pt x="91704" y="64619"/>
                    <a:pt x="105740" y="36076"/>
                  </a:cubicBezTo>
                  <a:cubicBezTo>
                    <a:pt x="109440" y="28498"/>
                    <a:pt x="112332" y="20583"/>
                    <a:pt x="114373" y="12399"/>
                  </a:cubicBezTo>
                  <a:cubicBezTo>
                    <a:pt x="121054" y="8856"/>
                    <a:pt x="127310" y="4686"/>
                    <a:pt x="133117" y="0"/>
                  </a:cubicBezTo>
                  <a:lnTo>
                    <a:pt x="173498" y="22534"/>
                  </a:lnTo>
                  <a:close/>
                </a:path>
              </a:pathLst>
            </a:custGeom>
            <a:solidFill>
              <a:srgbClr val="F4B8BD"/>
            </a:solidFill>
            <a:ln w="223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AB6699-E1D2-8CEA-DA05-6A66146C856C}"/>
                </a:ext>
              </a:extLst>
            </p:cNvPr>
            <p:cNvSpPr/>
            <p:nvPr/>
          </p:nvSpPr>
          <p:spPr>
            <a:xfrm>
              <a:off x="1091800" y="3459177"/>
              <a:ext cx="341794" cy="1628166"/>
            </a:xfrm>
            <a:custGeom>
              <a:avLst/>
              <a:gdLst>
                <a:gd name="connsiteX0" fmla="*/ 209507 w 341794"/>
                <a:gd name="connsiteY0" fmla="*/ 139440 h 1628166"/>
                <a:gd name="connsiteX1" fmla="*/ 341795 w 341794"/>
                <a:gd name="connsiteY1" fmla="*/ 1628166 h 1628166"/>
                <a:gd name="connsiteX2" fmla="*/ 220561 w 341794"/>
                <a:gd name="connsiteY2" fmla="*/ 1628166 h 1628166"/>
                <a:gd name="connsiteX3" fmla="*/ 0 w 341794"/>
                <a:gd name="connsiteY3" fmla="*/ 62444 h 1628166"/>
                <a:gd name="connsiteX4" fmla="*/ 111772 w 341794"/>
                <a:gd name="connsiteY4" fmla="*/ 0 h 1628166"/>
                <a:gd name="connsiteX5" fmla="*/ 123139 w 341794"/>
                <a:gd name="connsiteY5" fmla="*/ 4574 h 1628166"/>
                <a:gd name="connsiteX6" fmla="*/ 188095 w 341794"/>
                <a:gd name="connsiteY6" fmla="*/ 131346 h 1628166"/>
                <a:gd name="connsiteX7" fmla="*/ 209530 w 341794"/>
                <a:gd name="connsiteY7" fmla="*/ 139417 h 162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794" h="1628166">
                  <a:moveTo>
                    <a:pt x="209507" y="139440"/>
                  </a:moveTo>
                  <a:lnTo>
                    <a:pt x="341795" y="1628166"/>
                  </a:lnTo>
                  <a:lnTo>
                    <a:pt x="220561" y="1628166"/>
                  </a:lnTo>
                  <a:lnTo>
                    <a:pt x="0" y="62444"/>
                  </a:lnTo>
                  <a:lnTo>
                    <a:pt x="111772" y="0"/>
                  </a:lnTo>
                  <a:cubicBezTo>
                    <a:pt x="115471" y="1704"/>
                    <a:pt x="119260" y="3251"/>
                    <a:pt x="123139" y="4574"/>
                  </a:cubicBezTo>
                  <a:cubicBezTo>
                    <a:pt x="114574" y="55561"/>
                    <a:pt x="140606" y="108050"/>
                    <a:pt x="188095" y="131346"/>
                  </a:cubicBezTo>
                  <a:cubicBezTo>
                    <a:pt x="195045" y="134754"/>
                    <a:pt x="202220" y="137444"/>
                    <a:pt x="209530" y="139417"/>
                  </a:cubicBezTo>
                  <a:close/>
                </a:path>
              </a:pathLst>
            </a:custGeom>
            <a:solidFill>
              <a:srgbClr val="ED1C24"/>
            </a:solidFill>
            <a:ln w="223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69D6F09-A3B5-73DA-AFAA-1A04D78946F3}"/>
                </a:ext>
              </a:extLst>
            </p:cNvPr>
            <p:cNvSpPr/>
            <p:nvPr/>
          </p:nvSpPr>
          <p:spPr>
            <a:xfrm>
              <a:off x="2359827" y="2924378"/>
              <a:ext cx="313543" cy="307403"/>
            </a:xfrm>
            <a:custGeom>
              <a:avLst/>
              <a:gdLst>
                <a:gd name="connsiteX0" fmla="*/ 308838 w 313543"/>
                <a:gd name="connsiteY0" fmla="*/ 115494 h 307403"/>
                <a:gd name="connsiteX1" fmla="*/ 264645 w 313543"/>
                <a:gd name="connsiteY1" fmla="*/ 65292 h 307403"/>
                <a:gd name="connsiteX2" fmla="*/ 190026 w 313543"/>
                <a:gd name="connsiteY2" fmla="*/ 64148 h 307403"/>
                <a:gd name="connsiteX3" fmla="*/ 177493 w 313543"/>
                <a:gd name="connsiteY3" fmla="*/ 64395 h 307403"/>
                <a:gd name="connsiteX4" fmla="*/ 168681 w 313543"/>
                <a:gd name="connsiteY4" fmla="*/ 55471 h 307403"/>
                <a:gd name="connsiteX5" fmla="*/ 125878 w 313543"/>
                <a:gd name="connsiteY5" fmla="*/ 8946 h 307403"/>
                <a:gd name="connsiteX6" fmla="*/ 87492 w 313543"/>
                <a:gd name="connsiteY6" fmla="*/ 0 h 307403"/>
                <a:gd name="connsiteX7" fmla="*/ 8950 w 313543"/>
                <a:gd name="connsiteY7" fmla="*/ 48857 h 307403"/>
                <a:gd name="connsiteX8" fmla="*/ 48838 w 313543"/>
                <a:gd name="connsiteY8" fmla="*/ 165785 h 307403"/>
                <a:gd name="connsiteX9" fmla="*/ 71057 w 313543"/>
                <a:gd name="connsiteY9" fmla="*/ 173207 h 307403"/>
                <a:gd name="connsiteX10" fmla="*/ 81730 w 313543"/>
                <a:gd name="connsiteY10" fmla="*/ 180673 h 307403"/>
                <a:gd name="connsiteX11" fmla="*/ 83210 w 313543"/>
                <a:gd name="connsiteY11" fmla="*/ 193633 h 307403"/>
                <a:gd name="connsiteX12" fmla="*/ 127986 w 313543"/>
                <a:gd name="connsiteY12" fmla="*/ 298454 h 307403"/>
                <a:gd name="connsiteX13" fmla="*/ 244914 w 313543"/>
                <a:gd name="connsiteY13" fmla="*/ 258566 h 307403"/>
                <a:gd name="connsiteX14" fmla="*/ 252538 w 313543"/>
                <a:gd name="connsiteY14" fmla="*/ 235247 h 307403"/>
                <a:gd name="connsiteX15" fmla="*/ 261708 w 313543"/>
                <a:gd name="connsiteY15" fmla="*/ 223521 h 307403"/>
                <a:gd name="connsiteX16" fmla="*/ 304533 w 313543"/>
                <a:gd name="connsiteY16" fmla="*/ 182243 h 307403"/>
                <a:gd name="connsiteX17" fmla="*/ 308816 w 313543"/>
                <a:gd name="connsiteY17" fmla="*/ 115516 h 30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3543" h="307403">
                  <a:moveTo>
                    <a:pt x="308838" y="115494"/>
                  </a:moveTo>
                  <a:cubicBezTo>
                    <a:pt x="301282" y="93408"/>
                    <a:pt x="285609" y="75583"/>
                    <a:pt x="264645" y="65292"/>
                  </a:cubicBezTo>
                  <a:cubicBezTo>
                    <a:pt x="241125" y="53745"/>
                    <a:pt x="213950" y="53319"/>
                    <a:pt x="190026" y="64148"/>
                  </a:cubicBezTo>
                  <a:cubicBezTo>
                    <a:pt x="186058" y="65942"/>
                    <a:pt x="181529" y="66032"/>
                    <a:pt x="177493" y="64395"/>
                  </a:cubicBezTo>
                  <a:cubicBezTo>
                    <a:pt x="173434" y="62758"/>
                    <a:pt x="170251" y="59552"/>
                    <a:pt x="168681" y="55471"/>
                  </a:cubicBezTo>
                  <a:cubicBezTo>
                    <a:pt x="160699" y="35135"/>
                    <a:pt x="145497" y="18588"/>
                    <a:pt x="125878" y="8946"/>
                  </a:cubicBezTo>
                  <a:cubicBezTo>
                    <a:pt x="113524" y="2870"/>
                    <a:pt x="100430" y="0"/>
                    <a:pt x="87492" y="0"/>
                  </a:cubicBezTo>
                  <a:cubicBezTo>
                    <a:pt x="55205" y="0"/>
                    <a:pt x="24129" y="17960"/>
                    <a:pt x="8950" y="48857"/>
                  </a:cubicBezTo>
                  <a:cubicBezTo>
                    <a:pt x="-12306" y="92085"/>
                    <a:pt x="5609" y="144530"/>
                    <a:pt x="48838" y="165785"/>
                  </a:cubicBezTo>
                  <a:cubicBezTo>
                    <a:pt x="55856" y="169238"/>
                    <a:pt x="63322" y="171727"/>
                    <a:pt x="71057" y="173207"/>
                  </a:cubicBezTo>
                  <a:cubicBezTo>
                    <a:pt x="75542" y="174059"/>
                    <a:pt x="79398" y="176772"/>
                    <a:pt x="81730" y="180673"/>
                  </a:cubicBezTo>
                  <a:cubicBezTo>
                    <a:pt x="84062" y="184597"/>
                    <a:pt x="84622" y="189306"/>
                    <a:pt x="83210" y="193633"/>
                  </a:cubicBezTo>
                  <a:cubicBezTo>
                    <a:pt x="70205" y="234485"/>
                    <a:pt x="89465" y="279530"/>
                    <a:pt x="127986" y="298454"/>
                  </a:cubicBezTo>
                  <a:cubicBezTo>
                    <a:pt x="171215" y="319709"/>
                    <a:pt x="223659" y="301795"/>
                    <a:pt x="244914" y="258566"/>
                  </a:cubicBezTo>
                  <a:cubicBezTo>
                    <a:pt x="248547" y="251234"/>
                    <a:pt x="251080" y="243364"/>
                    <a:pt x="252538" y="235247"/>
                  </a:cubicBezTo>
                  <a:cubicBezTo>
                    <a:pt x="253435" y="230046"/>
                    <a:pt x="256887" y="225651"/>
                    <a:pt x="261708" y="223521"/>
                  </a:cubicBezTo>
                  <a:cubicBezTo>
                    <a:pt x="280340" y="215225"/>
                    <a:pt x="295565" y="200561"/>
                    <a:pt x="304533" y="182243"/>
                  </a:cubicBezTo>
                  <a:cubicBezTo>
                    <a:pt x="314847" y="161279"/>
                    <a:pt x="316350" y="137601"/>
                    <a:pt x="308816" y="115516"/>
                  </a:cubicBezTo>
                  <a:close/>
                </a:path>
              </a:pathLst>
            </a:custGeom>
            <a:solidFill>
              <a:srgbClr val="FFFFFF"/>
            </a:solidFill>
            <a:ln w="223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405E33D-A93D-DE46-3E16-FD6D345B03E8}"/>
                </a:ext>
              </a:extLst>
            </p:cNvPr>
            <p:cNvSpPr/>
            <p:nvPr/>
          </p:nvSpPr>
          <p:spPr>
            <a:xfrm>
              <a:off x="868279" y="2742000"/>
              <a:ext cx="1752022" cy="752827"/>
            </a:xfrm>
            <a:custGeom>
              <a:avLst/>
              <a:gdLst>
                <a:gd name="connsiteX0" fmla="*/ 1684556 w 1752022"/>
                <a:gd name="connsiteY0" fmla="*/ 559329 h 752827"/>
                <a:gd name="connsiteX1" fmla="*/ 1680139 w 1752022"/>
                <a:gd name="connsiteY1" fmla="*/ 538275 h 752827"/>
                <a:gd name="connsiteX2" fmla="*/ 1691283 w 1752022"/>
                <a:gd name="connsiteY2" fmla="*/ 516728 h 752827"/>
                <a:gd name="connsiteX3" fmla="*/ 1657875 w 1752022"/>
                <a:gd name="connsiteY3" fmla="*/ 521526 h 752827"/>
                <a:gd name="connsiteX4" fmla="*/ 1605520 w 1752022"/>
                <a:gd name="connsiteY4" fmla="*/ 509351 h 752827"/>
                <a:gd name="connsiteX5" fmla="*/ 1540565 w 1752022"/>
                <a:gd name="connsiteY5" fmla="*/ 382580 h 752827"/>
                <a:gd name="connsiteX6" fmla="*/ 1526372 w 1752022"/>
                <a:gd name="connsiteY6" fmla="*/ 376705 h 752827"/>
                <a:gd name="connsiteX7" fmla="*/ 1467852 w 1752022"/>
                <a:gd name="connsiteY7" fmla="*/ 226660 h 752827"/>
                <a:gd name="connsiteX8" fmla="*/ 1461955 w 1752022"/>
                <a:gd name="connsiteY8" fmla="*/ 227691 h 752827"/>
                <a:gd name="connsiteX9" fmla="*/ 1458950 w 1752022"/>
                <a:gd name="connsiteY9" fmla="*/ 227960 h 752827"/>
                <a:gd name="connsiteX10" fmla="*/ 1443592 w 1752022"/>
                <a:gd name="connsiteY10" fmla="*/ 216122 h 752827"/>
                <a:gd name="connsiteX11" fmla="*/ 1242358 w 1752022"/>
                <a:gd name="connsiteY11" fmla="*/ 60987 h 752827"/>
                <a:gd name="connsiteX12" fmla="*/ 1203232 w 1752022"/>
                <a:gd name="connsiteY12" fmla="*/ 64664 h 752827"/>
                <a:gd name="connsiteX13" fmla="*/ 1189062 w 1752022"/>
                <a:gd name="connsiteY13" fmla="*/ 60337 h 752827"/>
                <a:gd name="connsiteX14" fmla="*/ 1042581 w 1752022"/>
                <a:gd name="connsiteY14" fmla="*/ 0 h 752827"/>
                <a:gd name="connsiteX15" fmla="*/ 883859 w 1752022"/>
                <a:gd name="connsiteY15" fmla="*/ 73565 h 752827"/>
                <a:gd name="connsiteX16" fmla="*/ 867984 w 1752022"/>
                <a:gd name="connsiteY16" fmla="*/ 78722 h 752827"/>
                <a:gd name="connsiteX17" fmla="*/ 818635 w 1752022"/>
                <a:gd name="connsiteY17" fmla="*/ 72825 h 752827"/>
                <a:gd name="connsiteX18" fmla="*/ 672379 w 1752022"/>
                <a:gd name="connsiteY18" fmla="*/ 133005 h 752827"/>
                <a:gd name="connsiteX19" fmla="*/ 673096 w 1752022"/>
                <a:gd name="connsiteY19" fmla="*/ 145359 h 752827"/>
                <a:gd name="connsiteX20" fmla="*/ 592334 w 1752022"/>
                <a:gd name="connsiteY20" fmla="*/ 250494 h 752827"/>
                <a:gd name="connsiteX21" fmla="*/ 642132 w 1752022"/>
                <a:gd name="connsiteY21" fmla="*/ 262781 h 752827"/>
                <a:gd name="connsiteX22" fmla="*/ 650787 w 1752022"/>
                <a:gd name="connsiteY22" fmla="*/ 283521 h 752827"/>
                <a:gd name="connsiteX23" fmla="*/ 630047 w 1752022"/>
                <a:gd name="connsiteY23" fmla="*/ 292176 h 752827"/>
                <a:gd name="connsiteX24" fmla="*/ 543813 w 1752022"/>
                <a:gd name="connsiteY24" fmla="*/ 290292 h 752827"/>
                <a:gd name="connsiteX25" fmla="*/ 465293 w 1752022"/>
                <a:gd name="connsiteY25" fmla="*/ 386391 h 752827"/>
                <a:gd name="connsiteX26" fmla="*/ 450405 w 1752022"/>
                <a:gd name="connsiteY26" fmla="*/ 397221 h 752827"/>
                <a:gd name="connsiteX27" fmla="*/ 356638 w 1752022"/>
                <a:gd name="connsiteY27" fmla="*/ 428634 h 752827"/>
                <a:gd name="connsiteX28" fmla="*/ 347153 w 1752022"/>
                <a:gd name="connsiteY28" fmla="*/ 473880 h 752827"/>
                <a:gd name="connsiteX29" fmla="*/ 338342 w 1752022"/>
                <a:gd name="connsiteY29" fmla="*/ 492311 h 752827"/>
                <a:gd name="connsiteX30" fmla="*/ 335763 w 1752022"/>
                <a:gd name="connsiteY30" fmla="*/ 493208 h 752827"/>
                <a:gd name="connsiteX31" fmla="*/ 331705 w 1752022"/>
                <a:gd name="connsiteY31" fmla="*/ 493746 h 752827"/>
                <a:gd name="connsiteX32" fmla="*/ 316413 w 1752022"/>
                <a:gd name="connsiteY32" fmla="*/ 482042 h 752827"/>
                <a:gd name="connsiteX33" fmla="*/ 331032 w 1752022"/>
                <a:gd name="connsiteY33" fmla="*/ 409755 h 752827"/>
                <a:gd name="connsiteX34" fmla="*/ 439172 w 1752022"/>
                <a:gd name="connsiteY34" fmla="*/ 365763 h 752827"/>
                <a:gd name="connsiteX35" fmla="*/ 530427 w 1752022"/>
                <a:gd name="connsiteY35" fmla="*/ 261481 h 752827"/>
                <a:gd name="connsiteX36" fmla="*/ 553387 w 1752022"/>
                <a:gd name="connsiteY36" fmla="*/ 253566 h 752827"/>
                <a:gd name="connsiteX37" fmla="*/ 471885 w 1752022"/>
                <a:gd name="connsiteY37" fmla="*/ 202803 h 752827"/>
                <a:gd name="connsiteX38" fmla="*/ 445225 w 1752022"/>
                <a:gd name="connsiteY38" fmla="*/ 236099 h 752827"/>
                <a:gd name="connsiteX39" fmla="*/ 425382 w 1752022"/>
                <a:gd name="connsiteY39" fmla="*/ 241996 h 752827"/>
                <a:gd name="connsiteX40" fmla="*/ 340472 w 1752022"/>
                <a:gd name="connsiteY40" fmla="*/ 223924 h 752827"/>
                <a:gd name="connsiteX41" fmla="*/ 132422 w 1752022"/>
                <a:gd name="connsiteY41" fmla="*/ 431974 h 752827"/>
                <a:gd name="connsiteX42" fmla="*/ 136121 w 1752022"/>
                <a:gd name="connsiteY42" fmla="*/ 471212 h 752827"/>
                <a:gd name="connsiteX43" fmla="*/ 126390 w 1752022"/>
                <a:gd name="connsiteY43" fmla="*/ 488970 h 752827"/>
                <a:gd name="connsiteX44" fmla="*/ 0 w 1752022"/>
                <a:gd name="connsiteY44" fmla="*/ 637625 h 752827"/>
                <a:gd name="connsiteX45" fmla="*/ 206234 w 1752022"/>
                <a:gd name="connsiteY45" fmla="*/ 752827 h 752827"/>
                <a:gd name="connsiteX46" fmla="*/ 305225 w 1752022"/>
                <a:gd name="connsiteY46" fmla="*/ 697513 h 752827"/>
                <a:gd name="connsiteX47" fmla="*/ 272176 w 1752022"/>
                <a:gd name="connsiteY47" fmla="*/ 647424 h 752827"/>
                <a:gd name="connsiteX48" fmla="*/ 277983 w 1752022"/>
                <a:gd name="connsiteY48" fmla="*/ 556414 h 752827"/>
                <a:gd name="connsiteX49" fmla="*/ 340741 w 1752022"/>
                <a:gd name="connsiteY49" fmla="*/ 498320 h 752827"/>
                <a:gd name="connsiteX50" fmla="*/ 346458 w 1752022"/>
                <a:gd name="connsiteY50" fmla="*/ 496190 h 752827"/>
                <a:gd name="connsiteX51" fmla="*/ 437468 w 1752022"/>
                <a:gd name="connsiteY51" fmla="*/ 501997 h 752827"/>
                <a:gd name="connsiteX52" fmla="*/ 489172 w 1752022"/>
                <a:gd name="connsiteY52" fmla="*/ 551257 h 752827"/>
                <a:gd name="connsiteX53" fmla="*/ 576235 w 1752022"/>
                <a:gd name="connsiteY53" fmla="*/ 558320 h 752827"/>
                <a:gd name="connsiteX54" fmla="*/ 636482 w 1752022"/>
                <a:gd name="connsiteY54" fmla="*/ 626796 h 752827"/>
                <a:gd name="connsiteX55" fmla="*/ 630652 w 1752022"/>
                <a:gd name="connsiteY55" fmla="*/ 717805 h 752827"/>
                <a:gd name="connsiteX56" fmla="*/ 620876 w 1752022"/>
                <a:gd name="connsiteY56" fmla="*/ 734173 h 752827"/>
                <a:gd name="connsiteX57" fmla="*/ 654217 w 1752022"/>
                <a:gd name="connsiteY57" fmla="*/ 752805 h 752827"/>
                <a:gd name="connsiteX58" fmla="*/ 870451 w 1752022"/>
                <a:gd name="connsiteY58" fmla="*/ 632020 h 752827"/>
                <a:gd name="connsiteX59" fmla="*/ 871280 w 1752022"/>
                <a:gd name="connsiteY59" fmla="*/ 631616 h 752827"/>
                <a:gd name="connsiteX60" fmla="*/ 872200 w 1752022"/>
                <a:gd name="connsiteY60" fmla="*/ 631190 h 752827"/>
                <a:gd name="connsiteX61" fmla="*/ 873164 w 1752022"/>
                <a:gd name="connsiteY61" fmla="*/ 630854 h 752827"/>
                <a:gd name="connsiteX62" fmla="*/ 874173 w 1752022"/>
                <a:gd name="connsiteY62" fmla="*/ 630540 h 752827"/>
                <a:gd name="connsiteX63" fmla="*/ 875159 w 1752022"/>
                <a:gd name="connsiteY63" fmla="*/ 630338 h 752827"/>
                <a:gd name="connsiteX64" fmla="*/ 876191 w 1752022"/>
                <a:gd name="connsiteY64" fmla="*/ 630159 h 752827"/>
                <a:gd name="connsiteX65" fmla="*/ 877177 w 1752022"/>
                <a:gd name="connsiteY65" fmla="*/ 630069 h 752827"/>
                <a:gd name="connsiteX66" fmla="*/ 878231 w 1752022"/>
                <a:gd name="connsiteY66" fmla="*/ 630024 h 752827"/>
                <a:gd name="connsiteX67" fmla="*/ 879218 w 1752022"/>
                <a:gd name="connsiteY67" fmla="*/ 630069 h 752827"/>
                <a:gd name="connsiteX68" fmla="*/ 880272 w 1752022"/>
                <a:gd name="connsiteY68" fmla="*/ 630159 h 752827"/>
                <a:gd name="connsiteX69" fmla="*/ 881236 w 1752022"/>
                <a:gd name="connsiteY69" fmla="*/ 630338 h 752827"/>
                <a:gd name="connsiteX70" fmla="*/ 882289 w 1752022"/>
                <a:gd name="connsiteY70" fmla="*/ 630540 h 752827"/>
                <a:gd name="connsiteX71" fmla="*/ 883254 w 1752022"/>
                <a:gd name="connsiteY71" fmla="*/ 630832 h 752827"/>
                <a:gd name="connsiteX72" fmla="*/ 884263 w 1752022"/>
                <a:gd name="connsiteY72" fmla="*/ 631213 h 752827"/>
                <a:gd name="connsiteX73" fmla="*/ 885182 w 1752022"/>
                <a:gd name="connsiteY73" fmla="*/ 631639 h 752827"/>
                <a:gd name="connsiteX74" fmla="*/ 886011 w 1752022"/>
                <a:gd name="connsiteY74" fmla="*/ 632042 h 752827"/>
                <a:gd name="connsiteX75" fmla="*/ 1102245 w 1752022"/>
                <a:gd name="connsiteY75" fmla="*/ 752827 h 752827"/>
                <a:gd name="connsiteX76" fmla="*/ 1318501 w 1752022"/>
                <a:gd name="connsiteY76" fmla="*/ 632042 h 752827"/>
                <a:gd name="connsiteX77" fmla="*/ 1318658 w 1752022"/>
                <a:gd name="connsiteY77" fmla="*/ 631953 h 752827"/>
                <a:gd name="connsiteX78" fmla="*/ 1318815 w 1752022"/>
                <a:gd name="connsiteY78" fmla="*/ 631840 h 752827"/>
                <a:gd name="connsiteX79" fmla="*/ 1319959 w 1752022"/>
                <a:gd name="connsiteY79" fmla="*/ 631347 h 752827"/>
                <a:gd name="connsiteX80" fmla="*/ 1320542 w 1752022"/>
                <a:gd name="connsiteY80" fmla="*/ 631078 h 752827"/>
                <a:gd name="connsiteX81" fmla="*/ 1324578 w 1752022"/>
                <a:gd name="connsiteY81" fmla="*/ 630092 h 752827"/>
                <a:gd name="connsiteX82" fmla="*/ 1325116 w 1752022"/>
                <a:gd name="connsiteY82" fmla="*/ 630069 h 752827"/>
                <a:gd name="connsiteX83" fmla="*/ 1326663 w 1752022"/>
                <a:gd name="connsiteY83" fmla="*/ 630024 h 752827"/>
                <a:gd name="connsiteX84" fmla="*/ 1327358 w 1752022"/>
                <a:gd name="connsiteY84" fmla="*/ 630069 h 752827"/>
                <a:gd name="connsiteX85" fmla="*/ 1328703 w 1752022"/>
                <a:gd name="connsiteY85" fmla="*/ 630204 h 752827"/>
                <a:gd name="connsiteX86" fmla="*/ 1329466 w 1752022"/>
                <a:gd name="connsiteY86" fmla="*/ 630361 h 752827"/>
                <a:gd name="connsiteX87" fmla="*/ 1330676 w 1752022"/>
                <a:gd name="connsiteY87" fmla="*/ 630652 h 752827"/>
                <a:gd name="connsiteX88" fmla="*/ 1331506 w 1752022"/>
                <a:gd name="connsiteY88" fmla="*/ 630921 h 752827"/>
                <a:gd name="connsiteX89" fmla="*/ 1332649 w 1752022"/>
                <a:gd name="connsiteY89" fmla="*/ 631370 h 752827"/>
                <a:gd name="connsiteX90" fmla="*/ 1333434 w 1752022"/>
                <a:gd name="connsiteY90" fmla="*/ 631751 h 752827"/>
                <a:gd name="connsiteX91" fmla="*/ 1334017 w 1752022"/>
                <a:gd name="connsiteY91" fmla="*/ 632042 h 752827"/>
                <a:gd name="connsiteX92" fmla="*/ 1550251 w 1752022"/>
                <a:gd name="connsiteY92" fmla="*/ 752827 h 752827"/>
                <a:gd name="connsiteX93" fmla="*/ 1752023 w 1752022"/>
                <a:gd name="connsiteY93" fmla="*/ 640114 h 752827"/>
                <a:gd name="connsiteX94" fmla="*/ 1684534 w 1752022"/>
                <a:gd name="connsiteY94" fmla="*/ 559329 h 752827"/>
                <a:gd name="connsiteX95" fmla="*/ 1089286 w 1752022"/>
                <a:gd name="connsiteY95" fmla="*/ 325606 h 752827"/>
                <a:gd name="connsiteX96" fmla="*/ 1067783 w 1752022"/>
                <a:gd name="connsiteY96" fmla="*/ 332153 h 752827"/>
                <a:gd name="connsiteX97" fmla="*/ 996684 w 1752022"/>
                <a:gd name="connsiteY97" fmla="*/ 324284 h 752827"/>
                <a:gd name="connsiteX98" fmla="*/ 930272 w 1752022"/>
                <a:gd name="connsiteY98" fmla="*/ 416436 h 752827"/>
                <a:gd name="connsiteX99" fmla="*/ 912626 w 1752022"/>
                <a:gd name="connsiteY99" fmla="*/ 428028 h 752827"/>
                <a:gd name="connsiteX100" fmla="*/ 842581 w 1752022"/>
                <a:gd name="connsiteY100" fmla="*/ 454553 h 752827"/>
                <a:gd name="connsiteX101" fmla="*/ 824778 w 1752022"/>
                <a:gd name="connsiteY101" fmla="*/ 492087 h 752827"/>
                <a:gd name="connsiteX102" fmla="*/ 809217 w 1752022"/>
                <a:gd name="connsiteY102" fmla="*/ 504733 h 752827"/>
                <a:gd name="connsiteX103" fmla="*/ 805966 w 1752022"/>
                <a:gd name="connsiteY103" fmla="*/ 504396 h 752827"/>
                <a:gd name="connsiteX104" fmla="*/ 793612 w 1752022"/>
                <a:gd name="connsiteY104" fmla="*/ 485697 h 752827"/>
                <a:gd name="connsiteX105" fmla="*/ 903657 w 1752022"/>
                <a:gd name="connsiteY105" fmla="*/ 395315 h 752827"/>
                <a:gd name="connsiteX106" fmla="*/ 983927 w 1752022"/>
                <a:gd name="connsiteY106" fmla="*/ 295180 h 752827"/>
                <a:gd name="connsiteX107" fmla="*/ 1082739 w 1752022"/>
                <a:gd name="connsiteY107" fmla="*/ 304104 h 752827"/>
                <a:gd name="connsiteX108" fmla="*/ 1089286 w 1752022"/>
                <a:gd name="connsiteY108" fmla="*/ 325606 h 75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752022" h="752827">
                  <a:moveTo>
                    <a:pt x="1684556" y="559329"/>
                  </a:moveTo>
                  <a:cubicBezTo>
                    <a:pt x="1677830" y="554531"/>
                    <a:pt x="1675924" y="545360"/>
                    <a:pt x="1680139" y="538275"/>
                  </a:cubicBezTo>
                  <a:cubicBezTo>
                    <a:pt x="1684287" y="531302"/>
                    <a:pt x="1688009" y="524105"/>
                    <a:pt x="1691283" y="516728"/>
                  </a:cubicBezTo>
                  <a:cubicBezTo>
                    <a:pt x="1680498" y="519889"/>
                    <a:pt x="1669242" y="521526"/>
                    <a:pt x="1657875" y="521526"/>
                  </a:cubicBezTo>
                  <a:cubicBezTo>
                    <a:pt x="1640251" y="521526"/>
                    <a:pt x="1622381" y="517625"/>
                    <a:pt x="1605520" y="509351"/>
                  </a:cubicBezTo>
                  <a:cubicBezTo>
                    <a:pt x="1558031" y="486010"/>
                    <a:pt x="1532045" y="433566"/>
                    <a:pt x="1540565" y="382580"/>
                  </a:cubicBezTo>
                  <a:cubicBezTo>
                    <a:pt x="1535722" y="380920"/>
                    <a:pt x="1530968" y="378947"/>
                    <a:pt x="1526372" y="376705"/>
                  </a:cubicBezTo>
                  <a:cubicBezTo>
                    <a:pt x="1470497" y="349261"/>
                    <a:pt x="1445722" y="283656"/>
                    <a:pt x="1467852" y="226660"/>
                  </a:cubicBezTo>
                  <a:cubicBezTo>
                    <a:pt x="1465856" y="226974"/>
                    <a:pt x="1463905" y="227333"/>
                    <a:pt x="1461955" y="227691"/>
                  </a:cubicBezTo>
                  <a:cubicBezTo>
                    <a:pt x="1460946" y="227871"/>
                    <a:pt x="1459937" y="227960"/>
                    <a:pt x="1458950" y="227960"/>
                  </a:cubicBezTo>
                  <a:cubicBezTo>
                    <a:pt x="1451843" y="227960"/>
                    <a:pt x="1445430" y="223229"/>
                    <a:pt x="1443592" y="216122"/>
                  </a:cubicBezTo>
                  <a:cubicBezTo>
                    <a:pt x="1419645" y="124776"/>
                    <a:pt x="1336887" y="60987"/>
                    <a:pt x="1242358" y="60987"/>
                  </a:cubicBezTo>
                  <a:cubicBezTo>
                    <a:pt x="1229241" y="60987"/>
                    <a:pt x="1216102" y="62242"/>
                    <a:pt x="1203232" y="64664"/>
                  </a:cubicBezTo>
                  <a:cubicBezTo>
                    <a:pt x="1198098" y="65650"/>
                    <a:pt x="1192806" y="64036"/>
                    <a:pt x="1189062" y="60337"/>
                  </a:cubicBezTo>
                  <a:cubicBezTo>
                    <a:pt x="1149824" y="21413"/>
                    <a:pt x="1097806" y="0"/>
                    <a:pt x="1042581" y="0"/>
                  </a:cubicBezTo>
                  <a:cubicBezTo>
                    <a:pt x="981370" y="0"/>
                    <a:pt x="923500" y="26816"/>
                    <a:pt x="883859" y="73565"/>
                  </a:cubicBezTo>
                  <a:cubicBezTo>
                    <a:pt x="879958" y="78139"/>
                    <a:pt x="873837" y="80157"/>
                    <a:pt x="867984" y="78722"/>
                  </a:cubicBezTo>
                  <a:cubicBezTo>
                    <a:pt x="851886" y="74798"/>
                    <a:pt x="835271" y="72825"/>
                    <a:pt x="818635" y="72825"/>
                  </a:cubicBezTo>
                  <a:cubicBezTo>
                    <a:pt x="763186" y="72825"/>
                    <a:pt x="711572" y="94171"/>
                    <a:pt x="672379" y="133005"/>
                  </a:cubicBezTo>
                  <a:cubicBezTo>
                    <a:pt x="672827" y="137108"/>
                    <a:pt x="673096" y="141211"/>
                    <a:pt x="673096" y="145359"/>
                  </a:cubicBezTo>
                  <a:cubicBezTo>
                    <a:pt x="673096" y="195696"/>
                    <a:pt x="638769" y="238095"/>
                    <a:pt x="592334" y="250494"/>
                  </a:cubicBezTo>
                  <a:cubicBezTo>
                    <a:pt x="608410" y="251682"/>
                    <a:pt x="625047" y="255763"/>
                    <a:pt x="642132" y="262781"/>
                  </a:cubicBezTo>
                  <a:cubicBezTo>
                    <a:pt x="650271" y="266122"/>
                    <a:pt x="654127" y="275427"/>
                    <a:pt x="650787" y="283521"/>
                  </a:cubicBezTo>
                  <a:cubicBezTo>
                    <a:pt x="647446" y="291660"/>
                    <a:pt x="638186" y="295517"/>
                    <a:pt x="630047" y="292176"/>
                  </a:cubicBezTo>
                  <a:cubicBezTo>
                    <a:pt x="598499" y="279216"/>
                    <a:pt x="569486" y="278588"/>
                    <a:pt x="543813" y="290292"/>
                  </a:cubicBezTo>
                  <a:cubicBezTo>
                    <a:pt x="489889" y="314911"/>
                    <a:pt x="465539" y="385674"/>
                    <a:pt x="465293" y="386391"/>
                  </a:cubicBezTo>
                  <a:cubicBezTo>
                    <a:pt x="463118" y="392781"/>
                    <a:pt x="457154" y="397154"/>
                    <a:pt x="450405" y="397221"/>
                  </a:cubicBezTo>
                  <a:cubicBezTo>
                    <a:pt x="404396" y="397804"/>
                    <a:pt x="371974" y="408656"/>
                    <a:pt x="356638" y="428634"/>
                  </a:cubicBezTo>
                  <a:cubicBezTo>
                    <a:pt x="341055" y="448903"/>
                    <a:pt x="346884" y="472871"/>
                    <a:pt x="347153" y="473880"/>
                  </a:cubicBezTo>
                  <a:cubicBezTo>
                    <a:pt x="349059" y="481459"/>
                    <a:pt x="345225" y="489194"/>
                    <a:pt x="338342" y="492311"/>
                  </a:cubicBezTo>
                  <a:cubicBezTo>
                    <a:pt x="337512" y="492692"/>
                    <a:pt x="336683" y="492984"/>
                    <a:pt x="335763" y="493208"/>
                  </a:cubicBezTo>
                  <a:cubicBezTo>
                    <a:pt x="334418" y="493589"/>
                    <a:pt x="333050" y="493746"/>
                    <a:pt x="331705" y="493746"/>
                  </a:cubicBezTo>
                  <a:cubicBezTo>
                    <a:pt x="324709" y="493746"/>
                    <a:pt x="318319" y="489105"/>
                    <a:pt x="316413" y="482042"/>
                  </a:cubicBezTo>
                  <a:cubicBezTo>
                    <a:pt x="315987" y="480450"/>
                    <a:pt x="306189" y="442625"/>
                    <a:pt x="331032" y="409755"/>
                  </a:cubicBezTo>
                  <a:cubicBezTo>
                    <a:pt x="351346" y="382916"/>
                    <a:pt x="387692" y="368140"/>
                    <a:pt x="439172" y="365763"/>
                  </a:cubicBezTo>
                  <a:cubicBezTo>
                    <a:pt x="449060" y="342198"/>
                    <a:pt x="477378" y="285763"/>
                    <a:pt x="530427" y="261481"/>
                  </a:cubicBezTo>
                  <a:cubicBezTo>
                    <a:pt x="537894" y="258028"/>
                    <a:pt x="545585" y="255449"/>
                    <a:pt x="553387" y="253566"/>
                  </a:cubicBezTo>
                  <a:cubicBezTo>
                    <a:pt x="519553" y="250180"/>
                    <a:pt x="489531" y="231234"/>
                    <a:pt x="471885" y="202803"/>
                  </a:cubicBezTo>
                  <a:cubicBezTo>
                    <a:pt x="461907" y="212938"/>
                    <a:pt x="452961" y="224104"/>
                    <a:pt x="445225" y="236099"/>
                  </a:cubicBezTo>
                  <a:cubicBezTo>
                    <a:pt x="440988" y="242691"/>
                    <a:pt x="432535" y="245203"/>
                    <a:pt x="425382" y="241996"/>
                  </a:cubicBezTo>
                  <a:cubicBezTo>
                    <a:pt x="398611" y="230023"/>
                    <a:pt x="370046" y="223924"/>
                    <a:pt x="340472" y="223924"/>
                  </a:cubicBezTo>
                  <a:cubicBezTo>
                    <a:pt x="225763" y="223924"/>
                    <a:pt x="132422" y="317266"/>
                    <a:pt x="132422" y="431974"/>
                  </a:cubicBezTo>
                  <a:cubicBezTo>
                    <a:pt x="132422" y="445113"/>
                    <a:pt x="133678" y="458297"/>
                    <a:pt x="136121" y="471212"/>
                  </a:cubicBezTo>
                  <a:cubicBezTo>
                    <a:pt x="137556" y="478679"/>
                    <a:pt x="133476" y="486123"/>
                    <a:pt x="126390" y="488970"/>
                  </a:cubicBezTo>
                  <a:cubicBezTo>
                    <a:pt x="62287" y="514463"/>
                    <a:pt x="14709" y="570831"/>
                    <a:pt x="0" y="637625"/>
                  </a:cubicBezTo>
                  <a:lnTo>
                    <a:pt x="206234" y="752827"/>
                  </a:lnTo>
                  <a:lnTo>
                    <a:pt x="305225" y="697513"/>
                  </a:lnTo>
                  <a:cubicBezTo>
                    <a:pt x="290225" y="684083"/>
                    <a:pt x="278835" y="666998"/>
                    <a:pt x="272176" y="647424"/>
                  </a:cubicBezTo>
                  <a:cubicBezTo>
                    <a:pt x="261907" y="617311"/>
                    <a:pt x="263969" y="584979"/>
                    <a:pt x="277983" y="556414"/>
                  </a:cubicBezTo>
                  <a:cubicBezTo>
                    <a:pt x="291122" y="529688"/>
                    <a:pt x="313274" y="509239"/>
                    <a:pt x="340741" y="498320"/>
                  </a:cubicBezTo>
                  <a:cubicBezTo>
                    <a:pt x="342624" y="497558"/>
                    <a:pt x="344530" y="496863"/>
                    <a:pt x="346458" y="496190"/>
                  </a:cubicBezTo>
                  <a:cubicBezTo>
                    <a:pt x="376571" y="485921"/>
                    <a:pt x="408902" y="487984"/>
                    <a:pt x="437468" y="501997"/>
                  </a:cubicBezTo>
                  <a:cubicBezTo>
                    <a:pt x="459508" y="512827"/>
                    <a:pt x="477445" y="530024"/>
                    <a:pt x="489172" y="551257"/>
                  </a:cubicBezTo>
                  <a:cubicBezTo>
                    <a:pt x="517916" y="542513"/>
                    <a:pt x="548903" y="544890"/>
                    <a:pt x="576235" y="558320"/>
                  </a:cubicBezTo>
                  <a:cubicBezTo>
                    <a:pt x="604800" y="572356"/>
                    <a:pt x="626190" y="596683"/>
                    <a:pt x="636482" y="626796"/>
                  </a:cubicBezTo>
                  <a:cubicBezTo>
                    <a:pt x="646751" y="656908"/>
                    <a:pt x="644688" y="689240"/>
                    <a:pt x="630652" y="717805"/>
                  </a:cubicBezTo>
                  <a:cubicBezTo>
                    <a:pt x="627827" y="723522"/>
                    <a:pt x="624553" y="729016"/>
                    <a:pt x="620876" y="734173"/>
                  </a:cubicBezTo>
                  <a:lnTo>
                    <a:pt x="654217" y="752805"/>
                  </a:lnTo>
                  <a:lnTo>
                    <a:pt x="870451" y="632020"/>
                  </a:lnTo>
                  <a:cubicBezTo>
                    <a:pt x="870720" y="631863"/>
                    <a:pt x="871011" y="631751"/>
                    <a:pt x="871280" y="631616"/>
                  </a:cubicBezTo>
                  <a:cubicBezTo>
                    <a:pt x="871594" y="631482"/>
                    <a:pt x="871886" y="631302"/>
                    <a:pt x="872200" y="631190"/>
                  </a:cubicBezTo>
                  <a:cubicBezTo>
                    <a:pt x="872514" y="631056"/>
                    <a:pt x="872828" y="630944"/>
                    <a:pt x="873164" y="630854"/>
                  </a:cubicBezTo>
                  <a:cubicBezTo>
                    <a:pt x="873500" y="630742"/>
                    <a:pt x="873837" y="630607"/>
                    <a:pt x="874173" y="630540"/>
                  </a:cubicBezTo>
                  <a:cubicBezTo>
                    <a:pt x="874487" y="630450"/>
                    <a:pt x="874846" y="630406"/>
                    <a:pt x="875159" y="630338"/>
                  </a:cubicBezTo>
                  <a:cubicBezTo>
                    <a:pt x="875496" y="630293"/>
                    <a:pt x="875854" y="630204"/>
                    <a:pt x="876191" y="630159"/>
                  </a:cubicBezTo>
                  <a:cubicBezTo>
                    <a:pt x="876527" y="630114"/>
                    <a:pt x="876863" y="630114"/>
                    <a:pt x="877177" y="630069"/>
                  </a:cubicBezTo>
                  <a:cubicBezTo>
                    <a:pt x="877514" y="630047"/>
                    <a:pt x="877895" y="630024"/>
                    <a:pt x="878231" y="630024"/>
                  </a:cubicBezTo>
                  <a:cubicBezTo>
                    <a:pt x="878567" y="630024"/>
                    <a:pt x="878904" y="630047"/>
                    <a:pt x="879218" y="630069"/>
                  </a:cubicBezTo>
                  <a:cubicBezTo>
                    <a:pt x="879554" y="630092"/>
                    <a:pt x="879935" y="630092"/>
                    <a:pt x="880272" y="630159"/>
                  </a:cubicBezTo>
                  <a:cubicBezTo>
                    <a:pt x="880585" y="630204"/>
                    <a:pt x="880899" y="630271"/>
                    <a:pt x="881236" y="630338"/>
                  </a:cubicBezTo>
                  <a:cubicBezTo>
                    <a:pt x="881617" y="630383"/>
                    <a:pt x="881953" y="630450"/>
                    <a:pt x="882289" y="630540"/>
                  </a:cubicBezTo>
                  <a:cubicBezTo>
                    <a:pt x="882603" y="630630"/>
                    <a:pt x="882917" y="630719"/>
                    <a:pt x="883254" y="630832"/>
                  </a:cubicBezTo>
                  <a:cubicBezTo>
                    <a:pt x="883590" y="630966"/>
                    <a:pt x="883949" y="631078"/>
                    <a:pt x="884263" y="631213"/>
                  </a:cubicBezTo>
                  <a:cubicBezTo>
                    <a:pt x="884576" y="631325"/>
                    <a:pt x="884868" y="631504"/>
                    <a:pt x="885182" y="631639"/>
                  </a:cubicBezTo>
                  <a:cubicBezTo>
                    <a:pt x="885451" y="631773"/>
                    <a:pt x="885742" y="631885"/>
                    <a:pt x="886011" y="632042"/>
                  </a:cubicBezTo>
                  <a:lnTo>
                    <a:pt x="1102245" y="752827"/>
                  </a:lnTo>
                  <a:lnTo>
                    <a:pt x="1318501" y="632042"/>
                  </a:lnTo>
                  <a:cubicBezTo>
                    <a:pt x="1318501" y="632042"/>
                    <a:pt x="1318614" y="631997"/>
                    <a:pt x="1318658" y="631953"/>
                  </a:cubicBezTo>
                  <a:cubicBezTo>
                    <a:pt x="1318703" y="631930"/>
                    <a:pt x="1318770" y="631863"/>
                    <a:pt x="1318815" y="631840"/>
                  </a:cubicBezTo>
                  <a:cubicBezTo>
                    <a:pt x="1319196" y="631661"/>
                    <a:pt x="1319578" y="631504"/>
                    <a:pt x="1319959" y="631347"/>
                  </a:cubicBezTo>
                  <a:cubicBezTo>
                    <a:pt x="1320161" y="631235"/>
                    <a:pt x="1320362" y="631168"/>
                    <a:pt x="1320542" y="631078"/>
                  </a:cubicBezTo>
                  <a:cubicBezTo>
                    <a:pt x="1321842" y="630585"/>
                    <a:pt x="1323210" y="630249"/>
                    <a:pt x="1324578" y="630092"/>
                  </a:cubicBezTo>
                  <a:cubicBezTo>
                    <a:pt x="1324757" y="630069"/>
                    <a:pt x="1324959" y="630092"/>
                    <a:pt x="1325116" y="630069"/>
                  </a:cubicBezTo>
                  <a:cubicBezTo>
                    <a:pt x="1325609" y="630047"/>
                    <a:pt x="1326125" y="630024"/>
                    <a:pt x="1326663" y="630024"/>
                  </a:cubicBezTo>
                  <a:cubicBezTo>
                    <a:pt x="1326910" y="630024"/>
                    <a:pt x="1327111" y="630069"/>
                    <a:pt x="1327358" y="630069"/>
                  </a:cubicBezTo>
                  <a:cubicBezTo>
                    <a:pt x="1327806" y="630092"/>
                    <a:pt x="1328255" y="630159"/>
                    <a:pt x="1328703" y="630204"/>
                  </a:cubicBezTo>
                  <a:cubicBezTo>
                    <a:pt x="1328950" y="630249"/>
                    <a:pt x="1329197" y="630316"/>
                    <a:pt x="1329466" y="630361"/>
                  </a:cubicBezTo>
                  <a:cubicBezTo>
                    <a:pt x="1329869" y="630450"/>
                    <a:pt x="1330295" y="630540"/>
                    <a:pt x="1330676" y="630652"/>
                  </a:cubicBezTo>
                  <a:cubicBezTo>
                    <a:pt x="1330968" y="630742"/>
                    <a:pt x="1331237" y="630832"/>
                    <a:pt x="1331506" y="630921"/>
                  </a:cubicBezTo>
                  <a:cubicBezTo>
                    <a:pt x="1331887" y="631056"/>
                    <a:pt x="1332246" y="631213"/>
                    <a:pt x="1332649" y="631370"/>
                  </a:cubicBezTo>
                  <a:cubicBezTo>
                    <a:pt x="1332918" y="631482"/>
                    <a:pt x="1333188" y="631616"/>
                    <a:pt x="1333434" y="631751"/>
                  </a:cubicBezTo>
                  <a:cubicBezTo>
                    <a:pt x="1333614" y="631863"/>
                    <a:pt x="1333838" y="631930"/>
                    <a:pt x="1334017" y="632042"/>
                  </a:cubicBezTo>
                  <a:lnTo>
                    <a:pt x="1550251" y="752827"/>
                  </a:lnTo>
                  <a:lnTo>
                    <a:pt x="1752023" y="640114"/>
                  </a:lnTo>
                  <a:cubicBezTo>
                    <a:pt x="1736888" y="607962"/>
                    <a:pt x="1713861" y="580271"/>
                    <a:pt x="1684534" y="559329"/>
                  </a:cubicBezTo>
                  <a:close/>
                  <a:moveTo>
                    <a:pt x="1089286" y="325606"/>
                  </a:moveTo>
                  <a:cubicBezTo>
                    <a:pt x="1085160" y="333342"/>
                    <a:pt x="1075519" y="336279"/>
                    <a:pt x="1067783" y="332153"/>
                  </a:cubicBezTo>
                  <a:cubicBezTo>
                    <a:pt x="1040900" y="317804"/>
                    <a:pt x="1017649" y="315225"/>
                    <a:pt x="996684" y="324284"/>
                  </a:cubicBezTo>
                  <a:cubicBezTo>
                    <a:pt x="950115" y="344463"/>
                    <a:pt x="930451" y="415719"/>
                    <a:pt x="930272" y="416436"/>
                  </a:cubicBezTo>
                  <a:cubicBezTo>
                    <a:pt x="928186" y="424194"/>
                    <a:pt x="920586" y="429194"/>
                    <a:pt x="912626" y="428028"/>
                  </a:cubicBezTo>
                  <a:cubicBezTo>
                    <a:pt x="882895" y="423701"/>
                    <a:pt x="859330" y="432602"/>
                    <a:pt x="842581" y="454553"/>
                  </a:cubicBezTo>
                  <a:cubicBezTo>
                    <a:pt x="829105" y="472176"/>
                    <a:pt x="824801" y="491907"/>
                    <a:pt x="824778" y="492087"/>
                  </a:cubicBezTo>
                  <a:cubicBezTo>
                    <a:pt x="823186" y="499553"/>
                    <a:pt x="816572" y="504733"/>
                    <a:pt x="809217" y="504733"/>
                  </a:cubicBezTo>
                  <a:cubicBezTo>
                    <a:pt x="808141" y="504733"/>
                    <a:pt x="807043" y="504620"/>
                    <a:pt x="805966" y="504396"/>
                  </a:cubicBezTo>
                  <a:cubicBezTo>
                    <a:pt x="797401" y="502625"/>
                    <a:pt x="791863" y="494284"/>
                    <a:pt x="793612" y="485697"/>
                  </a:cubicBezTo>
                  <a:cubicBezTo>
                    <a:pt x="800563" y="451795"/>
                    <a:pt x="832312" y="392154"/>
                    <a:pt x="903657" y="395315"/>
                  </a:cubicBezTo>
                  <a:cubicBezTo>
                    <a:pt x="912648" y="370158"/>
                    <a:pt x="936908" y="315629"/>
                    <a:pt x="983927" y="295180"/>
                  </a:cubicBezTo>
                  <a:cubicBezTo>
                    <a:pt x="1013949" y="282131"/>
                    <a:pt x="1047178" y="285135"/>
                    <a:pt x="1082739" y="304104"/>
                  </a:cubicBezTo>
                  <a:cubicBezTo>
                    <a:pt x="1090474" y="308230"/>
                    <a:pt x="1093411" y="317871"/>
                    <a:pt x="1089286" y="325606"/>
                  </a:cubicBezTo>
                  <a:close/>
                </a:path>
              </a:pathLst>
            </a:custGeom>
            <a:solidFill>
              <a:srgbClr val="FFFFFF"/>
            </a:solidFill>
            <a:ln w="223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78941B-567E-9152-8F05-5548CE856CA6}"/>
                </a:ext>
              </a:extLst>
            </p:cNvPr>
            <p:cNvSpPr/>
            <p:nvPr/>
          </p:nvSpPr>
          <p:spPr>
            <a:xfrm>
              <a:off x="1276958" y="2699623"/>
              <a:ext cx="246996" cy="264731"/>
            </a:xfrm>
            <a:custGeom>
              <a:avLst/>
              <a:gdLst>
                <a:gd name="connsiteX0" fmla="*/ 69171 w 246996"/>
                <a:gd name="connsiteY0" fmla="*/ 201593 h 264731"/>
                <a:gd name="connsiteX1" fmla="*/ 82624 w 246996"/>
                <a:gd name="connsiteY1" fmla="*/ 212310 h 264731"/>
                <a:gd name="connsiteX2" fmla="*/ 155606 w 246996"/>
                <a:gd name="connsiteY2" fmla="*/ 264732 h 264731"/>
                <a:gd name="connsiteX3" fmla="*/ 232602 w 246996"/>
                <a:gd name="connsiteY3" fmla="*/ 187691 h 264731"/>
                <a:gd name="connsiteX4" fmla="*/ 222624 w 246996"/>
                <a:gd name="connsiteY4" fmla="*/ 149754 h 264731"/>
                <a:gd name="connsiteX5" fmla="*/ 225068 w 246996"/>
                <a:gd name="connsiteY5" fmla="*/ 130808 h 264731"/>
                <a:gd name="connsiteX6" fmla="*/ 246996 w 246996"/>
                <a:gd name="connsiteY6" fmla="*/ 77041 h 264731"/>
                <a:gd name="connsiteX7" fmla="*/ 169956 w 246996"/>
                <a:gd name="connsiteY7" fmla="*/ 0 h 264731"/>
                <a:gd name="connsiteX8" fmla="*/ 102242 w 246996"/>
                <a:gd name="connsiteY8" fmla="*/ 40314 h 264731"/>
                <a:gd name="connsiteX9" fmla="*/ 86368 w 246996"/>
                <a:gd name="connsiteY9" fmla="*/ 48498 h 264731"/>
                <a:gd name="connsiteX10" fmla="*/ 77041 w 246996"/>
                <a:gd name="connsiteY10" fmla="*/ 47915 h 264731"/>
                <a:gd name="connsiteX11" fmla="*/ 0 w 246996"/>
                <a:gd name="connsiteY11" fmla="*/ 124956 h 264731"/>
                <a:gd name="connsiteX12" fmla="*/ 69148 w 246996"/>
                <a:gd name="connsiteY12" fmla="*/ 201570 h 264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996" h="264731">
                  <a:moveTo>
                    <a:pt x="69171" y="201593"/>
                  </a:moveTo>
                  <a:cubicBezTo>
                    <a:pt x="75359" y="202220"/>
                    <a:pt x="80650" y="206413"/>
                    <a:pt x="82624" y="212310"/>
                  </a:cubicBezTo>
                  <a:cubicBezTo>
                    <a:pt x="93184" y="243678"/>
                    <a:pt x="122512" y="264732"/>
                    <a:pt x="155606" y="264732"/>
                  </a:cubicBezTo>
                  <a:cubicBezTo>
                    <a:pt x="198072" y="264732"/>
                    <a:pt x="232602" y="230180"/>
                    <a:pt x="232602" y="187691"/>
                  </a:cubicBezTo>
                  <a:cubicBezTo>
                    <a:pt x="232602" y="174418"/>
                    <a:pt x="229149" y="161301"/>
                    <a:pt x="222624" y="149754"/>
                  </a:cubicBezTo>
                  <a:cubicBezTo>
                    <a:pt x="219126" y="143610"/>
                    <a:pt x="220135" y="135875"/>
                    <a:pt x="225068" y="130808"/>
                  </a:cubicBezTo>
                  <a:cubicBezTo>
                    <a:pt x="239216" y="116346"/>
                    <a:pt x="246996" y="97220"/>
                    <a:pt x="246996" y="77041"/>
                  </a:cubicBezTo>
                  <a:cubicBezTo>
                    <a:pt x="246996" y="34574"/>
                    <a:pt x="212422" y="0"/>
                    <a:pt x="169956" y="0"/>
                  </a:cubicBezTo>
                  <a:cubicBezTo>
                    <a:pt x="141682" y="0"/>
                    <a:pt x="115763" y="15448"/>
                    <a:pt x="102242" y="40314"/>
                  </a:cubicBezTo>
                  <a:cubicBezTo>
                    <a:pt x="99126" y="46032"/>
                    <a:pt x="92803" y="49305"/>
                    <a:pt x="86368" y="48498"/>
                  </a:cubicBezTo>
                  <a:cubicBezTo>
                    <a:pt x="83094" y="48094"/>
                    <a:pt x="80045" y="47915"/>
                    <a:pt x="77041" y="47915"/>
                  </a:cubicBezTo>
                  <a:cubicBezTo>
                    <a:pt x="34574" y="47915"/>
                    <a:pt x="0" y="82467"/>
                    <a:pt x="0" y="124956"/>
                  </a:cubicBezTo>
                  <a:cubicBezTo>
                    <a:pt x="0" y="164619"/>
                    <a:pt x="29731" y="197557"/>
                    <a:pt x="69148" y="201570"/>
                  </a:cubicBezTo>
                  <a:close/>
                </a:path>
              </a:pathLst>
            </a:custGeom>
            <a:solidFill>
              <a:srgbClr val="FFFFFF"/>
            </a:solidFill>
            <a:ln w="223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FDAE97B-962A-BB62-AFC1-E437FE7CB98A}"/>
                </a:ext>
              </a:extLst>
            </p:cNvPr>
            <p:cNvSpPr/>
            <p:nvPr/>
          </p:nvSpPr>
          <p:spPr>
            <a:xfrm>
              <a:off x="871374" y="3417742"/>
              <a:ext cx="408880" cy="1669623"/>
            </a:xfrm>
            <a:custGeom>
              <a:avLst/>
              <a:gdLst>
                <a:gd name="connsiteX0" fmla="*/ 188543 w 408880"/>
                <a:gd name="connsiteY0" fmla="*/ 105337 h 1669623"/>
                <a:gd name="connsiteX1" fmla="*/ 408880 w 408880"/>
                <a:gd name="connsiteY1" fmla="*/ 1669624 h 1669623"/>
                <a:gd name="connsiteX2" fmla="*/ 356055 w 408880"/>
                <a:gd name="connsiteY2" fmla="*/ 1669624 h 1669623"/>
                <a:gd name="connsiteX3" fmla="*/ 250942 w 408880"/>
                <a:gd name="connsiteY3" fmla="*/ 1577763 h 1669623"/>
                <a:gd name="connsiteX4" fmla="*/ 0 w 408880"/>
                <a:gd name="connsiteY4" fmla="*/ 0 h 1669623"/>
                <a:gd name="connsiteX5" fmla="*/ 188521 w 408880"/>
                <a:gd name="connsiteY5" fmla="*/ 105314 h 166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880" h="1669623">
                  <a:moveTo>
                    <a:pt x="188543" y="105337"/>
                  </a:moveTo>
                  <a:lnTo>
                    <a:pt x="408880" y="1669624"/>
                  </a:lnTo>
                  <a:lnTo>
                    <a:pt x="356055" y="1669624"/>
                  </a:lnTo>
                  <a:cubicBezTo>
                    <a:pt x="303633" y="1669624"/>
                    <a:pt x="259418" y="1630969"/>
                    <a:pt x="250942" y="1577763"/>
                  </a:cubicBezTo>
                  <a:lnTo>
                    <a:pt x="0" y="0"/>
                  </a:lnTo>
                  <a:lnTo>
                    <a:pt x="188521" y="105314"/>
                  </a:lnTo>
                  <a:close/>
                </a:path>
              </a:pathLst>
            </a:custGeom>
            <a:solidFill>
              <a:srgbClr val="F4B8BD"/>
            </a:solidFill>
            <a:ln w="223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D34B3D4-7663-67A1-BE8B-A62FA55A6449}"/>
                </a:ext>
              </a:extLst>
            </p:cNvPr>
            <p:cNvSpPr/>
            <p:nvPr/>
          </p:nvSpPr>
          <p:spPr>
            <a:xfrm rot="16860000">
              <a:off x="1372493" y="2766907"/>
              <a:ext cx="98475" cy="111211"/>
            </a:xfrm>
            <a:custGeom>
              <a:avLst/>
              <a:gdLst>
                <a:gd name="connsiteX0" fmla="*/ 98476 w 98475"/>
                <a:gd name="connsiteY0" fmla="*/ 55606 h 111211"/>
                <a:gd name="connsiteX1" fmla="*/ 49238 w 98475"/>
                <a:gd name="connsiteY1" fmla="*/ 111211 h 111211"/>
                <a:gd name="connsiteX2" fmla="*/ 0 w 98475"/>
                <a:gd name="connsiteY2" fmla="*/ 55606 h 111211"/>
                <a:gd name="connsiteX3" fmla="*/ 49238 w 98475"/>
                <a:gd name="connsiteY3" fmla="*/ 0 h 111211"/>
                <a:gd name="connsiteX4" fmla="*/ 98476 w 98475"/>
                <a:gd name="connsiteY4" fmla="*/ 55606 h 111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5" h="111211">
                  <a:moveTo>
                    <a:pt x="98476" y="55606"/>
                  </a:moveTo>
                  <a:cubicBezTo>
                    <a:pt x="98476" y="86316"/>
                    <a:pt x="76431" y="111211"/>
                    <a:pt x="49238" y="111211"/>
                  </a:cubicBezTo>
                  <a:cubicBezTo>
                    <a:pt x="22045" y="111211"/>
                    <a:pt x="0" y="86316"/>
                    <a:pt x="0" y="55606"/>
                  </a:cubicBezTo>
                  <a:cubicBezTo>
                    <a:pt x="0" y="24895"/>
                    <a:pt x="22045" y="0"/>
                    <a:pt x="49238" y="0"/>
                  </a:cubicBezTo>
                  <a:cubicBezTo>
                    <a:pt x="76431" y="0"/>
                    <a:pt x="98476" y="24895"/>
                    <a:pt x="98476" y="55606"/>
                  </a:cubicBezTo>
                  <a:close/>
                </a:path>
              </a:pathLst>
            </a:custGeom>
            <a:solidFill>
              <a:srgbClr val="FFD58A"/>
            </a:solidFill>
            <a:ln w="223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B638A73-4DCF-D4B7-F3DB-3F5480606C42}"/>
                </a:ext>
              </a:extLst>
            </p:cNvPr>
            <p:cNvSpPr/>
            <p:nvPr/>
          </p:nvSpPr>
          <p:spPr>
            <a:xfrm rot="16860000">
              <a:off x="2490179" y="3022506"/>
              <a:ext cx="98475" cy="111211"/>
            </a:xfrm>
            <a:custGeom>
              <a:avLst/>
              <a:gdLst>
                <a:gd name="connsiteX0" fmla="*/ 98476 w 98475"/>
                <a:gd name="connsiteY0" fmla="*/ 55606 h 111211"/>
                <a:gd name="connsiteX1" fmla="*/ 49238 w 98475"/>
                <a:gd name="connsiteY1" fmla="*/ 111211 h 111211"/>
                <a:gd name="connsiteX2" fmla="*/ 0 w 98475"/>
                <a:gd name="connsiteY2" fmla="*/ 55606 h 111211"/>
                <a:gd name="connsiteX3" fmla="*/ 49238 w 98475"/>
                <a:gd name="connsiteY3" fmla="*/ 0 h 111211"/>
                <a:gd name="connsiteX4" fmla="*/ 98476 w 98475"/>
                <a:gd name="connsiteY4" fmla="*/ 55606 h 111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5" h="111211">
                  <a:moveTo>
                    <a:pt x="98476" y="55606"/>
                  </a:moveTo>
                  <a:cubicBezTo>
                    <a:pt x="98476" y="86316"/>
                    <a:pt x="76431" y="111211"/>
                    <a:pt x="49238" y="111211"/>
                  </a:cubicBezTo>
                  <a:cubicBezTo>
                    <a:pt x="22044" y="111211"/>
                    <a:pt x="0" y="86316"/>
                    <a:pt x="0" y="55606"/>
                  </a:cubicBezTo>
                  <a:cubicBezTo>
                    <a:pt x="0" y="24895"/>
                    <a:pt x="22044" y="0"/>
                    <a:pt x="49238" y="0"/>
                  </a:cubicBezTo>
                  <a:cubicBezTo>
                    <a:pt x="76431" y="0"/>
                    <a:pt x="98476" y="24895"/>
                    <a:pt x="98476" y="55606"/>
                  </a:cubicBezTo>
                  <a:close/>
                </a:path>
              </a:pathLst>
            </a:custGeom>
            <a:solidFill>
              <a:srgbClr val="FFD58A"/>
            </a:solidFill>
            <a:ln w="2238" cap="flat">
              <a:noFill/>
              <a:prstDash val="solid"/>
              <a:miter/>
            </a:ln>
          </p:spPr>
          <p:txBody>
            <a:bodyPr rtlCol="0" anchor="ctr"/>
            <a:lstStyle/>
            <a:p>
              <a:endParaRPr lang="en-US"/>
            </a:p>
          </p:txBody>
        </p:sp>
        <p:sp>
          <p:nvSpPr>
            <p:cNvPr id="1357" name="Freeform: Shape 1356">
              <a:extLst>
                <a:ext uri="{FF2B5EF4-FFF2-40B4-BE49-F238E27FC236}">
                  <a16:creationId xmlns:a16="http://schemas.microsoft.com/office/drawing/2014/main" id="{23151582-081B-AF44-D214-B764752FAD2F}"/>
                </a:ext>
              </a:extLst>
            </p:cNvPr>
            <p:cNvSpPr/>
            <p:nvPr/>
          </p:nvSpPr>
          <p:spPr>
            <a:xfrm>
              <a:off x="868347" y="3300724"/>
              <a:ext cx="1752000" cy="270332"/>
            </a:xfrm>
            <a:custGeom>
              <a:avLst/>
              <a:gdLst>
                <a:gd name="connsiteX0" fmla="*/ 345133 w 1752000"/>
                <a:gd name="connsiteY0" fmla="*/ 71556 h 270332"/>
                <a:gd name="connsiteX1" fmla="*/ 608701 w 1752000"/>
                <a:gd name="connsiteY1" fmla="*/ 126771 h 270332"/>
                <a:gd name="connsiteX2" fmla="*/ 602109 w 1752000"/>
                <a:gd name="connsiteY2" fmla="*/ 145089 h 270332"/>
                <a:gd name="connsiteX3" fmla="*/ 602087 w 1752000"/>
                <a:gd name="connsiteY3" fmla="*/ 145111 h 270332"/>
                <a:gd name="connsiteX4" fmla="*/ 559262 w 1752000"/>
                <a:gd name="connsiteY4" fmla="*/ 186390 h 270332"/>
                <a:gd name="connsiteX5" fmla="*/ 550069 w 1752000"/>
                <a:gd name="connsiteY5" fmla="*/ 198116 h 270332"/>
                <a:gd name="connsiteX6" fmla="*/ 542468 w 1752000"/>
                <a:gd name="connsiteY6" fmla="*/ 221457 h 270332"/>
                <a:gd name="connsiteX7" fmla="*/ 492266 w 1752000"/>
                <a:gd name="connsiteY7" fmla="*/ 265605 h 270332"/>
                <a:gd name="connsiteX8" fmla="*/ 425539 w 1752000"/>
                <a:gd name="connsiteY8" fmla="*/ 261323 h 270332"/>
                <a:gd name="connsiteX9" fmla="*/ 380763 w 1752000"/>
                <a:gd name="connsiteY9" fmla="*/ 156524 h 270332"/>
                <a:gd name="connsiteX10" fmla="*/ 379284 w 1752000"/>
                <a:gd name="connsiteY10" fmla="*/ 143564 h 270332"/>
                <a:gd name="connsiteX11" fmla="*/ 368611 w 1752000"/>
                <a:gd name="connsiteY11" fmla="*/ 136076 h 270332"/>
                <a:gd name="connsiteX12" fmla="*/ 346369 w 1752000"/>
                <a:gd name="connsiteY12" fmla="*/ 128654 h 270332"/>
                <a:gd name="connsiteX13" fmla="*/ 302243 w 1752000"/>
                <a:gd name="connsiteY13" fmla="*/ 78519 h 270332"/>
                <a:gd name="connsiteX14" fmla="*/ 345133 w 1752000"/>
                <a:gd name="connsiteY14" fmla="*/ 71556 h 270332"/>
                <a:gd name="connsiteX15" fmla="*/ 17668 w 1752000"/>
                <a:gd name="connsiteY15" fmla="*/ 29685 h 270332"/>
                <a:gd name="connsiteX16" fmla="*/ 272176 w 1752000"/>
                <a:gd name="connsiteY16" fmla="*/ 88699 h 270332"/>
                <a:gd name="connsiteX17" fmla="*/ 305225 w 1752000"/>
                <a:gd name="connsiteY17" fmla="*/ 138788 h 270332"/>
                <a:gd name="connsiteX18" fmla="*/ 206234 w 1752000"/>
                <a:gd name="connsiteY18" fmla="*/ 194103 h 270332"/>
                <a:gd name="connsiteX19" fmla="*/ 0 w 1752000"/>
                <a:gd name="connsiteY19" fmla="*/ 78900 h 270332"/>
                <a:gd name="connsiteX20" fmla="*/ 22 w 1752000"/>
                <a:gd name="connsiteY20" fmla="*/ 78900 h 270332"/>
                <a:gd name="connsiteX21" fmla="*/ 17668 w 1752000"/>
                <a:gd name="connsiteY21" fmla="*/ 29685 h 270332"/>
                <a:gd name="connsiteX22" fmla="*/ 899312 w 1752000"/>
                <a:gd name="connsiteY22" fmla="*/ 100 h 270332"/>
                <a:gd name="connsiteX23" fmla="*/ 981033 w 1752000"/>
                <a:gd name="connsiteY23" fmla="*/ 26165 h 270332"/>
                <a:gd name="connsiteX24" fmla="*/ 981056 w 1752000"/>
                <a:gd name="connsiteY24" fmla="*/ 26165 h 270332"/>
                <a:gd name="connsiteX25" fmla="*/ 1312626 w 1752000"/>
                <a:gd name="connsiteY25" fmla="*/ 42511 h 270332"/>
                <a:gd name="connsiteX26" fmla="*/ 1532986 w 1752000"/>
                <a:gd name="connsiteY26" fmla="*/ 74103 h 270332"/>
                <a:gd name="connsiteX27" fmla="*/ 1718031 w 1752000"/>
                <a:gd name="connsiteY27" fmla="*/ 30448 h 270332"/>
                <a:gd name="connsiteX28" fmla="*/ 1752000 w 1752000"/>
                <a:gd name="connsiteY28" fmla="*/ 81412 h 270332"/>
                <a:gd name="connsiteX29" fmla="*/ 1550228 w 1752000"/>
                <a:gd name="connsiteY29" fmla="*/ 194126 h 270332"/>
                <a:gd name="connsiteX30" fmla="*/ 1333994 w 1752000"/>
                <a:gd name="connsiteY30" fmla="*/ 73340 h 270332"/>
                <a:gd name="connsiteX31" fmla="*/ 1333411 w 1752000"/>
                <a:gd name="connsiteY31" fmla="*/ 73049 h 270332"/>
                <a:gd name="connsiteX32" fmla="*/ 1332626 w 1752000"/>
                <a:gd name="connsiteY32" fmla="*/ 72668 h 270332"/>
                <a:gd name="connsiteX33" fmla="*/ 1331483 w 1752000"/>
                <a:gd name="connsiteY33" fmla="*/ 72219 h 270332"/>
                <a:gd name="connsiteX34" fmla="*/ 1330653 w 1752000"/>
                <a:gd name="connsiteY34" fmla="*/ 71950 h 270332"/>
                <a:gd name="connsiteX35" fmla="*/ 1329442 w 1752000"/>
                <a:gd name="connsiteY35" fmla="*/ 71659 h 270332"/>
                <a:gd name="connsiteX36" fmla="*/ 1328680 w 1752000"/>
                <a:gd name="connsiteY36" fmla="*/ 71502 h 270332"/>
                <a:gd name="connsiteX37" fmla="*/ 1327335 w 1752000"/>
                <a:gd name="connsiteY37" fmla="*/ 71367 h 270332"/>
                <a:gd name="connsiteX38" fmla="*/ 1326640 w 1752000"/>
                <a:gd name="connsiteY38" fmla="*/ 71322 h 270332"/>
                <a:gd name="connsiteX39" fmla="*/ 1325093 w 1752000"/>
                <a:gd name="connsiteY39" fmla="*/ 71367 h 270332"/>
                <a:gd name="connsiteX40" fmla="*/ 1324555 w 1752000"/>
                <a:gd name="connsiteY40" fmla="*/ 71390 h 270332"/>
                <a:gd name="connsiteX41" fmla="*/ 1320519 w 1752000"/>
                <a:gd name="connsiteY41" fmla="*/ 72376 h 270332"/>
                <a:gd name="connsiteX42" fmla="*/ 1319936 w 1752000"/>
                <a:gd name="connsiteY42" fmla="*/ 72645 h 270332"/>
                <a:gd name="connsiteX43" fmla="*/ 1318792 w 1752000"/>
                <a:gd name="connsiteY43" fmla="*/ 73139 h 270332"/>
                <a:gd name="connsiteX44" fmla="*/ 1318635 w 1752000"/>
                <a:gd name="connsiteY44" fmla="*/ 73251 h 270332"/>
                <a:gd name="connsiteX45" fmla="*/ 1318478 w 1752000"/>
                <a:gd name="connsiteY45" fmla="*/ 73340 h 270332"/>
                <a:gd name="connsiteX46" fmla="*/ 1102222 w 1752000"/>
                <a:gd name="connsiteY46" fmla="*/ 194126 h 270332"/>
                <a:gd name="connsiteX47" fmla="*/ 885988 w 1752000"/>
                <a:gd name="connsiteY47" fmla="*/ 73340 h 270332"/>
                <a:gd name="connsiteX48" fmla="*/ 885159 w 1752000"/>
                <a:gd name="connsiteY48" fmla="*/ 72937 h 270332"/>
                <a:gd name="connsiteX49" fmla="*/ 884239 w 1752000"/>
                <a:gd name="connsiteY49" fmla="*/ 72511 h 270332"/>
                <a:gd name="connsiteX50" fmla="*/ 883230 w 1752000"/>
                <a:gd name="connsiteY50" fmla="*/ 72130 h 270332"/>
                <a:gd name="connsiteX51" fmla="*/ 882266 w 1752000"/>
                <a:gd name="connsiteY51" fmla="*/ 71838 h 270332"/>
                <a:gd name="connsiteX52" fmla="*/ 881212 w 1752000"/>
                <a:gd name="connsiteY52" fmla="*/ 71636 h 270332"/>
                <a:gd name="connsiteX53" fmla="*/ 880248 w 1752000"/>
                <a:gd name="connsiteY53" fmla="*/ 71457 h 270332"/>
                <a:gd name="connsiteX54" fmla="*/ 879195 w 1752000"/>
                <a:gd name="connsiteY54" fmla="*/ 71367 h 270332"/>
                <a:gd name="connsiteX55" fmla="*/ 878208 w 1752000"/>
                <a:gd name="connsiteY55" fmla="*/ 71322 h 270332"/>
                <a:gd name="connsiteX56" fmla="*/ 877154 w 1752000"/>
                <a:gd name="connsiteY56" fmla="*/ 71367 h 270332"/>
                <a:gd name="connsiteX57" fmla="*/ 876168 w 1752000"/>
                <a:gd name="connsiteY57" fmla="*/ 71457 h 270332"/>
                <a:gd name="connsiteX58" fmla="*/ 875136 w 1752000"/>
                <a:gd name="connsiteY58" fmla="*/ 71636 h 270332"/>
                <a:gd name="connsiteX59" fmla="*/ 874150 w 1752000"/>
                <a:gd name="connsiteY59" fmla="*/ 71838 h 270332"/>
                <a:gd name="connsiteX60" fmla="*/ 873141 w 1752000"/>
                <a:gd name="connsiteY60" fmla="*/ 72152 h 270332"/>
                <a:gd name="connsiteX61" fmla="*/ 872177 w 1752000"/>
                <a:gd name="connsiteY61" fmla="*/ 72488 h 270332"/>
                <a:gd name="connsiteX62" fmla="*/ 871257 w 1752000"/>
                <a:gd name="connsiteY62" fmla="*/ 72914 h 270332"/>
                <a:gd name="connsiteX63" fmla="*/ 870428 w 1752000"/>
                <a:gd name="connsiteY63" fmla="*/ 73318 h 270332"/>
                <a:gd name="connsiteX64" fmla="*/ 654194 w 1752000"/>
                <a:gd name="connsiteY64" fmla="*/ 194103 h 270332"/>
                <a:gd name="connsiteX65" fmla="*/ 620853 w 1752000"/>
                <a:gd name="connsiteY65" fmla="*/ 175471 h 270332"/>
                <a:gd name="connsiteX66" fmla="*/ 630629 w 1752000"/>
                <a:gd name="connsiteY66" fmla="*/ 159103 h 270332"/>
                <a:gd name="connsiteX67" fmla="*/ 641414 w 1752000"/>
                <a:gd name="connsiteY67" fmla="*/ 125291 h 270332"/>
                <a:gd name="connsiteX68" fmla="*/ 670584 w 1752000"/>
                <a:gd name="connsiteY68" fmla="*/ 117018 h 270332"/>
                <a:gd name="connsiteX69" fmla="*/ 899312 w 1752000"/>
                <a:gd name="connsiteY69" fmla="*/ 100 h 2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52000" h="270332">
                  <a:moveTo>
                    <a:pt x="345133" y="71556"/>
                  </a:moveTo>
                  <a:cubicBezTo>
                    <a:pt x="443456" y="65153"/>
                    <a:pt x="529735" y="122141"/>
                    <a:pt x="608701" y="126771"/>
                  </a:cubicBezTo>
                  <a:cubicBezTo>
                    <a:pt x="607199" y="133026"/>
                    <a:pt x="605024" y="139170"/>
                    <a:pt x="602109" y="145089"/>
                  </a:cubicBezTo>
                  <a:lnTo>
                    <a:pt x="602087" y="145111"/>
                  </a:lnTo>
                  <a:cubicBezTo>
                    <a:pt x="593096" y="163452"/>
                    <a:pt x="577894" y="178094"/>
                    <a:pt x="559262" y="186390"/>
                  </a:cubicBezTo>
                  <a:cubicBezTo>
                    <a:pt x="554441" y="188520"/>
                    <a:pt x="550988" y="192914"/>
                    <a:pt x="550069" y="198116"/>
                  </a:cubicBezTo>
                  <a:cubicBezTo>
                    <a:pt x="548634" y="206255"/>
                    <a:pt x="546078" y="214103"/>
                    <a:pt x="542468" y="221457"/>
                  </a:cubicBezTo>
                  <a:cubicBezTo>
                    <a:pt x="532154" y="242376"/>
                    <a:pt x="514329" y="258049"/>
                    <a:pt x="492266" y="265605"/>
                  </a:cubicBezTo>
                  <a:cubicBezTo>
                    <a:pt x="470181" y="273139"/>
                    <a:pt x="446459" y="271636"/>
                    <a:pt x="425539" y="261323"/>
                  </a:cubicBezTo>
                  <a:cubicBezTo>
                    <a:pt x="386997" y="242399"/>
                    <a:pt x="367759" y="197354"/>
                    <a:pt x="380763" y="156524"/>
                  </a:cubicBezTo>
                  <a:cubicBezTo>
                    <a:pt x="382154" y="152174"/>
                    <a:pt x="381615" y="147466"/>
                    <a:pt x="379284" y="143564"/>
                  </a:cubicBezTo>
                  <a:cubicBezTo>
                    <a:pt x="376952" y="139641"/>
                    <a:pt x="373050" y="136928"/>
                    <a:pt x="368611" y="136076"/>
                  </a:cubicBezTo>
                  <a:cubicBezTo>
                    <a:pt x="360875" y="134618"/>
                    <a:pt x="353387" y="132129"/>
                    <a:pt x="346369" y="128654"/>
                  </a:cubicBezTo>
                  <a:cubicBezTo>
                    <a:pt x="325472" y="118385"/>
                    <a:pt x="309799" y="100582"/>
                    <a:pt x="302243" y="78519"/>
                  </a:cubicBezTo>
                  <a:cubicBezTo>
                    <a:pt x="316795" y="74680"/>
                    <a:pt x="331087" y="72471"/>
                    <a:pt x="345133" y="71556"/>
                  </a:cubicBezTo>
                  <a:close/>
                  <a:moveTo>
                    <a:pt x="17668" y="29685"/>
                  </a:moveTo>
                  <a:cubicBezTo>
                    <a:pt x="55606" y="66232"/>
                    <a:pt x="151346" y="139102"/>
                    <a:pt x="272176" y="88699"/>
                  </a:cubicBezTo>
                  <a:cubicBezTo>
                    <a:pt x="278835" y="108273"/>
                    <a:pt x="290225" y="125358"/>
                    <a:pt x="305225" y="138788"/>
                  </a:cubicBezTo>
                  <a:lnTo>
                    <a:pt x="206234" y="194103"/>
                  </a:lnTo>
                  <a:lnTo>
                    <a:pt x="0" y="78900"/>
                  </a:lnTo>
                  <a:lnTo>
                    <a:pt x="22" y="78900"/>
                  </a:lnTo>
                  <a:cubicBezTo>
                    <a:pt x="3812" y="61681"/>
                    <a:pt x="9798" y="45156"/>
                    <a:pt x="17668" y="29685"/>
                  </a:cubicBezTo>
                  <a:close/>
                  <a:moveTo>
                    <a:pt x="899312" y="100"/>
                  </a:moveTo>
                  <a:cubicBezTo>
                    <a:pt x="925003" y="-958"/>
                    <a:pt x="951880" y="6288"/>
                    <a:pt x="981033" y="26165"/>
                  </a:cubicBezTo>
                  <a:lnTo>
                    <a:pt x="981056" y="26165"/>
                  </a:lnTo>
                  <a:cubicBezTo>
                    <a:pt x="1097693" y="105672"/>
                    <a:pt x="1238433" y="83811"/>
                    <a:pt x="1312626" y="42511"/>
                  </a:cubicBezTo>
                  <a:cubicBezTo>
                    <a:pt x="1386797" y="1210"/>
                    <a:pt x="1421618" y="23071"/>
                    <a:pt x="1532986" y="74103"/>
                  </a:cubicBezTo>
                  <a:cubicBezTo>
                    <a:pt x="1588457" y="99506"/>
                    <a:pt x="1658793" y="69596"/>
                    <a:pt x="1718031" y="30448"/>
                  </a:cubicBezTo>
                  <a:cubicBezTo>
                    <a:pt x="1731798" y="45650"/>
                    <a:pt x="1743233" y="62780"/>
                    <a:pt x="1752000" y="81412"/>
                  </a:cubicBezTo>
                  <a:lnTo>
                    <a:pt x="1550228" y="194126"/>
                  </a:lnTo>
                  <a:lnTo>
                    <a:pt x="1333994" y="73340"/>
                  </a:lnTo>
                  <a:cubicBezTo>
                    <a:pt x="1333815" y="73228"/>
                    <a:pt x="1333590" y="73161"/>
                    <a:pt x="1333411" y="73049"/>
                  </a:cubicBezTo>
                  <a:cubicBezTo>
                    <a:pt x="1333164" y="72914"/>
                    <a:pt x="1332895" y="72780"/>
                    <a:pt x="1332626" y="72668"/>
                  </a:cubicBezTo>
                  <a:cubicBezTo>
                    <a:pt x="1332223" y="72511"/>
                    <a:pt x="1331864" y="72354"/>
                    <a:pt x="1331483" y="72219"/>
                  </a:cubicBezTo>
                  <a:cubicBezTo>
                    <a:pt x="1331214" y="72130"/>
                    <a:pt x="1330945" y="72040"/>
                    <a:pt x="1330653" y="71950"/>
                  </a:cubicBezTo>
                  <a:cubicBezTo>
                    <a:pt x="1330272" y="71838"/>
                    <a:pt x="1329846" y="71748"/>
                    <a:pt x="1329442" y="71659"/>
                  </a:cubicBezTo>
                  <a:cubicBezTo>
                    <a:pt x="1329173" y="71614"/>
                    <a:pt x="1328927" y="71547"/>
                    <a:pt x="1328680" y="71502"/>
                  </a:cubicBezTo>
                  <a:cubicBezTo>
                    <a:pt x="1328232" y="71457"/>
                    <a:pt x="1327783" y="71390"/>
                    <a:pt x="1327335" y="71367"/>
                  </a:cubicBezTo>
                  <a:cubicBezTo>
                    <a:pt x="1327088" y="71367"/>
                    <a:pt x="1326886" y="71322"/>
                    <a:pt x="1326640" y="71322"/>
                  </a:cubicBezTo>
                  <a:cubicBezTo>
                    <a:pt x="1326102" y="71322"/>
                    <a:pt x="1325586" y="71345"/>
                    <a:pt x="1325093" y="71367"/>
                  </a:cubicBezTo>
                  <a:cubicBezTo>
                    <a:pt x="1324936" y="71390"/>
                    <a:pt x="1324734" y="71367"/>
                    <a:pt x="1324555" y="71390"/>
                  </a:cubicBezTo>
                  <a:cubicBezTo>
                    <a:pt x="1323187" y="71547"/>
                    <a:pt x="1321819" y="71883"/>
                    <a:pt x="1320519" y="72376"/>
                  </a:cubicBezTo>
                  <a:cubicBezTo>
                    <a:pt x="1320339" y="72466"/>
                    <a:pt x="1320137" y="72533"/>
                    <a:pt x="1319936" y="72645"/>
                  </a:cubicBezTo>
                  <a:cubicBezTo>
                    <a:pt x="1319554" y="72802"/>
                    <a:pt x="1319173" y="72959"/>
                    <a:pt x="1318792" y="73139"/>
                  </a:cubicBezTo>
                  <a:cubicBezTo>
                    <a:pt x="1318747" y="73161"/>
                    <a:pt x="1318680" y="73228"/>
                    <a:pt x="1318635" y="73251"/>
                  </a:cubicBezTo>
                  <a:cubicBezTo>
                    <a:pt x="1318590" y="73296"/>
                    <a:pt x="1318478" y="73340"/>
                    <a:pt x="1318478" y="73340"/>
                  </a:cubicBezTo>
                  <a:lnTo>
                    <a:pt x="1102222" y="194126"/>
                  </a:lnTo>
                  <a:lnTo>
                    <a:pt x="885988" y="73340"/>
                  </a:lnTo>
                  <a:cubicBezTo>
                    <a:pt x="885719" y="73184"/>
                    <a:pt x="885428" y="73071"/>
                    <a:pt x="885159" y="72937"/>
                  </a:cubicBezTo>
                  <a:cubicBezTo>
                    <a:pt x="884845" y="72802"/>
                    <a:pt x="884553" y="72623"/>
                    <a:pt x="884239" y="72511"/>
                  </a:cubicBezTo>
                  <a:cubicBezTo>
                    <a:pt x="883925" y="72376"/>
                    <a:pt x="883567" y="72264"/>
                    <a:pt x="883230" y="72130"/>
                  </a:cubicBezTo>
                  <a:cubicBezTo>
                    <a:pt x="882894" y="72018"/>
                    <a:pt x="882580" y="71928"/>
                    <a:pt x="882266" y="71838"/>
                  </a:cubicBezTo>
                  <a:cubicBezTo>
                    <a:pt x="881930" y="71748"/>
                    <a:pt x="881594" y="71681"/>
                    <a:pt x="881212" y="71636"/>
                  </a:cubicBezTo>
                  <a:cubicBezTo>
                    <a:pt x="880876" y="71569"/>
                    <a:pt x="880562" y="71502"/>
                    <a:pt x="880248" y="71457"/>
                  </a:cubicBezTo>
                  <a:cubicBezTo>
                    <a:pt x="879912" y="71390"/>
                    <a:pt x="879531" y="71390"/>
                    <a:pt x="879195" y="71367"/>
                  </a:cubicBezTo>
                  <a:cubicBezTo>
                    <a:pt x="878881" y="71345"/>
                    <a:pt x="878544" y="71322"/>
                    <a:pt x="878208" y="71322"/>
                  </a:cubicBezTo>
                  <a:cubicBezTo>
                    <a:pt x="877872" y="71322"/>
                    <a:pt x="877490" y="71345"/>
                    <a:pt x="877154" y="71367"/>
                  </a:cubicBezTo>
                  <a:cubicBezTo>
                    <a:pt x="876840" y="71412"/>
                    <a:pt x="876504" y="71412"/>
                    <a:pt x="876168" y="71457"/>
                  </a:cubicBezTo>
                  <a:cubicBezTo>
                    <a:pt x="875831" y="71502"/>
                    <a:pt x="875473" y="71592"/>
                    <a:pt x="875136" y="71636"/>
                  </a:cubicBezTo>
                  <a:cubicBezTo>
                    <a:pt x="874822" y="71704"/>
                    <a:pt x="874464" y="71748"/>
                    <a:pt x="874150" y="71838"/>
                  </a:cubicBezTo>
                  <a:cubicBezTo>
                    <a:pt x="873813" y="71905"/>
                    <a:pt x="873477" y="72040"/>
                    <a:pt x="873141" y="72152"/>
                  </a:cubicBezTo>
                  <a:cubicBezTo>
                    <a:pt x="872804" y="72242"/>
                    <a:pt x="872490" y="72354"/>
                    <a:pt x="872177" y="72488"/>
                  </a:cubicBezTo>
                  <a:cubicBezTo>
                    <a:pt x="871863" y="72601"/>
                    <a:pt x="871571" y="72780"/>
                    <a:pt x="871257" y="72914"/>
                  </a:cubicBezTo>
                  <a:cubicBezTo>
                    <a:pt x="870988" y="73049"/>
                    <a:pt x="870697" y="73161"/>
                    <a:pt x="870428" y="73318"/>
                  </a:cubicBezTo>
                  <a:lnTo>
                    <a:pt x="654194" y="194103"/>
                  </a:lnTo>
                  <a:lnTo>
                    <a:pt x="620853" y="175471"/>
                  </a:lnTo>
                  <a:cubicBezTo>
                    <a:pt x="624530" y="170314"/>
                    <a:pt x="627804" y="164821"/>
                    <a:pt x="630629" y="159103"/>
                  </a:cubicBezTo>
                  <a:cubicBezTo>
                    <a:pt x="635965" y="148273"/>
                    <a:pt x="639553" y="136883"/>
                    <a:pt x="641414" y="125291"/>
                  </a:cubicBezTo>
                  <a:cubicBezTo>
                    <a:pt x="651234" y="123722"/>
                    <a:pt x="660965" y="121054"/>
                    <a:pt x="670584" y="117018"/>
                  </a:cubicBezTo>
                  <a:cubicBezTo>
                    <a:pt x="755825" y="81182"/>
                    <a:pt x="822237" y="3273"/>
                    <a:pt x="899312" y="100"/>
                  </a:cubicBezTo>
                  <a:close/>
                </a:path>
              </a:pathLst>
            </a:custGeom>
            <a:solidFill>
              <a:srgbClr val="EFEFEF"/>
            </a:solidFill>
            <a:ln w="223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3E391AE-2D05-C3D9-5F33-23885EAFD281}"/>
                </a:ext>
              </a:extLst>
            </p:cNvPr>
            <p:cNvSpPr/>
            <p:nvPr/>
          </p:nvSpPr>
          <p:spPr>
            <a:xfrm>
              <a:off x="1165862" y="3263616"/>
              <a:ext cx="313575" cy="307418"/>
            </a:xfrm>
            <a:custGeom>
              <a:avLst/>
              <a:gdLst>
                <a:gd name="connsiteX0" fmla="*/ 264706 w 313575"/>
                <a:gd name="connsiteY0" fmla="*/ 65269 h 307418"/>
                <a:gd name="connsiteX1" fmla="*/ 190087 w 313575"/>
                <a:gd name="connsiteY1" fmla="*/ 64126 h 307418"/>
                <a:gd name="connsiteX2" fmla="*/ 177530 w 313575"/>
                <a:gd name="connsiteY2" fmla="*/ 64395 h 307418"/>
                <a:gd name="connsiteX3" fmla="*/ 168719 w 313575"/>
                <a:gd name="connsiteY3" fmla="*/ 55471 h 307418"/>
                <a:gd name="connsiteX4" fmla="*/ 125938 w 313575"/>
                <a:gd name="connsiteY4" fmla="*/ 8924 h 307418"/>
                <a:gd name="connsiteX5" fmla="*/ 87553 w 313575"/>
                <a:gd name="connsiteY5" fmla="*/ 0 h 307418"/>
                <a:gd name="connsiteX6" fmla="*/ 9010 w 313575"/>
                <a:gd name="connsiteY6" fmla="*/ 48812 h 307418"/>
                <a:gd name="connsiteX7" fmla="*/ 4727 w 313575"/>
                <a:gd name="connsiteY7" fmla="*/ 115538 h 307418"/>
                <a:gd name="connsiteX8" fmla="*/ 48875 w 313575"/>
                <a:gd name="connsiteY8" fmla="*/ 165740 h 307418"/>
                <a:gd name="connsiteX9" fmla="*/ 71118 w 313575"/>
                <a:gd name="connsiteY9" fmla="*/ 173162 h 307418"/>
                <a:gd name="connsiteX10" fmla="*/ 81790 w 313575"/>
                <a:gd name="connsiteY10" fmla="*/ 180651 h 307418"/>
                <a:gd name="connsiteX11" fmla="*/ 83270 w 313575"/>
                <a:gd name="connsiteY11" fmla="*/ 193610 h 307418"/>
                <a:gd name="connsiteX12" fmla="*/ 128046 w 313575"/>
                <a:gd name="connsiteY12" fmla="*/ 298409 h 307418"/>
                <a:gd name="connsiteX13" fmla="*/ 194773 w 313575"/>
                <a:gd name="connsiteY13" fmla="*/ 302692 h 307418"/>
                <a:gd name="connsiteX14" fmla="*/ 244975 w 313575"/>
                <a:gd name="connsiteY14" fmla="*/ 258543 h 307418"/>
                <a:gd name="connsiteX15" fmla="*/ 252575 w 313575"/>
                <a:gd name="connsiteY15" fmla="*/ 235203 h 307418"/>
                <a:gd name="connsiteX16" fmla="*/ 261768 w 313575"/>
                <a:gd name="connsiteY16" fmla="*/ 223476 h 307418"/>
                <a:gd name="connsiteX17" fmla="*/ 304594 w 313575"/>
                <a:gd name="connsiteY17" fmla="*/ 182198 h 307418"/>
                <a:gd name="connsiteX18" fmla="*/ 308854 w 313575"/>
                <a:gd name="connsiteY18" fmla="*/ 115494 h 307418"/>
                <a:gd name="connsiteX19" fmla="*/ 264706 w 313575"/>
                <a:gd name="connsiteY19" fmla="*/ 65269 h 30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3575" h="307418">
                  <a:moveTo>
                    <a:pt x="264706" y="65269"/>
                  </a:moveTo>
                  <a:cubicBezTo>
                    <a:pt x="241185" y="53722"/>
                    <a:pt x="213988" y="53319"/>
                    <a:pt x="190087" y="64126"/>
                  </a:cubicBezTo>
                  <a:cubicBezTo>
                    <a:pt x="186118" y="65919"/>
                    <a:pt x="181589" y="66032"/>
                    <a:pt x="177530" y="64395"/>
                  </a:cubicBezTo>
                  <a:cubicBezTo>
                    <a:pt x="173495" y="62758"/>
                    <a:pt x="170288" y="59529"/>
                    <a:pt x="168719" y="55471"/>
                  </a:cubicBezTo>
                  <a:cubicBezTo>
                    <a:pt x="160737" y="35090"/>
                    <a:pt x="145557" y="18587"/>
                    <a:pt x="125938" y="8924"/>
                  </a:cubicBezTo>
                  <a:cubicBezTo>
                    <a:pt x="113562" y="2848"/>
                    <a:pt x="100445" y="0"/>
                    <a:pt x="87553" y="0"/>
                  </a:cubicBezTo>
                  <a:cubicBezTo>
                    <a:pt x="55265" y="0"/>
                    <a:pt x="24167" y="17960"/>
                    <a:pt x="9010" y="48812"/>
                  </a:cubicBezTo>
                  <a:cubicBezTo>
                    <a:pt x="-1304" y="69776"/>
                    <a:pt x="-2806" y="93476"/>
                    <a:pt x="4727" y="115538"/>
                  </a:cubicBezTo>
                  <a:cubicBezTo>
                    <a:pt x="12283" y="137624"/>
                    <a:pt x="27956" y="155449"/>
                    <a:pt x="48875" y="165740"/>
                  </a:cubicBezTo>
                  <a:cubicBezTo>
                    <a:pt x="55893" y="169216"/>
                    <a:pt x="63382" y="171705"/>
                    <a:pt x="71118" y="173162"/>
                  </a:cubicBezTo>
                  <a:cubicBezTo>
                    <a:pt x="75557" y="174014"/>
                    <a:pt x="79458" y="176727"/>
                    <a:pt x="81790" y="180651"/>
                  </a:cubicBezTo>
                  <a:cubicBezTo>
                    <a:pt x="84122" y="184552"/>
                    <a:pt x="84660" y="189261"/>
                    <a:pt x="83270" y="193610"/>
                  </a:cubicBezTo>
                  <a:cubicBezTo>
                    <a:pt x="70266" y="234440"/>
                    <a:pt x="89503" y="279485"/>
                    <a:pt x="128046" y="298409"/>
                  </a:cubicBezTo>
                  <a:cubicBezTo>
                    <a:pt x="148965" y="308723"/>
                    <a:pt x="172687" y="310225"/>
                    <a:pt x="194773" y="302692"/>
                  </a:cubicBezTo>
                  <a:cubicBezTo>
                    <a:pt x="216835" y="295135"/>
                    <a:pt x="234661" y="279463"/>
                    <a:pt x="244975" y="258543"/>
                  </a:cubicBezTo>
                  <a:cubicBezTo>
                    <a:pt x="248584" y="251189"/>
                    <a:pt x="251140" y="243342"/>
                    <a:pt x="252575" y="235203"/>
                  </a:cubicBezTo>
                  <a:cubicBezTo>
                    <a:pt x="253495" y="230001"/>
                    <a:pt x="256948" y="225606"/>
                    <a:pt x="261768" y="223476"/>
                  </a:cubicBezTo>
                  <a:cubicBezTo>
                    <a:pt x="280401" y="215180"/>
                    <a:pt x="295602" y="200539"/>
                    <a:pt x="304594" y="182198"/>
                  </a:cubicBezTo>
                  <a:cubicBezTo>
                    <a:pt x="314863" y="161279"/>
                    <a:pt x="316387" y="137556"/>
                    <a:pt x="308854" y="115494"/>
                  </a:cubicBezTo>
                  <a:cubicBezTo>
                    <a:pt x="301320" y="93408"/>
                    <a:pt x="285647" y="75583"/>
                    <a:pt x="264706" y="65269"/>
                  </a:cubicBezTo>
                  <a:close/>
                </a:path>
              </a:pathLst>
            </a:custGeom>
            <a:solidFill>
              <a:srgbClr val="FFFFFF"/>
            </a:solidFill>
            <a:ln w="223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85D8A86-DEEA-4EFF-D344-858F367BD679}"/>
                </a:ext>
              </a:extLst>
            </p:cNvPr>
            <p:cNvSpPr/>
            <p:nvPr/>
          </p:nvSpPr>
          <p:spPr>
            <a:xfrm rot="16860000">
              <a:off x="1295728" y="3362194"/>
              <a:ext cx="98475" cy="111211"/>
            </a:xfrm>
            <a:custGeom>
              <a:avLst/>
              <a:gdLst>
                <a:gd name="connsiteX0" fmla="*/ 98476 w 98475"/>
                <a:gd name="connsiteY0" fmla="*/ 55606 h 111211"/>
                <a:gd name="connsiteX1" fmla="*/ 49238 w 98475"/>
                <a:gd name="connsiteY1" fmla="*/ 111211 h 111211"/>
                <a:gd name="connsiteX2" fmla="*/ 0 w 98475"/>
                <a:gd name="connsiteY2" fmla="*/ 55606 h 111211"/>
                <a:gd name="connsiteX3" fmla="*/ 49238 w 98475"/>
                <a:gd name="connsiteY3" fmla="*/ 0 h 111211"/>
                <a:gd name="connsiteX4" fmla="*/ 98476 w 98475"/>
                <a:gd name="connsiteY4" fmla="*/ 55606 h 111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5" h="111211">
                  <a:moveTo>
                    <a:pt x="98476" y="55606"/>
                  </a:moveTo>
                  <a:cubicBezTo>
                    <a:pt x="98476" y="86316"/>
                    <a:pt x="76431" y="111211"/>
                    <a:pt x="49238" y="111211"/>
                  </a:cubicBezTo>
                  <a:cubicBezTo>
                    <a:pt x="22045" y="111211"/>
                    <a:pt x="0" y="86316"/>
                    <a:pt x="0" y="55606"/>
                  </a:cubicBezTo>
                  <a:cubicBezTo>
                    <a:pt x="0" y="24895"/>
                    <a:pt x="22045" y="0"/>
                    <a:pt x="49238" y="0"/>
                  </a:cubicBezTo>
                  <a:cubicBezTo>
                    <a:pt x="76431" y="0"/>
                    <a:pt x="98476" y="24895"/>
                    <a:pt x="98476" y="55606"/>
                  </a:cubicBezTo>
                  <a:close/>
                </a:path>
              </a:pathLst>
            </a:custGeom>
            <a:solidFill>
              <a:srgbClr val="FFD58A"/>
            </a:solidFill>
            <a:ln w="2238"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0D86F745-3208-B66B-A5DB-7772A0600D68}"/>
              </a:ext>
            </a:extLst>
          </p:cNvPr>
          <p:cNvPicPr>
            <a:picLocks noChangeAspect="1"/>
          </p:cNvPicPr>
          <p:nvPr/>
        </p:nvPicPr>
        <p:blipFill>
          <a:blip r:embed="rId2"/>
          <a:stretch>
            <a:fillRect/>
          </a:stretch>
        </p:blipFill>
        <p:spPr>
          <a:xfrm>
            <a:off x="5834262" y="1384458"/>
            <a:ext cx="5425910" cy="5037257"/>
          </a:xfrm>
          <a:prstGeom prst="rect">
            <a:avLst/>
          </a:prstGeom>
        </p:spPr>
      </p:pic>
      <p:pic>
        <p:nvPicPr>
          <p:cNvPr id="1026" name="Picture 2" descr="Sovereign Cup On Marble Base">
            <a:extLst>
              <a:ext uri="{FF2B5EF4-FFF2-40B4-BE49-F238E27FC236}">
                <a16:creationId xmlns:a16="http://schemas.microsoft.com/office/drawing/2014/main" id="{EC9F705B-8AF8-F2A8-E83F-C0F5CABF2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924" y="2346905"/>
            <a:ext cx="232029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33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p:cTn id="7" dur="500" fill="hold"/>
                                        <p:tgtEl>
                                          <p:spTgt spid="1382"/>
                                        </p:tgtEl>
                                        <p:attrNameLst>
                                          <p:attrName>ppt_w</p:attrName>
                                        </p:attrNameLst>
                                      </p:cBhvr>
                                      <p:tavLst>
                                        <p:tav tm="0">
                                          <p:val>
                                            <p:fltVal val="0"/>
                                          </p:val>
                                        </p:tav>
                                        <p:tav tm="100000">
                                          <p:val>
                                            <p:strVal val="#ppt_w"/>
                                          </p:val>
                                        </p:tav>
                                      </p:tavLst>
                                    </p:anim>
                                    <p:anim calcmode="lin" valueType="num">
                                      <p:cBhvr>
                                        <p:cTn id="8" dur="500" fill="hold"/>
                                        <p:tgtEl>
                                          <p:spTgt spid="1382"/>
                                        </p:tgtEl>
                                        <p:attrNameLst>
                                          <p:attrName>ppt_h</p:attrName>
                                        </p:attrNameLst>
                                      </p:cBhvr>
                                      <p:tavLst>
                                        <p:tav tm="0">
                                          <p:val>
                                            <p:fltVal val="0"/>
                                          </p:val>
                                        </p:tav>
                                        <p:tav tm="100000">
                                          <p:val>
                                            <p:strVal val="#ppt_h"/>
                                          </p:val>
                                        </p:tav>
                                      </p:tavLst>
                                    </p:anim>
                                    <p:animEffect transition="in" filter="fade">
                                      <p:cBhvr>
                                        <p:cTn id="9" dur="500"/>
                                        <p:tgtEl>
                                          <p:spTgt spid="138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359"/>
                                        </p:tgtEl>
                                        <p:attrNameLst>
                                          <p:attrName>style.visibility</p:attrName>
                                        </p:attrNameLst>
                                      </p:cBhvr>
                                      <p:to>
                                        <p:strVal val="visible"/>
                                      </p:to>
                                    </p:set>
                                    <p:animEffect transition="in" filter="fade">
                                      <p:cBhvr>
                                        <p:cTn id="13" dur="500"/>
                                        <p:tgtEl>
                                          <p:spTgt spid="1359"/>
                                        </p:tgtEl>
                                      </p:cBhvr>
                                    </p:animEffect>
                                    <p:anim calcmode="lin" valueType="num">
                                      <p:cBhvr>
                                        <p:cTn id="14" dur="500" fill="hold"/>
                                        <p:tgtEl>
                                          <p:spTgt spid="1359"/>
                                        </p:tgtEl>
                                        <p:attrNameLst>
                                          <p:attrName>ppt_x</p:attrName>
                                        </p:attrNameLst>
                                      </p:cBhvr>
                                      <p:tavLst>
                                        <p:tav tm="0">
                                          <p:val>
                                            <p:strVal val="#ppt_x"/>
                                          </p:val>
                                        </p:tav>
                                        <p:tav tm="100000">
                                          <p:val>
                                            <p:strVal val="#ppt_x"/>
                                          </p:val>
                                        </p:tav>
                                      </p:tavLst>
                                    </p:anim>
                                    <p:anim calcmode="lin" valueType="num">
                                      <p:cBhvr>
                                        <p:cTn id="15" dur="500" fill="hold"/>
                                        <p:tgtEl>
                                          <p:spTgt spid="1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p:bldLst>
  </p:timing>
</p:sld>
</file>

<file path=ppt/theme/theme1.xml><?xml version="1.0" encoding="utf-8"?>
<a:theme xmlns:a="http://schemas.openxmlformats.org/drawingml/2006/main" name="BrushVTI">
  <a:themeElements>
    <a:clrScheme name="AnalogousFromLightSeedRightStep">
      <a:dk1>
        <a:srgbClr val="000000"/>
      </a:dk1>
      <a:lt1>
        <a:srgbClr val="FFFFFF"/>
      </a:lt1>
      <a:dk2>
        <a:srgbClr val="412A24"/>
      </a:dk2>
      <a:lt2>
        <a:srgbClr val="E2E7E8"/>
      </a:lt2>
      <a:accent1>
        <a:srgbClr val="C1988D"/>
      </a:accent1>
      <a:accent2>
        <a:srgbClr val="B6A17C"/>
      </a:accent2>
      <a:accent3>
        <a:srgbClr val="A4A67E"/>
      </a:accent3>
      <a:accent4>
        <a:srgbClr val="91A974"/>
      </a:accent4>
      <a:accent5>
        <a:srgbClr val="86AB81"/>
      </a:accent5>
      <a:accent6>
        <a:srgbClr val="77AF88"/>
      </a:accent6>
      <a:hlink>
        <a:srgbClr val="5B8B97"/>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3184</TotalTime>
  <Words>125</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Century</vt:lpstr>
      <vt:lpstr>Century Gothic</vt:lpstr>
      <vt:lpstr>Elephant</vt:lpstr>
      <vt:lpstr>Palatino Linotype</vt:lpstr>
      <vt:lpstr>BrushVTI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dc:title>
  <dc:creator>Nick Legacy</dc:creator>
  <cp:lastModifiedBy>Nick Legacy</cp:lastModifiedBy>
  <cp:revision>1</cp:revision>
  <dcterms:created xsi:type="dcterms:W3CDTF">2023-05-19T02:16:40Z</dcterms:created>
  <dcterms:modified xsi:type="dcterms:W3CDTF">2023-05-21T17:39:06Z</dcterms:modified>
</cp:coreProperties>
</file>