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1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0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8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4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9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8AA5-18E6-473D-8F4E-D4F30275E969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6DC0-3157-4CD9-B427-B864606B8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醫療系統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盧昱達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5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434" y="1752668"/>
            <a:ext cx="5411821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協助改善醫院系統，整合資料，目標讓系統更加流暢明白，會讓使用者更快速的瀏覽資料。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13" y="2738335"/>
            <a:ext cx="5581973" cy="31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醫療資訊界面</a:t>
            </a:r>
          </a:p>
          <a:p>
            <a:pPr lvl="0"/>
            <a:r>
              <a:rPr lang="zh-TW" altLang="zh-TW" dirty="0"/>
              <a:t>病人</a:t>
            </a:r>
            <a:r>
              <a:rPr lang="en-US" altLang="zh-TW" dirty="0"/>
              <a:t>	(</a:t>
            </a:r>
            <a:r>
              <a:rPr lang="zh-TW" altLang="zh-TW" dirty="0"/>
              <a:t>病人</a:t>
            </a:r>
            <a:r>
              <a:rPr lang="en-US" altLang="zh-TW" dirty="0"/>
              <a:t>ID</a:t>
            </a:r>
            <a:r>
              <a:rPr lang="zh-TW" altLang="zh-TW" dirty="0"/>
              <a:t>、姓名、地址、生日、血型、過敏史、電話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申請單</a:t>
            </a:r>
            <a:r>
              <a:rPr lang="en-US" altLang="zh-TW" dirty="0"/>
              <a:t>	(</a:t>
            </a:r>
            <a:r>
              <a:rPr lang="zh-TW" altLang="zh-TW" dirty="0"/>
              <a:t>申請單</a:t>
            </a:r>
            <a:r>
              <a:rPr lang="en-US" altLang="zh-TW" dirty="0"/>
              <a:t>ID</a:t>
            </a:r>
            <a:r>
              <a:rPr lang="zh-TW" altLang="zh-TW" dirty="0"/>
              <a:t>、病人</a:t>
            </a:r>
            <a:r>
              <a:rPr lang="en-US" altLang="zh-TW" dirty="0"/>
              <a:t>ID</a:t>
            </a:r>
            <a:r>
              <a:rPr lang="zh-TW" altLang="zh-TW" dirty="0"/>
              <a:t>、病例</a:t>
            </a:r>
            <a:r>
              <a:rPr lang="en-US" altLang="zh-TW" dirty="0"/>
              <a:t>ID)</a:t>
            </a:r>
            <a:endParaRPr lang="zh-TW" altLang="zh-TW" dirty="0"/>
          </a:p>
          <a:p>
            <a:pPr lvl="0"/>
            <a:r>
              <a:rPr lang="zh-TW" altLang="zh-TW" dirty="0"/>
              <a:t>病例</a:t>
            </a:r>
            <a:r>
              <a:rPr lang="en-US" altLang="zh-TW" dirty="0"/>
              <a:t>	(</a:t>
            </a:r>
            <a:r>
              <a:rPr lang="zh-TW" altLang="zh-TW" dirty="0"/>
              <a:t>病例</a:t>
            </a:r>
            <a:r>
              <a:rPr lang="en-US" altLang="zh-TW" dirty="0"/>
              <a:t>ID</a:t>
            </a:r>
            <a:r>
              <a:rPr lang="zh-TW" altLang="zh-TW" dirty="0"/>
              <a:t>、門診病例、出院病例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影像</a:t>
            </a:r>
            <a:r>
              <a:rPr lang="zh-TW" altLang="zh-TW" dirty="0" smtClean="0"/>
              <a:t>光碟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zh-TW" dirty="0"/>
              <a:t>影像</a:t>
            </a:r>
            <a:r>
              <a:rPr lang="en-US" altLang="zh-TW" dirty="0"/>
              <a:t>ID</a:t>
            </a:r>
            <a:r>
              <a:rPr lang="zh-TW" altLang="zh-TW" dirty="0"/>
              <a:t>、病人</a:t>
            </a:r>
            <a:r>
              <a:rPr lang="en-US" altLang="zh-TW" dirty="0"/>
              <a:t>ID</a:t>
            </a:r>
            <a:r>
              <a:rPr lang="zh-TW" altLang="zh-TW" dirty="0"/>
              <a:t>、放射人員</a:t>
            </a:r>
            <a:r>
              <a:rPr lang="en-US" altLang="zh-TW" dirty="0"/>
              <a:t>ID)</a:t>
            </a:r>
            <a:endParaRPr lang="zh-TW" altLang="zh-TW" dirty="0"/>
          </a:p>
          <a:p>
            <a:pPr lvl="0"/>
            <a:r>
              <a:rPr lang="zh-TW" altLang="zh-TW" dirty="0"/>
              <a:t>放射科</a:t>
            </a:r>
            <a:r>
              <a:rPr lang="en-US" altLang="zh-TW" dirty="0"/>
              <a:t>	(</a:t>
            </a:r>
            <a:r>
              <a:rPr lang="zh-TW" altLang="zh-TW" dirty="0"/>
              <a:t>放射人員</a:t>
            </a:r>
            <a:r>
              <a:rPr lang="en-US" altLang="zh-TW" dirty="0"/>
              <a:t>ID)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5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68" y="1924053"/>
            <a:ext cx="5578221" cy="4183666"/>
          </a:xfrm>
        </p:spPr>
      </p:pic>
    </p:spTree>
    <p:extLst>
      <p:ext uri="{BB962C8B-B14F-4D97-AF65-F5344CB8AC3E}">
        <p14:creationId xmlns:p14="http://schemas.microsoft.com/office/powerpoint/2010/main" val="2342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036" y="739773"/>
            <a:ext cx="4929928" cy="5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關聯式綱要圖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657" y="1590566"/>
            <a:ext cx="6940685" cy="46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1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品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t="2431"/>
          <a:stretch/>
        </p:blipFill>
        <p:spPr bwMode="auto">
          <a:xfrm>
            <a:off x="3920938" y="1509477"/>
            <a:ext cx="435012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000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0693" y="1690688"/>
            <a:ext cx="523672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這次專題作業非常匆忙地完成，在這之中體會到網頁與資料庫如何連接，並更加了解資料庫的運作，這讓我了解了許多實作上的問題與困難。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95" y="2534055"/>
            <a:ext cx="4372583" cy="43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6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87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Theme</vt:lpstr>
      <vt:lpstr>醫療系統</vt:lpstr>
      <vt:lpstr>主要目的</vt:lpstr>
      <vt:lpstr>範圍</vt:lpstr>
      <vt:lpstr>工作分配</vt:lpstr>
      <vt:lpstr>EER</vt:lpstr>
      <vt:lpstr>關聯式綱要圖</vt:lpstr>
      <vt:lpstr>成品</vt:lpstr>
      <vt:lpstr>結論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醫療系統</dc:title>
  <dc:creator>昱達 盧</dc:creator>
  <cp:lastModifiedBy>昱達 盧</cp:lastModifiedBy>
  <cp:revision>2</cp:revision>
  <dcterms:created xsi:type="dcterms:W3CDTF">2020-06-24T05:06:34Z</dcterms:created>
  <dcterms:modified xsi:type="dcterms:W3CDTF">2020-06-24T05:21:26Z</dcterms:modified>
</cp:coreProperties>
</file>