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1" name="Shape 11"/>
        <p:cNvGrpSpPr/>
        <p:nvPr/>
      </p:nvGrpSpPr>
      <p:grpSpPr>
        <a:xfrm>
          <a:off x="0" y="0"/>
          <a:ext cx="0" cy="0"/>
          <a:chOff x="0" y="0"/>
          <a:chExt cx="0" cy="0"/>
        </a:xfrm>
      </p:grpSpPr>
      <p:sp>
        <p:nvSpPr>
          <p:cNvPr id="12" name="Shape 12"/>
          <p:cNvSpPr txBox="1"/>
          <p:nvPr>
            <p:ph type="ctrTitle"/>
          </p:nvPr>
        </p:nvSpPr>
        <p:spPr>
          <a:xfrm>
            <a:off x="3291840" y="10226042"/>
            <a:ext cx="37307519" cy="705612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21100"/>
              <a:buFont typeface="Calibri"/>
              <a:buNone/>
              <a:defRPr b="0" i="0" sz="211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3" name="Shape 13"/>
          <p:cNvSpPr txBox="1"/>
          <p:nvPr>
            <p:ph idx="1" type="subTitle"/>
          </p:nvPr>
        </p:nvSpPr>
        <p:spPr>
          <a:xfrm>
            <a:off x="6583680" y="18653759"/>
            <a:ext cx="30723839" cy="8412480"/>
          </a:xfrm>
          <a:prstGeom prst="rect">
            <a:avLst/>
          </a:prstGeom>
          <a:noFill/>
          <a:ln>
            <a:noFill/>
          </a:ln>
        </p:spPr>
        <p:txBody>
          <a:bodyPr anchorCtr="0" anchor="t" bIns="91425" lIns="91425" rIns="91425" wrap="square" tIns="91425"/>
          <a:lstStyle>
            <a:lvl1pPr indent="0" lvl="0" marL="0" marR="0" rtl="0" algn="ctr">
              <a:spcBef>
                <a:spcPts val="3080"/>
              </a:spcBef>
              <a:buClr>
                <a:srgbClr val="888888"/>
              </a:buClr>
              <a:buSzPts val="15400"/>
              <a:buFont typeface="Arial"/>
              <a:buNone/>
              <a:defRPr b="0" i="0" sz="15400" u="none" cap="none" strike="noStrike">
                <a:solidFill>
                  <a:srgbClr val="888888"/>
                </a:solidFill>
                <a:latin typeface="Calibri"/>
                <a:ea typeface="Calibri"/>
                <a:cs typeface="Calibri"/>
                <a:sym typeface="Calibri"/>
              </a:defRPr>
            </a:lvl1pPr>
            <a:lvl2pPr indent="0" lvl="1" marL="2194560" marR="0" rtl="0" algn="ctr">
              <a:spcBef>
                <a:spcPts val="2680"/>
              </a:spcBef>
              <a:buClr>
                <a:srgbClr val="888888"/>
              </a:buClr>
              <a:buSzPts val="13400"/>
              <a:buFont typeface="Arial"/>
              <a:buNone/>
              <a:defRPr b="0" i="0" sz="13400" u="none" cap="none" strike="noStrike">
                <a:solidFill>
                  <a:srgbClr val="888888"/>
                </a:solidFill>
                <a:latin typeface="Calibri"/>
                <a:ea typeface="Calibri"/>
                <a:cs typeface="Calibri"/>
                <a:sym typeface="Calibri"/>
              </a:defRPr>
            </a:lvl2pPr>
            <a:lvl3pPr indent="0" lvl="2" marL="4389120" marR="0" rtl="0" algn="ctr">
              <a:spcBef>
                <a:spcPts val="2300"/>
              </a:spcBef>
              <a:buClr>
                <a:srgbClr val="888888"/>
              </a:buClr>
              <a:buSzPts val="11500"/>
              <a:buFont typeface="Arial"/>
              <a:buNone/>
              <a:defRPr b="0" i="0" sz="11500" u="none" cap="none" strike="noStrike">
                <a:solidFill>
                  <a:srgbClr val="888888"/>
                </a:solidFill>
                <a:latin typeface="Calibri"/>
                <a:ea typeface="Calibri"/>
                <a:cs typeface="Calibri"/>
                <a:sym typeface="Calibri"/>
              </a:defRPr>
            </a:lvl3pPr>
            <a:lvl4pPr indent="0" lvl="3" marL="6583680" marR="0" rtl="0" algn="ctr">
              <a:spcBef>
                <a:spcPts val="1920"/>
              </a:spcBef>
              <a:buClr>
                <a:srgbClr val="888888"/>
              </a:buClr>
              <a:buSzPts val="9600"/>
              <a:buFont typeface="Arial"/>
              <a:buNone/>
              <a:defRPr b="0" i="0" sz="9600" u="none" cap="none" strike="noStrike">
                <a:solidFill>
                  <a:srgbClr val="888888"/>
                </a:solidFill>
                <a:latin typeface="Calibri"/>
                <a:ea typeface="Calibri"/>
                <a:cs typeface="Calibri"/>
                <a:sym typeface="Calibri"/>
              </a:defRPr>
            </a:lvl4pPr>
            <a:lvl5pPr indent="0" lvl="4" marL="8778240" marR="0" rtl="0" algn="ctr">
              <a:spcBef>
                <a:spcPts val="1920"/>
              </a:spcBef>
              <a:buClr>
                <a:srgbClr val="888888"/>
              </a:buClr>
              <a:buSzPts val="9600"/>
              <a:buFont typeface="Arial"/>
              <a:buNone/>
              <a:defRPr b="0" i="0" sz="9600" u="none" cap="none" strike="noStrike">
                <a:solidFill>
                  <a:srgbClr val="888888"/>
                </a:solidFill>
                <a:latin typeface="Calibri"/>
                <a:ea typeface="Calibri"/>
                <a:cs typeface="Calibri"/>
                <a:sym typeface="Calibri"/>
              </a:defRPr>
            </a:lvl5pPr>
            <a:lvl6pPr indent="0" lvl="5" marL="10972800" marR="0" rtl="0" algn="ctr">
              <a:spcBef>
                <a:spcPts val="1920"/>
              </a:spcBef>
              <a:buClr>
                <a:srgbClr val="888888"/>
              </a:buClr>
              <a:buSzPts val="9600"/>
              <a:buFont typeface="Arial"/>
              <a:buNone/>
              <a:defRPr b="0" i="0" sz="9600" u="none" cap="none" strike="noStrike">
                <a:solidFill>
                  <a:srgbClr val="888888"/>
                </a:solidFill>
                <a:latin typeface="Calibri"/>
                <a:ea typeface="Calibri"/>
                <a:cs typeface="Calibri"/>
                <a:sym typeface="Calibri"/>
              </a:defRPr>
            </a:lvl6pPr>
            <a:lvl7pPr indent="0" lvl="6" marL="13167361" marR="0" rtl="0" algn="ctr">
              <a:spcBef>
                <a:spcPts val="1920"/>
              </a:spcBef>
              <a:buClr>
                <a:srgbClr val="888888"/>
              </a:buClr>
              <a:buSzPts val="9600"/>
              <a:buFont typeface="Arial"/>
              <a:buNone/>
              <a:defRPr b="0" i="0" sz="9600" u="none" cap="none" strike="noStrike">
                <a:solidFill>
                  <a:srgbClr val="888888"/>
                </a:solidFill>
                <a:latin typeface="Calibri"/>
                <a:ea typeface="Calibri"/>
                <a:cs typeface="Calibri"/>
                <a:sym typeface="Calibri"/>
              </a:defRPr>
            </a:lvl7pPr>
            <a:lvl8pPr indent="0" lvl="7" marL="15361920" marR="0" rtl="0" algn="ctr">
              <a:spcBef>
                <a:spcPts val="1920"/>
              </a:spcBef>
              <a:buClr>
                <a:srgbClr val="888888"/>
              </a:buClr>
              <a:buSzPts val="9600"/>
              <a:buFont typeface="Arial"/>
              <a:buNone/>
              <a:defRPr b="0" i="0" sz="9600" u="none" cap="none" strike="noStrike">
                <a:solidFill>
                  <a:srgbClr val="888888"/>
                </a:solidFill>
                <a:latin typeface="Calibri"/>
                <a:ea typeface="Calibri"/>
                <a:cs typeface="Calibri"/>
                <a:sym typeface="Calibri"/>
              </a:defRPr>
            </a:lvl8pPr>
            <a:lvl9pPr indent="0" lvl="8" marL="17556480" marR="0" rtl="0" algn="ctr">
              <a:spcBef>
                <a:spcPts val="1920"/>
              </a:spcBef>
              <a:buClr>
                <a:srgbClr val="888888"/>
              </a:buClr>
              <a:buSzPts val="9600"/>
              <a:buFont typeface="Arial"/>
              <a:buNone/>
              <a:defRPr b="0" i="0" sz="9600" u="none" cap="none" strike="noStrike">
                <a:solidFill>
                  <a:srgbClr val="888888"/>
                </a:solidFill>
                <a:latin typeface="Calibri"/>
                <a:ea typeface="Calibri"/>
                <a:cs typeface="Calibri"/>
                <a:sym typeface="Calibri"/>
              </a:defRPr>
            </a:lvl9pPr>
          </a:lstStyle>
          <a:p/>
        </p:txBody>
      </p:sp>
      <p:sp>
        <p:nvSpPr>
          <p:cNvPr id="14" name="Shape 14"/>
          <p:cNvSpPr txBox="1"/>
          <p:nvPr>
            <p:ph idx="10" type="dt"/>
          </p:nvPr>
        </p:nvSpPr>
        <p:spPr>
          <a:xfrm>
            <a:off x="2194560" y="30510481"/>
            <a:ext cx="10241280" cy="17526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5800" u="none" cap="none" strike="noStrike">
                <a:solidFill>
                  <a:srgbClr val="888888"/>
                </a:solidFill>
                <a:latin typeface="Calibri"/>
                <a:ea typeface="Calibri"/>
                <a:cs typeface="Calibri"/>
                <a:sym typeface="Calibri"/>
              </a:defRPr>
            </a:lvl1pPr>
            <a:lvl2pPr indent="0" lvl="1" marL="2194560" marR="0" rtl="0" algn="l">
              <a:spcBef>
                <a:spcPts val="0"/>
              </a:spcBef>
              <a:buSzPts val="1400"/>
              <a:buNone/>
              <a:defRPr b="0" i="0" sz="8600" u="none" cap="none" strike="noStrike">
                <a:solidFill>
                  <a:schemeClr val="dk1"/>
                </a:solidFill>
                <a:latin typeface="Calibri"/>
                <a:ea typeface="Calibri"/>
                <a:cs typeface="Calibri"/>
                <a:sym typeface="Calibri"/>
              </a:defRPr>
            </a:lvl2pPr>
            <a:lvl3pPr indent="0" lvl="2" marL="4389120" marR="0" rtl="0" algn="l">
              <a:spcBef>
                <a:spcPts val="0"/>
              </a:spcBef>
              <a:buSzPts val="1400"/>
              <a:buNone/>
              <a:defRPr b="0" i="0" sz="8600" u="none" cap="none" strike="noStrike">
                <a:solidFill>
                  <a:schemeClr val="dk1"/>
                </a:solidFill>
                <a:latin typeface="Calibri"/>
                <a:ea typeface="Calibri"/>
                <a:cs typeface="Calibri"/>
                <a:sym typeface="Calibri"/>
              </a:defRPr>
            </a:lvl3pPr>
            <a:lvl4pPr indent="0" lvl="3" marL="6583680" marR="0" rtl="0" algn="l">
              <a:spcBef>
                <a:spcPts val="0"/>
              </a:spcBef>
              <a:buSzPts val="1400"/>
              <a:buNone/>
              <a:defRPr b="0" i="0" sz="8600" u="none" cap="none" strike="noStrike">
                <a:solidFill>
                  <a:schemeClr val="dk1"/>
                </a:solidFill>
                <a:latin typeface="Calibri"/>
                <a:ea typeface="Calibri"/>
                <a:cs typeface="Calibri"/>
                <a:sym typeface="Calibri"/>
              </a:defRPr>
            </a:lvl4pPr>
            <a:lvl5pPr indent="0" lvl="4" marL="8778240" marR="0" rtl="0" algn="l">
              <a:spcBef>
                <a:spcPts val="0"/>
              </a:spcBef>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buSzPts val="1400"/>
              <a:buNone/>
              <a:defRPr b="0" i="0" sz="8600" u="none" cap="none" strike="noStrike">
                <a:solidFill>
                  <a:schemeClr val="dk1"/>
                </a:solidFill>
                <a:latin typeface="Calibri"/>
                <a:ea typeface="Calibri"/>
                <a:cs typeface="Calibri"/>
                <a:sym typeface="Calibri"/>
              </a:defRPr>
            </a:lvl6pPr>
            <a:lvl7pPr indent="0" lvl="6" marL="13167361" marR="0" rtl="0" algn="l">
              <a:spcBef>
                <a:spcPts val="0"/>
              </a:spcBef>
              <a:buSzPts val="1400"/>
              <a:buNone/>
              <a:defRPr b="0" i="0" sz="8600" u="none" cap="none" strike="noStrike">
                <a:solidFill>
                  <a:schemeClr val="dk1"/>
                </a:solidFill>
                <a:latin typeface="Calibri"/>
                <a:ea typeface="Calibri"/>
                <a:cs typeface="Calibri"/>
                <a:sym typeface="Calibri"/>
              </a:defRPr>
            </a:lvl7pPr>
            <a:lvl8pPr indent="0" lvl="7" marL="15361920" marR="0" rtl="0" algn="l">
              <a:spcBef>
                <a:spcPts val="0"/>
              </a:spcBef>
              <a:buSzPts val="1400"/>
              <a:buNone/>
              <a:defRPr b="0" i="0" sz="8600" u="none" cap="none" strike="noStrike">
                <a:solidFill>
                  <a:schemeClr val="dk1"/>
                </a:solidFill>
                <a:latin typeface="Calibri"/>
                <a:ea typeface="Calibri"/>
                <a:cs typeface="Calibri"/>
                <a:sym typeface="Calibri"/>
              </a:defRPr>
            </a:lvl8pPr>
            <a:lvl9pPr indent="0" lvl="8" marL="17556480" marR="0" rtl="0" algn="l">
              <a:spcBef>
                <a:spcPts val="0"/>
              </a:spcBef>
              <a:buSzPts val="1400"/>
              <a:buNone/>
              <a:defRPr b="0" i="0" sz="86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14996159" y="30510481"/>
            <a:ext cx="13898880" cy="17526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5800" u="none" cap="none" strike="noStrike">
                <a:solidFill>
                  <a:srgbClr val="888888"/>
                </a:solidFill>
                <a:latin typeface="Calibri"/>
                <a:ea typeface="Calibri"/>
                <a:cs typeface="Calibri"/>
                <a:sym typeface="Calibri"/>
              </a:defRPr>
            </a:lvl1pPr>
            <a:lvl2pPr indent="0" lvl="1" marL="2194560" marR="0" rtl="0" algn="l">
              <a:spcBef>
                <a:spcPts val="0"/>
              </a:spcBef>
              <a:buSzPts val="1400"/>
              <a:buNone/>
              <a:defRPr b="0" i="0" sz="8600" u="none" cap="none" strike="noStrike">
                <a:solidFill>
                  <a:schemeClr val="dk1"/>
                </a:solidFill>
                <a:latin typeface="Calibri"/>
                <a:ea typeface="Calibri"/>
                <a:cs typeface="Calibri"/>
                <a:sym typeface="Calibri"/>
              </a:defRPr>
            </a:lvl2pPr>
            <a:lvl3pPr indent="0" lvl="2" marL="4389120" marR="0" rtl="0" algn="l">
              <a:spcBef>
                <a:spcPts val="0"/>
              </a:spcBef>
              <a:buSzPts val="1400"/>
              <a:buNone/>
              <a:defRPr b="0" i="0" sz="8600" u="none" cap="none" strike="noStrike">
                <a:solidFill>
                  <a:schemeClr val="dk1"/>
                </a:solidFill>
                <a:latin typeface="Calibri"/>
                <a:ea typeface="Calibri"/>
                <a:cs typeface="Calibri"/>
                <a:sym typeface="Calibri"/>
              </a:defRPr>
            </a:lvl3pPr>
            <a:lvl4pPr indent="0" lvl="3" marL="6583680" marR="0" rtl="0" algn="l">
              <a:spcBef>
                <a:spcPts val="0"/>
              </a:spcBef>
              <a:buSzPts val="1400"/>
              <a:buNone/>
              <a:defRPr b="0" i="0" sz="8600" u="none" cap="none" strike="noStrike">
                <a:solidFill>
                  <a:schemeClr val="dk1"/>
                </a:solidFill>
                <a:latin typeface="Calibri"/>
                <a:ea typeface="Calibri"/>
                <a:cs typeface="Calibri"/>
                <a:sym typeface="Calibri"/>
              </a:defRPr>
            </a:lvl4pPr>
            <a:lvl5pPr indent="0" lvl="4" marL="8778240" marR="0" rtl="0" algn="l">
              <a:spcBef>
                <a:spcPts val="0"/>
              </a:spcBef>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buSzPts val="1400"/>
              <a:buNone/>
              <a:defRPr b="0" i="0" sz="8600" u="none" cap="none" strike="noStrike">
                <a:solidFill>
                  <a:schemeClr val="dk1"/>
                </a:solidFill>
                <a:latin typeface="Calibri"/>
                <a:ea typeface="Calibri"/>
                <a:cs typeface="Calibri"/>
                <a:sym typeface="Calibri"/>
              </a:defRPr>
            </a:lvl6pPr>
            <a:lvl7pPr indent="0" lvl="6" marL="13167361" marR="0" rtl="0" algn="l">
              <a:spcBef>
                <a:spcPts val="0"/>
              </a:spcBef>
              <a:buSzPts val="1400"/>
              <a:buNone/>
              <a:defRPr b="0" i="0" sz="8600" u="none" cap="none" strike="noStrike">
                <a:solidFill>
                  <a:schemeClr val="dk1"/>
                </a:solidFill>
                <a:latin typeface="Calibri"/>
                <a:ea typeface="Calibri"/>
                <a:cs typeface="Calibri"/>
                <a:sym typeface="Calibri"/>
              </a:defRPr>
            </a:lvl7pPr>
            <a:lvl8pPr indent="0" lvl="7" marL="15361920" marR="0" rtl="0" algn="l">
              <a:spcBef>
                <a:spcPts val="0"/>
              </a:spcBef>
              <a:buSzPts val="1400"/>
              <a:buNone/>
              <a:defRPr b="0" i="0" sz="8600" u="none" cap="none" strike="noStrike">
                <a:solidFill>
                  <a:schemeClr val="dk1"/>
                </a:solidFill>
                <a:latin typeface="Calibri"/>
                <a:ea typeface="Calibri"/>
                <a:cs typeface="Calibri"/>
                <a:sym typeface="Calibri"/>
              </a:defRPr>
            </a:lvl8pPr>
            <a:lvl9pPr indent="0" lvl="8" marL="17556480" marR="0" rtl="0" algn="l">
              <a:spcBef>
                <a:spcPts val="0"/>
              </a:spcBef>
              <a:buSzPts val="1400"/>
              <a:buNone/>
              <a:defRPr b="0" i="0" sz="86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31455359" y="30510481"/>
            <a:ext cx="10241280" cy="1752600"/>
          </a:xfrm>
          <a:prstGeom prst="rect">
            <a:avLst/>
          </a:prstGeom>
          <a:noFill/>
          <a:ln>
            <a:noFill/>
          </a:ln>
        </p:spPr>
        <p:txBody>
          <a:bodyPr anchorCtr="0" anchor="ctr" bIns="219450" lIns="438900" rIns="438900" wrap="square" tIns="219450">
            <a:noAutofit/>
          </a:bodyPr>
          <a:lstStyle/>
          <a:p>
            <a:pPr indent="0" lvl="0" marL="0" marR="0" rtl="0" algn="r">
              <a:spcBef>
                <a:spcPts val="0"/>
              </a:spcBef>
              <a:buNone/>
            </a:pPr>
            <a:fld id="{00000000-1234-1234-1234-123412341234}" type="slidenum">
              <a:rPr b="0" i="0" lang="en-US" sz="58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2194560" y="1318262"/>
            <a:ext cx="39502081" cy="54864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21100"/>
              <a:buFont typeface="Calibri"/>
              <a:buNone/>
              <a:defRPr b="0" i="0" sz="211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70" name="Shape 70"/>
          <p:cNvSpPr txBox="1"/>
          <p:nvPr>
            <p:ph idx="1" type="body"/>
          </p:nvPr>
        </p:nvSpPr>
        <p:spPr>
          <a:xfrm rot="5400000">
            <a:off x="11083290" y="-1207767"/>
            <a:ext cx="21724621" cy="39502081"/>
          </a:xfrm>
          <a:prstGeom prst="rect">
            <a:avLst/>
          </a:prstGeom>
          <a:noFill/>
          <a:ln>
            <a:noFill/>
          </a:ln>
        </p:spPr>
        <p:txBody>
          <a:bodyPr anchorCtr="0" anchor="t" bIns="91425" lIns="91425" rIns="91425" wrap="square" tIns="91425"/>
          <a:lstStyle>
            <a:lvl1pPr indent="-668020" lvl="0" marL="1645920" marR="0" rtl="0" algn="l">
              <a:spcBef>
                <a:spcPts val="3080"/>
              </a:spcBef>
              <a:buClr>
                <a:schemeClr val="dk1"/>
              </a:buClr>
              <a:buSzPts val="15400"/>
              <a:buFont typeface="Arial"/>
              <a:buChar char="•"/>
              <a:defRPr b="0" i="0" sz="15400" u="none" cap="none" strike="noStrike">
                <a:solidFill>
                  <a:schemeClr val="dk1"/>
                </a:solidFill>
                <a:latin typeface="Calibri"/>
                <a:ea typeface="Calibri"/>
                <a:cs typeface="Calibri"/>
                <a:sym typeface="Calibri"/>
              </a:defRPr>
            </a:lvl1pPr>
            <a:lvl2pPr indent="-520699" lvl="1" marL="3566159" marR="0" rtl="0" algn="l">
              <a:spcBef>
                <a:spcPts val="2680"/>
              </a:spcBef>
              <a:buClr>
                <a:schemeClr val="dk1"/>
              </a:buClr>
              <a:buSzPts val="13400"/>
              <a:buFont typeface="Arial"/>
              <a:buChar char="–"/>
              <a:defRPr b="0" i="0" sz="13400" u="none" cap="none" strike="noStrike">
                <a:solidFill>
                  <a:schemeClr val="dk1"/>
                </a:solidFill>
                <a:latin typeface="Calibri"/>
                <a:ea typeface="Calibri"/>
                <a:cs typeface="Calibri"/>
                <a:sym typeface="Calibri"/>
              </a:defRPr>
            </a:lvl2pPr>
            <a:lvl3pPr indent="-367029" lvl="2" marL="5486400" marR="0" rtl="0" algn="l">
              <a:spcBef>
                <a:spcPts val="2300"/>
              </a:spcBef>
              <a:buClr>
                <a:schemeClr val="dk1"/>
              </a:buClr>
              <a:buSzPts val="11500"/>
              <a:buFont typeface="Arial"/>
              <a:buChar char="•"/>
              <a:defRPr b="0" i="0" sz="11500" u="none" cap="none" strike="noStrike">
                <a:solidFill>
                  <a:schemeClr val="dk1"/>
                </a:solidFill>
                <a:latin typeface="Calibri"/>
                <a:ea typeface="Calibri"/>
                <a:cs typeface="Calibri"/>
                <a:sym typeface="Calibri"/>
              </a:defRPr>
            </a:lvl3pPr>
            <a:lvl4pPr indent="-487679" lvl="3" marL="7680960"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79" lvl="4" marL="9875520"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80" lvl="5" marL="12070080"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78" lvl="6" marL="14264639"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80" lvl="7" marL="16459200"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80" lvl="8" marL="18653760"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2194560" y="30510481"/>
            <a:ext cx="10241280" cy="17526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5800">
                <a:solidFill>
                  <a:srgbClr val="888888"/>
                </a:solidFill>
                <a:latin typeface="Calibri"/>
                <a:ea typeface="Calibri"/>
                <a:cs typeface="Calibri"/>
                <a:sym typeface="Calibri"/>
              </a:defRPr>
            </a:lvl1pPr>
            <a:lvl2pPr indent="0" lvl="1" marL="2194560" marR="0" rtl="0" algn="l">
              <a:spcBef>
                <a:spcPts val="0"/>
              </a:spcBef>
              <a:buSzPts val="1400"/>
              <a:buNone/>
              <a:defRPr b="0" i="0" sz="8600" u="none" cap="none" strike="noStrike">
                <a:solidFill>
                  <a:schemeClr val="dk1"/>
                </a:solidFill>
                <a:latin typeface="Calibri"/>
                <a:ea typeface="Calibri"/>
                <a:cs typeface="Calibri"/>
                <a:sym typeface="Calibri"/>
              </a:defRPr>
            </a:lvl2pPr>
            <a:lvl3pPr indent="0" lvl="2" marL="4389120" marR="0" rtl="0" algn="l">
              <a:spcBef>
                <a:spcPts val="0"/>
              </a:spcBef>
              <a:buSzPts val="1400"/>
              <a:buNone/>
              <a:defRPr b="0" i="0" sz="8600" u="none" cap="none" strike="noStrike">
                <a:solidFill>
                  <a:schemeClr val="dk1"/>
                </a:solidFill>
                <a:latin typeface="Calibri"/>
                <a:ea typeface="Calibri"/>
                <a:cs typeface="Calibri"/>
                <a:sym typeface="Calibri"/>
              </a:defRPr>
            </a:lvl3pPr>
            <a:lvl4pPr indent="0" lvl="3" marL="6583680" marR="0" rtl="0" algn="l">
              <a:spcBef>
                <a:spcPts val="0"/>
              </a:spcBef>
              <a:buSzPts val="1400"/>
              <a:buNone/>
              <a:defRPr b="0" i="0" sz="8600" u="none" cap="none" strike="noStrike">
                <a:solidFill>
                  <a:schemeClr val="dk1"/>
                </a:solidFill>
                <a:latin typeface="Calibri"/>
                <a:ea typeface="Calibri"/>
                <a:cs typeface="Calibri"/>
                <a:sym typeface="Calibri"/>
              </a:defRPr>
            </a:lvl4pPr>
            <a:lvl5pPr indent="0" lvl="4" marL="8778240" marR="0" rtl="0" algn="l">
              <a:spcBef>
                <a:spcPts val="0"/>
              </a:spcBef>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buSzPts val="1400"/>
              <a:buNone/>
              <a:defRPr b="0" i="0" sz="8600" u="none" cap="none" strike="noStrike">
                <a:solidFill>
                  <a:schemeClr val="dk1"/>
                </a:solidFill>
                <a:latin typeface="Calibri"/>
                <a:ea typeface="Calibri"/>
                <a:cs typeface="Calibri"/>
                <a:sym typeface="Calibri"/>
              </a:defRPr>
            </a:lvl6pPr>
            <a:lvl7pPr indent="0" lvl="6" marL="13167361" marR="0" rtl="0" algn="l">
              <a:spcBef>
                <a:spcPts val="0"/>
              </a:spcBef>
              <a:buSzPts val="1400"/>
              <a:buNone/>
              <a:defRPr b="0" i="0" sz="8600" u="none" cap="none" strike="noStrike">
                <a:solidFill>
                  <a:schemeClr val="dk1"/>
                </a:solidFill>
                <a:latin typeface="Calibri"/>
                <a:ea typeface="Calibri"/>
                <a:cs typeface="Calibri"/>
                <a:sym typeface="Calibri"/>
              </a:defRPr>
            </a:lvl7pPr>
            <a:lvl8pPr indent="0" lvl="7" marL="15361920" marR="0" rtl="0" algn="l">
              <a:spcBef>
                <a:spcPts val="0"/>
              </a:spcBef>
              <a:buSzPts val="1400"/>
              <a:buNone/>
              <a:defRPr b="0" i="0" sz="8600" u="none" cap="none" strike="noStrike">
                <a:solidFill>
                  <a:schemeClr val="dk1"/>
                </a:solidFill>
                <a:latin typeface="Calibri"/>
                <a:ea typeface="Calibri"/>
                <a:cs typeface="Calibri"/>
                <a:sym typeface="Calibri"/>
              </a:defRPr>
            </a:lvl8pPr>
            <a:lvl9pPr indent="0" lvl="8" marL="17556480" marR="0" rtl="0" algn="l">
              <a:spcBef>
                <a:spcPts val="0"/>
              </a:spcBef>
              <a:buSzPts val="1400"/>
              <a:buNone/>
              <a:defRPr b="0" i="0" sz="86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14996159" y="30510481"/>
            <a:ext cx="13898880" cy="17526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5800">
                <a:solidFill>
                  <a:srgbClr val="888888"/>
                </a:solidFill>
                <a:latin typeface="Calibri"/>
                <a:ea typeface="Calibri"/>
                <a:cs typeface="Calibri"/>
                <a:sym typeface="Calibri"/>
              </a:defRPr>
            </a:lvl1pPr>
            <a:lvl2pPr indent="0" lvl="1" marL="2194560" marR="0" rtl="0" algn="l">
              <a:spcBef>
                <a:spcPts val="0"/>
              </a:spcBef>
              <a:buSzPts val="1400"/>
              <a:buNone/>
              <a:defRPr b="0" i="0" sz="8600" u="none" cap="none" strike="noStrike">
                <a:solidFill>
                  <a:schemeClr val="dk1"/>
                </a:solidFill>
                <a:latin typeface="Calibri"/>
                <a:ea typeface="Calibri"/>
                <a:cs typeface="Calibri"/>
                <a:sym typeface="Calibri"/>
              </a:defRPr>
            </a:lvl2pPr>
            <a:lvl3pPr indent="0" lvl="2" marL="4389120" marR="0" rtl="0" algn="l">
              <a:spcBef>
                <a:spcPts val="0"/>
              </a:spcBef>
              <a:buSzPts val="1400"/>
              <a:buNone/>
              <a:defRPr b="0" i="0" sz="8600" u="none" cap="none" strike="noStrike">
                <a:solidFill>
                  <a:schemeClr val="dk1"/>
                </a:solidFill>
                <a:latin typeface="Calibri"/>
                <a:ea typeface="Calibri"/>
                <a:cs typeface="Calibri"/>
                <a:sym typeface="Calibri"/>
              </a:defRPr>
            </a:lvl3pPr>
            <a:lvl4pPr indent="0" lvl="3" marL="6583680" marR="0" rtl="0" algn="l">
              <a:spcBef>
                <a:spcPts val="0"/>
              </a:spcBef>
              <a:buSzPts val="1400"/>
              <a:buNone/>
              <a:defRPr b="0" i="0" sz="8600" u="none" cap="none" strike="noStrike">
                <a:solidFill>
                  <a:schemeClr val="dk1"/>
                </a:solidFill>
                <a:latin typeface="Calibri"/>
                <a:ea typeface="Calibri"/>
                <a:cs typeface="Calibri"/>
                <a:sym typeface="Calibri"/>
              </a:defRPr>
            </a:lvl4pPr>
            <a:lvl5pPr indent="0" lvl="4" marL="8778240" marR="0" rtl="0" algn="l">
              <a:spcBef>
                <a:spcPts val="0"/>
              </a:spcBef>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buSzPts val="1400"/>
              <a:buNone/>
              <a:defRPr b="0" i="0" sz="8600" u="none" cap="none" strike="noStrike">
                <a:solidFill>
                  <a:schemeClr val="dk1"/>
                </a:solidFill>
                <a:latin typeface="Calibri"/>
                <a:ea typeface="Calibri"/>
                <a:cs typeface="Calibri"/>
                <a:sym typeface="Calibri"/>
              </a:defRPr>
            </a:lvl6pPr>
            <a:lvl7pPr indent="0" lvl="6" marL="13167361" marR="0" rtl="0" algn="l">
              <a:spcBef>
                <a:spcPts val="0"/>
              </a:spcBef>
              <a:buSzPts val="1400"/>
              <a:buNone/>
              <a:defRPr b="0" i="0" sz="8600" u="none" cap="none" strike="noStrike">
                <a:solidFill>
                  <a:schemeClr val="dk1"/>
                </a:solidFill>
                <a:latin typeface="Calibri"/>
                <a:ea typeface="Calibri"/>
                <a:cs typeface="Calibri"/>
                <a:sym typeface="Calibri"/>
              </a:defRPr>
            </a:lvl7pPr>
            <a:lvl8pPr indent="0" lvl="7" marL="15361920" marR="0" rtl="0" algn="l">
              <a:spcBef>
                <a:spcPts val="0"/>
              </a:spcBef>
              <a:buSzPts val="1400"/>
              <a:buNone/>
              <a:defRPr b="0" i="0" sz="8600" u="none" cap="none" strike="noStrike">
                <a:solidFill>
                  <a:schemeClr val="dk1"/>
                </a:solidFill>
                <a:latin typeface="Calibri"/>
                <a:ea typeface="Calibri"/>
                <a:cs typeface="Calibri"/>
                <a:sym typeface="Calibri"/>
              </a:defRPr>
            </a:lvl8pPr>
            <a:lvl9pPr indent="0" lvl="8" marL="17556480" marR="0" rtl="0" algn="l">
              <a:spcBef>
                <a:spcPts val="0"/>
              </a:spcBef>
              <a:buSzPts val="1400"/>
              <a:buNone/>
              <a:defRPr b="0" i="0" sz="86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31455359" y="30510481"/>
            <a:ext cx="10241280" cy="1752600"/>
          </a:xfrm>
          <a:prstGeom prst="rect">
            <a:avLst/>
          </a:prstGeom>
          <a:noFill/>
          <a:ln>
            <a:noFill/>
          </a:ln>
        </p:spPr>
        <p:txBody>
          <a:bodyPr anchorCtr="0" anchor="ctr" bIns="219450" lIns="438900" rIns="438900" wrap="square" tIns="219450">
            <a:noAutofit/>
          </a:bodyPr>
          <a:lstStyle/>
          <a:p>
            <a:pPr indent="0" lvl="0" marL="0" marR="0" rtl="0" algn="r">
              <a:spcBef>
                <a:spcPts val="0"/>
              </a:spcBef>
              <a:buNone/>
            </a:pPr>
            <a:fld id="{00000000-1234-1234-1234-123412341234}" type="slidenum">
              <a:rPr lang="en-US" sz="58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109034586" y="50032921"/>
            <a:ext cx="134820660" cy="47404017"/>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21100"/>
              <a:buFont typeface="Calibri"/>
              <a:buNone/>
              <a:defRPr b="0" i="0" sz="211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76" name="Shape 76"/>
          <p:cNvSpPr txBox="1"/>
          <p:nvPr>
            <p:ph idx="1" type="body"/>
          </p:nvPr>
        </p:nvSpPr>
        <p:spPr>
          <a:xfrm rot="5400000">
            <a:off x="13860789" y="2994661"/>
            <a:ext cx="134820660" cy="141480537"/>
          </a:xfrm>
          <a:prstGeom prst="rect">
            <a:avLst/>
          </a:prstGeom>
          <a:noFill/>
          <a:ln>
            <a:noFill/>
          </a:ln>
        </p:spPr>
        <p:txBody>
          <a:bodyPr anchorCtr="0" anchor="t" bIns="91425" lIns="91425" rIns="91425" wrap="square" tIns="91425"/>
          <a:lstStyle>
            <a:lvl1pPr indent="-668020" lvl="0" marL="1645920" marR="0" rtl="0" algn="l">
              <a:spcBef>
                <a:spcPts val="3080"/>
              </a:spcBef>
              <a:buClr>
                <a:schemeClr val="dk1"/>
              </a:buClr>
              <a:buSzPts val="15400"/>
              <a:buFont typeface="Arial"/>
              <a:buChar char="•"/>
              <a:defRPr b="0" i="0" sz="15400" u="none" cap="none" strike="noStrike">
                <a:solidFill>
                  <a:schemeClr val="dk1"/>
                </a:solidFill>
                <a:latin typeface="Calibri"/>
                <a:ea typeface="Calibri"/>
                <a:cs typeface="Calibri"/>
                <a:sym typeface="Calibri"/>
              </a:defRPr>
            </a:lvl1pPr>
            <a:lvl2pPr indent="-520699" lvl="1" marL="3566159" marR="0" rtl="0" algn="l">
              <a:spcBef>
                <a:spcPts val="2680"/>
              </a:spcBef>
              <a:buClr>
                <a:schemeClr val="dk1"/>
              </a:buClr>
              <a:buSzPts val="13400"/>
              <a:buFont typeface="Arial"/>
              <a:buChar char="–"/>
              <a:defRPr b="0" i="0" sz="13400" u="none" cap="none" strike="noStrike">
                <a:solidFill>
                  <a:schemeClr val="dk1"/>
                </a:solidFill>
                <a:latin typeface="Calibri"/>
                <a:ea typeface="Calibri"/>
                <a:cs typeface="Calibri"/>
                <a:sym typeface="Calibri"/>
              </a:defRPr>
            </a:lvl2pPr>
            <a:lvl3pPr indent="-367029" lvl="2" marL="5486400" marR="0" rtl="0" algn="l">
              <a:spcBef>
                <a:spcPts val="2300"/>
              </a:spcBef>
              <a:buClr>
                <a:schemeClr val="dk1"/>
              </a:buClr>
              <a:buSzPts val="11500"/>
              <a:buFont typeface="Arial"/>
              <a:buChar char="•"/>
              <a:defRPr b="0" i="0" sz="11500" u="none" cap="none" strike="noStrike">
                <a:solidFill>
                  <a:schemeClr val="dk1"/>
                </a:solidFill>
                <a:latin typeface="Calibri"/>
                <a:ea typeface="Calibri"/>
                <a:cs typeface="Calibri"/>
                <a:sym typeface="Calibri"/>
              </a:defRPr>
            </a:lvl3pPr>
            <a:lvl4pPr indent="-487679" lvl="3" marL="7680960"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79" lvl="4" marL="9875520"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80" lvl="5" marL="12070080"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78" lvl="6" marL="14264639"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80" lvl="7" marL="16459200"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80" lvl="8" marL="18653760"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2194560" y="30510481"/>
            <a:ext cx="10241280" cy="17526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5800">
                <a:solidFill>
                  <a:srgbClr val="888888"/>
                </a:solidFill>
                <a:latin typeface="Calibri"/>
                <a:ea typeface="Calibri"/>
                <a:cs typeface="Calibri"/>
                <a:sym typeface="Calibri"/>
              </a:defRPr>
            </a:lvl1pPr>
            <a:lvl2pPr indent="0" lvl="1" marL="2194560" marR="0" rtl="0" algn="l">
              <a:spcBef>
                <a:spcPts val="0"/>
              </a:spcBef>
              <a:buSzPts val="1400"/>
              <a:buNone/>
              <a:defRPr b="0" i="0" sz="8600" u="none" cap="none" strike="noStrike">
                <a:solidFill>
                  <a:schemeClr val="dk1"/>
                </a:solidFill>
                <a:latin typeface="Calibri"/>
                <a:ea typeface="Calibri"/>
                <a:cs typeface="Calibri"/>
                <a:sym typeface="Calibri"/>
              </a:defRPr>
            </a:lvl2pPr>
            <a:lvl3pPr indent="0" lvl="2" marL="4389120" marR="0" rtl="0" algn="l">
              <a:spcBef>
                <a:spcPts val="0"/>
              </a:spcBef>
              <a:buSzPts val="1400"/>
              <a:buNone/>
              <a:defRPr b="0" i="0" sz="8600" u="none" cap="none" strike="noStrike">
                <a:solidFill>
                  <a:schemeClr val="dk1"/>
                </a:solidFill>
                <a:latin typeface="Calibri"/>
                <a:ea typeface="Calibri"/>
                <a:cs typeface="Calibri"/>
                <a:sym typeface="Calibri"/>
              </a:defRPr>
            </a:lvl3pPr>
            <a:lvl4pPr indent="0" lvl="3" marL="6583680" marR="0" rtl="0" algn="l">
              <a:spcBef>
                <a:spcPts val="0"/>
              </a:spcBef>
              <a:buSzPts val="1400"/>
              <a:buNone/>
              <a:defRPr b="0" i="0" sz="8600" u="none" cap="none" strike="noStrike">
                <a:solidFill>
                  <a:schemeClr val="dk1"/>
                </a:solidFill>
                <a:latin typeface="Calibri"/>
                <a:ea typeface="Calibri"/>
                <a:cs typeface="Calibri"/>
                <a:sym typeface="Calibri"/>
              </a:defRPr>
            </a:lvl4pPr>
            <a:lvl5pPr indent="0" lvl="4" marL="8778240" marR="0" rtl="0" algn="l">
              <a:spcBef>
                <a:spcPts val="0"/>
              </a:spcBef>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buSzPts val="1400"/>
              <a:buNone/>
              <a:defRPr b="0" i="0" sz="8600" u="none" cap="none" strike="noStrike">
                <a:solidFill>
                  <a:schemeClr val="dk1"/>
                </a:solidFill>
                <a:latin typeface="Calibri"/>
                <a:ea typeface="Calibri"/>
                <a:cs typeface="Calibri"/>
                <a:sym typeface="Calibri"/>
              </a:defRPr>
            </a:lvl6pPr>
            <a:lvl7pPr indent="0" lvl="6" marL="13167361" marR="0" rtl="0" algn="l">
              <a:spcBef>
                <a:spcPts val="0"/>
              </a:spcBef>
              <a:buSzPts val="1400"/>
              <a:buNone/>
              <a:defRPr b="0" i="0" sz="8600" u="none" cap="none" strike="noStrike">
                <a:solidFill>
                  <a:schemeClr val="dk1"/>
                </a:solidFill>
                <a:latin typeface="Calibri"/>
                <a:ea typeface="Calibri"/>
                <a:cs typeface="Calibri"/>
                <a:sym typeface="Calibri"/>
              </a:defRPr>
            </a:lvl7pPr>
            <a:lvl8pPr indent="0" lvl="7" marL="15361920" marR="0" rtl="0" algn="l">
              <a:spcBef>
                <a:spcPts val="0"/>
              </a:spcBef>
              <a:buSzPts val="1400"/>
              <a:buNone/>
              <a:defRPr b="0" i="0" sz="8600" u="none" cap="none" strike="noStrike">
                <a:solidFill>
                  <a:schemeClr val="dk1"/>
                </a:solidFill>
                <a:latin typeface="Calibri"/>
                <a:ea typeface="Calibri"/>
                <a:cs typeface="Calibri"/>
                <a:sym typeface="Calibri"/>
              </a:defRPr>
            </a:lvl8pPr>
            <a:lvl9pPr indent="0" lvl="8" marL="17556480" marR="0" rtl="0" algn="l">
              <a:spcBef>
                <a:spcPts val="0"/>
              </a:spcBef>
              <a:buSzPts val="1400"/>
              <a:buNone/>
              <a:defRPr b="0" i="0" sz="86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14996159" y="30510481"/>
            <a:ext cx="13898880" cy="17526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5800">
                <a:solidFill>
                  <a:srgbClr val="888888"/>
                </a:solidFill>
                <a:latin typeface="Calibri"/>
                <a:ea typeface="Calibri"/>
                <a:cs typeface="Calibri"/>
                <a:sym typeface="Calibri"/>
              </a:defRPr>
            </a:lvl1pPr>
            <a:lvl2pPr indent="0" lvl="1" marL="2194560" marR="0" rtl="0" algn="l">
              <a:spcBef>
                <a:spcPts val="0"/>
              </a:spcBef>
              <a:buSzPts val="1400"/>
              <a:buNone/>
              <a:defRPr b="0" i="0" sz="8600" u="none" cap="none" strike="noStrike">
                <a:solidFill>
                  <a:schemeClr val="dk1"/>
                </a:solidFill>
                <a:latin typeface="Calibri"/>
                <a:ea typeface="Calibri"/>
                <a:cs typeface="Calibri"/>
                <a:sym typeface="Calibri"/>
              </a:defRPr>
            </a:lvl2pPr>
            <a:lvl3pPr indent="0" lvl="2" marL="4389120" marR="0" rtl="0" algn="l">
              <a:spcBef>
                <a:spcPts val="0"/>
              </a:spcBef>
              <a:buSzPts val="1400"/>
              <a:buNone/>
              <a:defRPr b="0" i="0" sz="8600" u="none" cap="none" strike="noStrike">
                <a:solidFill>
                  <a:schemeClr val="dk1"/>
                </a:solidFill>
                <a:latin typeface="Calibri"/>
                <a:ea typeface="Calibri"/>
                <a:cs typeface="Calibri"/>
                <a:sym typeface="Calibri"/>
              </a:defRPr>
            </a:lvl3pPr>
            <a:lvl4pPr indent="0" lvl="3" marL="6583680" marR="0" rtl="0" algn="l">
              <a:spcBef>
                <a:spcPts val="0"/>
              </a:spcBef>
              <a:buSzPts val="1400"/>
              <a:buNone/>
              <a:defRPr b="0" i="0" sz="8600" u="none" cap="none" strike="noStrike">
                <a:solidFill>
                  <a:schemeClr val="dk1"/>
                </a:solidFill>
                <a:latin typeface="Calibri"/>
                <a:ea typeface="Calibri"/>
                <a:cs typeface="Calibri"/>
                <a:sym typeface="Calibri"/>
              </a:defRPr>
            </a:lvl4pPr>
            <a:lvl5pPr indent="0" lvl="4" marL="8778240" marR="0" rtl="0" algn="l">
              <a:spcBef>
                <a:spcPts val="0"/>
              </a:spcBef>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buSzPts val="1400"/>
              <a:buNone/>
              <a:defRPr b="0" i="0" sz="8600" u="none" cap="none" strike="noStrike">
                <a:solidFill>
                  <a:schemeClr val="dk1"/>
                </a:solidFill>
                <a:latin typeface="Calibri"/>
                <a:ea typeface="Calibri"/>
                <a:cs typeface="Calibri"/>
                <a:sym typeface="Calibri"/>
              </a:defRPr>
            </a:lvl6pPr>
            <a:lvl7pPr indent="0" lvl="6" marL="13167361" marR="0" rtl="0" algn="l">
              <a:spcBef>
                <a:spcPts val="0"/>
              </a:spcBef>
              <a:buSzPts val="1400"/>
              <a:buNone/>
              <a:defRPr b="0" i="0" sz="8600" u="none" cap="none" strike="noStrike">
                <a:solidFill>
                  <a:schemeClr val="dk1"/>
                </a:solidFill>
                <a:latin typeface="Calibri"/>
                <a:ea typeface="Calibri"/>
                <a:cs typeface="Calibri"/>
                <a:sym typeface="Calibri"/>
              </a:defRPr>
            </a:lvl7pPr>
            <a:lvl8pPr indent="0" lvl="7" marL="15361920" marR="0" rtl="0" algn="l">
              <a:spcBef>
                <a:spcPts val="0"/>
              </a:spcBef>
              <a:buSzPts val="1400"/>
              <a:buNone/>
              <a:defRPr b="0" i="0" sz="8600" u="none" cap="none" strike="noStrike">
                <a:solidFill>
                  <a:schemeClr val="dk1"/>
                </a:solidFill>
                <a:latin typeface="Calibri"/>
                <a:ea typeface="Calibri"/>
                <a:cs typeface="Calibri"/>
                <a:sym typeface="Calibri"/>
              </a:defRPr>
            </a:lvl8pPr>
            <a:lvl9pPr indent="0" lvl="8" marL="17556480" marR="0" rtl="0" algn="l">
              <a:spcBef>
                <a:spcPts val="0"/>
              </a:spcBef>
              <a:buSzPts val="1400"/>
              <a:buNone/>
              <a:defRPr b="0" i="0" sz="86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31455359" y="30510481"/>
            <a:ext cx="10241280" cy="1752600"/>
          </a:xfrm>
          <a:prstGeom prst="rect">
            <a:avLst/>
          </a:prstGeom>
          <a:noFill/>
          <a:ln>
            <a:noFill/>
          </a:ln>
        </p:spPr>
        <p:txBody>
          <a:bodyPr anchorCtr="0" anchor="ctr" bIns="219450" lIns="438900" rIns="438900" wrap="square" tIns="219450">
            <a:noAutofit/>
          </a:bodyPr>
          <a:lstStyle/>
          <a:p>
            <a:pPr indent="0" lvl="0" marL="0" marR="0" rtl="0" algn="r">
              <a:spcBef>
                <a:spcPts val="0"/>
              </a:spcBef>
              <a:buNone/>
            </a:pPr>
            <a:fld id="{00000000-1234-1234-1234-123412341234}" type="slidenum">
              <a:rPr lang="en-US" sz="58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7" name="Shape 17"/>
        <p:cNvGrpSpPr/>
        <p:nvPr/>
      </p:nvGrpSpPr>
      <p:grpSpPr>
        <a:xfrm>
          <a:off x="0" y="0"/>
          <a:ext cx="0" cy="0"/>
          <a:chOff x="0" y="0"/>
          <a:chExt cx="0" cy="0"/>
        </a:xfrm>
      </p:grpSpPr>
      <p:sp>
        <p:nvSpPr>
          <p:cNvPr id="18" name="Shape 18"/>
          <p:cNvSpPr txBox="1"/>
          <p:nvPr>
            <p:ph type="title"/>
          </p:nvPr>
        </p:nvSpPr>
        <p:spPr>
          <a:xfrm>
            <a:off x="2194560" y="1318262"/>
            <a:ext cx="39502081" cy="54864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21100"/>
              <a:buFont typeface="Calibri"/>
              <a:buNone/>
              <a:defRPr b="0" i="0" sz="211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9" name="Shape 19"/>
          <p:cNvSpPr txBox="1"/>
          <p:nvPr>
            <p:ph idx="1" type="body"/>
          </p:nvPr>
        </p:nvSpPr>
        <p:spPr>
          <a:xfrm>
            <a:off x="2194560" y="7680963"/>
            <a:ext cx="39502081" cy="21724621"/>
          </a:xfrm>
          <a:prstGeom prst="rect">
            <a:avLst/>
          </a:prstGeom>
          <a:noFill/>
          <a:ln>
            <a:noFill/>
          </a:ln>
        </p:spPr>
        <p:txBody>
          <a:bodyPr anchorCtr="0" anchor="t" bIns="91425" lIns="91425" rIns="91425" wrap="square" tIns="91425"/>
          <a:lstStyle>
            <a:lvl1pPr indent="-668020" lvl="0" marL="1645920" marR="0" rtl="0" algn="l">
              <a:spcBef>
                <a:spcPts val="3080"/>
              </a:spcBef>
              <a:buClr>
                <a:schemeClr val="dk1"/>
              </a:buClr>
              <a:buSzPts val="15400"/>
              <a:buFont typeface="Arial"/>
              <a:buChar char="•"/>
              <a:defRPr b="0" i="0" sz="15400" u="none" cap="none" strike="noStrike">
                <a:solidFill>
                  <a:schemeClr val="dk1"/>
                </a:solidFill>
                <a:latin typeface="Calibri"/>
                <a:ea typeface="Calibri"/>
                <a:cs typeface="Calibri"/>
                <a:sym typeface="Calibri"/>
              </a:defRPr>
            </a:lvl1pPr>
            <a:lvl2pPr indent="-520699" lvl="1" marL="3566159" marR="0" rtl="0" algn="l">
              <a:spcBef>
                <a:spcPts val="2680"/>
              </a:spcBef>
              <a:buClr>
                <a:schemeClr val="dk1"/>
              </a:buClr>
              <a:buSzPts val="13400"/>
              <a:buFont typeface="Arial"/>
              <a:buChar char="–"/>
              <a:defRPr b="0" i="0" sz="13400" u="none" cap="none" strike="noStrike">
                <a:solidFill>
                  <a:schemeClr val="dk1"/>
                </a:solidFill>
                <a:latin typeface="Calibri"/>
                <a:ea typeface="Calibri"/>
                <a:cs typeface="Calibri"/>
                <a:sym typeface="Calibri"/>
              </a:defRPr>
            </a:lvl2pPr>
            <a:lvl3pPr indent="-367029" lvl="2" marL="5486400" marR="0" rtl="0" algn="l">
              <a:spcBef>
                <a:spcPts val="2300"/>
              </a:spcBef>
              <a:buClr>
                <a:schemeClr val="dk1"/>
              </a:buClr>
              <a:buSzPts val="11500"/>
              <a:buFont typeface="Arial"/>
              <a:buChar char="•"/>
              <a:defRPr b="0" i="0" sz="11500" u="none" cap="none" strike="noStrike">
                <a:solidFill>
                  <a:schemeClr val="dk1"/>
                </a:solidFill>
                <a:latin typeface="Calibri"/>
                <a:ea typeface="Calibri"/>
                <a:cs typeface="Calibri"/>
                <a:sym typeface="Calibri"/>
              </a:defRPr>
            </a:lvl3pPr>
            <a:lvl4pPr indent="-487679" lvl="3" marL="7680960"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79" lvl="4" marL="9875520"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80" lvl="5" marL="12070080"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78" lvl="6" marL="14264639"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80" lvl="7" marL="16459200"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80" lvl="8" marL="18653760"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2194560" y="30510481"/>
            <a:ext cx="10241280" cy="17526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5800">
                <a:solidFill>
                  <a:srgbClr val="888888"/>
                </a:solidFill>
                <a:latin typeface="Calibri"/>
                <a:ea typeface="Calibri"/>
                <a:cs typeface="Calibri"/>
                <a:sym typeface="Calibri"/>
              </a:defRPr>
            </a:lvl1pPr>
            <a:lvl2pPr indent="0" lvl="1" marL="2194560" marR="0" rtl="0" algn="l">
              <a:spcBef>
                <a:spcPts val="0"/>
              </a:spcBef>
              <a:buSzPts val="1400"/>
              <a:buNone/>
              <a:defRPr b="0" i="0" sz="8600" u="none" cap="none" strike="noStrike">
                <a:solidFill>
                  <a:schemeClr val="dk1"/>
                </a:solidFill>
                <a:latin typeface="Calibri"/>
                <a:ea typeface="Calibri"/>
                <a:cs typeface="Calibri"/>
                <a:sym typeface="Calibri"/>
              </a:defRPr>
            </a:lvl2pPr>
            <a:lvl3pPr indent="0" lvl="2" marL="4389120" marR="0" rtl="0" algn="l">
              <a:spcBef>
                <a:spcPts val="0"/>
              </a:spcBef>
              <a:buSzPts val="1400"/>
              <a:buNone/>
              <a:defRPr b="0" i="0" sz="8600" u="none" cap="none" strike="noStrike">
                <a:solidFill>
                  <a:schemeClr val="dk1"/>
                </a:solidFill>
                <a:latin typeface="Calibri"/>
                <a:ea typeface="Calibri"/>
                <a:cs typeface="Calibri"/>
                <a:sym typeface="Calibri"/>
              </a:defRPr>
            </a:lvl3pPr>
            <a:lvl4pPr indent="0" lvl="3" marL="6583680" marR="0" rtl="0" algn="l">
              <a:spcBef>
                <a:spcPts val="0"/>
              </a:spcBef>
              <a:buSzPts val="1400"/>
              <a:buNone/>
              <a:defRPr b="0" i="0" sz="8600" u="none" cap="none" strike="noStrike">
                <a:solidFill>
                  <a:schemeClr val="dk1"/>
                </a:solidFill>
                <a:latin typeface="Calibri"/>
                <a:ea typeface="Calibri"/>
                <a:cs typeface="Calibri"/>
                <a:sym typeface="Calibri"/>
              </a:defRPr>
            </a:lvl4pPr>
            <a:lvl5pPr indent="0" lvl="4" marL="8778240" marR="0" rtl="0" algn="l">
              <a:spcBef>
                <a:spcPts val="0"/>
              </a:spcBef>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buSzPts val="1400"/>
              <a:buNone/>
              <a:defRPr b="0" i="0" sz="8600" u="none" cap="none" strike="noStrike">
                <a:solidFill>
                  <a:schemeClr val="dk1"/>
                </a:solidFill>
                <a:latin typeface="Calibri"/>
                <a:ea typeface="Calibri"/>
                <a:cs typeface="Calibri"/>
                <a:sym typeface="Calibri"/>
              </a:defRPr>
            </a:lvl6pPr>
            <a:lvl7pPr indent="0" lvl="6" marL="13167361" marR="0" rtl="0" algn="l">
              <a:spcBef>
                <a:spcPts val="0"/>
              </a:spcBef>
              <a:buSzPts val="1400"/>
              <a:buNone/>
              <a:defRPr b="0" i="0" sz="8600" u="none" cap="none" strike="noStrike">
                <a:solidFill>
                  <a:schemeClr val="dk1"/>
                </a:solidFill>
                <a:latin typeface="Calibri"/>
                <a:ea typeface="Calibri"/>
                <a:cs typeface="Calibri"/>
                <a:sym typeface="Calibri"/>
              </a:defRPr>
            </a:lvl7pPr>
            <a:lvl8pPr indent="0" lvl="7" marL="15361920" marR="0" rtl="0" algn="l">
              <a:spcBef>
                <a:spcPts val="0"/>
              </a:spcBef>
              <a:buSzPts val="1400"/>
              <a:buNone/>
              <a:defRPr b="0" i="0" sz="8600" u="none" cap="none" strike="noStrike">
                <a:solidFill>
                  <a:schemeClr val="dk1"/>
                </a:solidFill>
                <a:latin typeface="Calibri"/>
                <a:ea typeface="Calibri"/>
                <a:cs typeface="Calibri"/>
                <a:sym typeface="Calibri"/>
              </a:defRPr>
            </a:lvl8pPr>
            <a:lvl9pPr indent="0" lvl="8" marL="17556480" marR="0" rtl="0" algn="l">
              <a:spcBef>
                <a:spcPts val="0"/>
              </a:spcBef>
              <a:buSzPts val="1400"/>
              <a:buNone/>
              <a:defRPr b="0" i="0" sz="86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14996159" y="30510481"/>
            <a:ext cx="13898880" cy="17526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5800">
                <a:solidFill>
                  <a:srgbClr val="888888"/>
                </a:solidFill>
                <a:latin typeface="Calibri"/>
                <a:ea typeface="Calibri"/>
                <a:cs typeface="Calibri"/>
                <a:sym typeface="Calibri"/>
              </a:defRPr>
            </a:lvl1pPr>
            <a:lvl2pPr indent="0" lvl="1" marL="2194560" marR="0" rtl="0" algn="l">
              <a:spcBef>
                <a:spcPts val="0"/>
              </a:spcBef>
              <a:buSzPts val="1400"/>
              <a:buNone/>
              <a:defRPr b="0" i="0" sz="8600" u="none" cap="none" strike="noStrike">
                <a:solidFill>
                  <a:schemeClr val="dk1"/>
                </a:solidFill>
                <a:latin typeface="Calibri"/>
                <a:ea typeface="Calibri"/>
                <a:cs typeface="Calibri"/>
                <a:sym typeface="Calibri"/>
              </a:defRPr>
            </a:lvl2pPr>
            <a:lvl3pPr indent="0" lvl="2" marL="4389120" marR="0" rtl="0" algn="l">
              <a:spcBef>
                <a:spcPts val="0"/>
              </a:spcBef>
              <a:buSzPts val="1400"/>
              <a:buNone/>
              <a:defRPr b="0" i="0" sz="8600" u="none" cap="none" strike="noStrike">
                <a:solidFill>
                  <a:schemeClr val="dk1"/>
                </a:solidFill>
                <a:latin typeface="Calibri"/>
                <a:ea typeface="Calibri"/>
                <a:cs typeface="Calibri"/>
                <a:sym typeface="Calibri"/>
              </a:defRPr>
            </a:lvl3pPr>
            <a:lvl4pPr indent="0" lvl="3" marL="6583680" marR="0" rtl="0" algn="l">
              <a:spcBef>
                <a:spcPts val="0"/>
              </a:spcBef>
              <a:buSzPts val="1400"/>
              <a:buNone/>
              <a:defRPr b="0" i="0" sz="8600" u="none" cap="none" strike="noStrike">
                <a:solidFill>
                  <a:schemeClr val="dk1"/>
                </a:solidFill>
                <a:latin typeface="Calibri"/>
                <a:ea typeface="Calibri"/>
                <a:cs typeface="Calibri"/>
                <a:sym typeface="Calibri"/>
              </a:defRPr>
            </a:lvl4pPr>
            <a:lvl5pPr indent="0" lvl="4" marL="8778240" marR="0" rtl="0" algn="l">
              <a:spcBef>
                <a:spcPts val="0"/>
              </a:spcBef>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buSzPts val="1400"/>
              <a:buNone/>
              <a:defRPr b="0" i="0" sz="8600" u="none" cap="none" strike="noStrike">
                <a:solidFill>
                  <a:schemeClr val="dk1"/>
                </a:solidFill>
                <a:latin typeface="Calibri"/>
                <a:ea typeface="Calibri"/>
                <a:cs typeface="Calibri"/>
                <a:sym typeface="Calibri"/>
              </a:defRPr>
            </a:lvl6pPr>
            <a:lvl7pPr indent="0" lvl="6" marL="13167361" marR="0" rtl="0" algn="l">
              <a:spcBef>
                <a:spcPts val="0"/>
              </a:spcBef>
              <a:buSzPts val="1400"/>
              <a:buNone/>
              <a:defRPr b="0" i="0" sz="8600" u="none" cap="none" strike="noStrike">
                <a:solidFill>
                  <a:schemeClr val="dk1"/>
                </a:solidFill>
                <a:latin typeface="Calibri"/>
                <a:ea typeface="Calibri"/>
                <a:cs typeface="Calibri"/>
                <a:sym typeface="Calibri"/>
              </a:defRPr>
            </a:lvl7pPr>
            <a:lvl8pPr indent="0" lvl="7" marL="15361920" marR="0" rtl="0" algn="l">
              <a:spcBef>
                <a:spcPts val="0"/>
              </a:spcBef>
              <a:buSzPts val="1400"/>
              <a:buNone/>
              <a:defRPr b="0" i="0" sz="8600" u="none" cap="none" strike="noStrike">
                <a:solidFill>
                  <a:schemeClr val="dk1"/>
                </a:solidFill>
                <a:latin typeface="Calibri"/>
                <a:ea typeface="Calibri"/>
                <a:cs typeface="Calibri"/>
                <a:sym typeface="Calibri"/>
              </a:defRPr>
            </a:lvl8pPr>
            <a:lvl9pPr indent="0" lvl="8" marL="17556480" marR="0" rtl="0" algn="l">
              <a:spcBef>
                <a:spcPts val="0"/>
              </a:spcBef>
              <a:buSzPts val="1400"/>
              <a:buNone/>
              <a:defRPr b="0" i="0" sz="86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31455359" y="30510481"/>
            <a:ext cx="10241280" cy="1752600"/>
          </a:xfrm>
          <a:prstGeom prst="rect">
            <a:avLst/>
          </a:prstGeom>
          <a:noFill/>
          <a:ln>
            <a:noFill/>
          </a:ln>
        </p:spPr>
        <p:txBody>
          <a:bodyPr anchorCtr="0" anchor="ctr" bIns="219450" lIns="438900" rIns="438900" wrap="square" tIns="219450">
            <a:noAutofit/>
          </a:bodyPr>
          <a:lstStyle/>
          <a:p>
            <a:pPr indent="0" lvl="0" marL="0" marR="0" rtl="0" algn="r">
              <a:spcBef>
                <a:spcPts val="0"/>
              </a:spcBef>
              <a:buNone/>
            </a:pPr>
            <a:fld id="{00000000-1234-1234-1234-123412341234}" type="slidenum">
              <a:rPr lang="en-US" sz="5800">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3467102" y="21153122"/>
            <a:ext cx="37307519" cy="6537960"/>
          </a:xfrm>
          <a:prstGeom prst="rect">
            <a:avLst/>
          </a:prstGeom>
          <a:noFill/>
          <a:ln>
            <a:noFill/>
          </a:ln>
        </p:spPr>
        <p:txBody>
          <a:bodyPr anchorCtr="0" anchor="t" bIns="91425" lIns="91425" rIns="91425" wrap="square" tIns="91425"/>
          <a:lstStyle>
            <a:lvl1pPr indent="0" lvl="0" marL="0" marR="0" rtl="0" algn="l">
              <a:spcBef>
                <a:spcPts val="0"/>
              </a:spcBef>
              <a:buClr>
                <a:schemeClr val="dk1"/>
              </a:buClr>
              <a:buSzPts val="19200"/>
              <a:buFont typeface="Calibri"/>
              <a:buNone/>
              <a:defRPr b="1" i="0" sz="192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25" name="Shape 25"/>
          <p:cNvSpPr txBox="1"/>
          <p:nvPr>
            <p:ph idx="1" type="body"/>
          </p:nvPr>
        </p:nvSpPr>
        <p:spPr>
          <a:xfrm>
            <a:off x="3467102" y="13952225"/>
            <a:ext cx="37307519" cy="7200898"/>
          </a:xfrm>
          <a:prstGeom prst="rect">
            <a:avLst/>
          </a:prstGeom>
          <a:noFill/>
          <a:ln>
            <a:noFill/>
          </a:ln>
        </p:spPr>
        <p:txBody>
          <a:bodyPr anchorCtr="0" anchor="b" bIns="91425" lIns="91425" rIns="91425" wrap="square" tIns="91425"/>
          <a:lstStyle>
            <a:lvl1pPr indent="0" lvl="0" marL="0" marR="0" rtl="0" algn="l">
              <a:spcBef>
                <a:spcPts val="1920"/>
              </a:spcBef>
              <a:buClr>
                <a:srgbClr val="888888"/>
              </a:buClr>
              <a:buSzPts val="9600"/>
              <a:buFont typeface="Arial"/>
              <a:buNone/>
              <a:defRPr b="0" i="0" sz="9600" u="none" cap="none" strike="noStrike">
                <a:solidFill>
                  <a:srgbClr val="888888"/>
                </a:solidFill>
                <a:latin typeface="Calibri"/>
                <a:ea typeface="Calibri"/>
                <a:cs typeface="Calibri"/>
                <a:sym typeface="Calibri"/>
              </a:defRPr>
            </a:lvl1pPr>
            <a:lvl2pPr indent="0" lvl="1" marL="2194560" marR="0" rtl="0" algn="l">
              <a:spcBef>
                <a:spcPts val="1720"/>
              </a:spcBef>
              <a:buClr>
                <a:srgbClr val="888888"/>
              </a:buClr>
              <a:buSzPts val="8600"/>
              <a:buFont typeface="Arial"/>
              <a:buNone/>
              <a:defRPr b="0" i="0" sz="8600" u="none" cap="none" strike="noStrike">
                <a:solidFill>
                  <a:srgbClr val="888888"/>
                </a:solidFill>
                <a:latin typeface="Calibri"/>
                <a:ea typeface="Calibri"/>
                <a:cs typeface="Calibri"/>
                <a:sym typeface="Calibri"/>
              </a:defRPr>
            </a:lvl2pPr>
            <a:lvl3pPr indent="0" lvl="2" marL="4389120" marR="0" rtl="0" algn="l">
              <a:spcBef>
                <a:spcPts val="1540"/>
              </a:spcBef>
              <a:buClr>
                <a:srgbClr val="888888"/>
              </a:buClr>
              <a:buSzPts val="7700"/>
              <a:buFont typeface="Arial"/>
              <a:buNone/>
              <a:defRPr b="0" i="0" sz="7700" u="none" cap="none" strike="noStrike">
                <a:solidFill>
                  <a:srgbClr val="888888"/>
                </a:solidFill>
                <a:latin typeface="Calibri"/>
                <a:ea typeface="Calibri"/>
                <a:cs typeface="Calibri"/>
                <a:sym typeface="Calibri"/>
              </a:defRPr>
            </a:lvl3pPr>
            <a:lvl4pPr indent="0" lvl="3" marL="6583680" marR="0" rtl="0" algn="l">
              <a:spcBef>
                <a:spcPts val="1340"/>
              </a:spcBef>
              <a:buClr>
                <a:srgbClr val="888888"/>
              </a:buClr>
              <a:buSzPts val="6700"/>
              <a:buFont typeface="Arial"/>
              <a:buNone/>
              <a:defRPr b="0" i="0" sz="6700" u="none" cap="none" strike="noStrike">
                <a:solidFill>
                  <a:srgbClr val="888888"/>
                </a:solidFill>
                <a:latin typeface="Calibri"/>
                <a:ea typeface="Calibri"/>
                <a:cs typeface="Calibri"/>
                <a:sym typeface="Calibri"/>
              </a:defRPr>
            </a:lvl4pPr>
            <a:lvl5pPr indent="0" lvl="4" marL="8778240" marR="0" rtl="0" algn="l">
              <a:spcBef>
                <a:spcPts val="1340"/>
              </a:spcBef>
              <a:buClr>
                <a:srgbClr val="888888"/>
              </a:buClr>
              <a:buSzPts val="6700"/>
              <a:buFont typeface="Arial"/>
              <a:buNone/>
              <a:defRPr b="0" i="0" sz="6700" u="none" cap="none" strike="noStrike">
                <a:solidFill>
                  <a:srgbClr val="888888"/>
                </a:solidFill>
                <a:latin typeface="Calibri"/>
                <a:ea typeface="Calibri"/>
                <a:cs typeface="Calibri"/>
                <a:sym typeface="Calibri"/>
              </a:defRPr>
            </a:lvl5pPr>
            <a:lvl6pPr indent="0" lvl="5" marL="10972800" marR="0" rtl="0" algn="l">
              <a:spcBef>
                <a:spcPts val="1340"/>
              </a:spcBef>
              <a:buClr>
                <a:srgbClr val="888888"/>
              </a:buClr>
              <a:buSzPts val="6700"/>
              <a:buFont typeface="Arial"/>
              <a:buNone/>
              <a:defRPr b="0" i="0" sz="6700" u="none" cap="none" strike="noStrike">
                <a:solidFill>
                  <a:srgbClr val="888888"/>
                </a:solidFill>
                <a:latin typeface="Calibri"/>
                <a:ea typeface="Calibri"/>
                <a:cs typeface="Calibri"/>
                <a:sym typeface="Calibri"/>
              </a:defRPr>
            </a:lvl6pPr>
            <a:lvl7pPr indent="0" lvl="6" marL="13167361" marR="0" rtl="0" algn="l">
              <a:spcBef>
                <a:spcPts val="1340"/>
              </a:spcBef>
              <a:buClr>
                <a:srgbClr val="888888"/>
              </a:buClr>
              <a:buSzPts val="6700"/>
              <a:buFont typeface="Arial"/>
              <a:buNone/>
              <a:defRPr b="0" i="0" sz="6700" u="none" cap="none" strike="noStrike">
                <a:solidFill>
                  <a:srgbClr val="888888"/>
                </a:solidFill>
                <a:latin typeface="Calibri"/>
                <a:ea typeface="Calibri"/>
                <a:cs typeface="Calibri"/>
                <a:sym typeface="Calibri"/>
              </a:defRPr>
            </a:lvl7pPr>
            <a:lvl8pPr indent="0" lvl="7" marL="15361920" marR="0" rtl="0" algn="l">
              <a:spcBef>
                <a:spcPts val="1340"/>
              </a:spcBef>
              <a:buClr>
                <a:srgbClr val="888888"/>
              </a:buClr>
              <a:buSzPts val="6700"/>
              <a:buFont typeface="Arial"/>
              <a:buNone/>
              <a:defRPr b="0" i="0" sz="6700" u="none" cap="none" strike="noStrike">
                <a:solidFill>
                  <a:srgbClr val="888888"/>
                </a:solidFill>
                <a:latin typeface="Calibri"/>
                <a:ea typeface="Calibri"/>
                <a:cs typeface="Calibri"/>
                <a:sym typeface="Calibri"/>
              </a:defRPr>
            </a:lvl8pPr>
            <a:lvl9pPr indent="0" lvl="8" marL="17556480" marR="0" rtl="0" algn="l">
              <a:spcBef>
                <a:spcPts val="1340"/>
              </a:spcBef>
              <a:buClr>
                <a:srgbClr val="888888"/>
              </a:buClr>
              <a:buSzPts val="6700"/>
              <a:buFont typeface="Arial"/>
              <a:buNone/>
              <a:defRPr b="0" i="0" sz="67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2194560" y="30510481"/>
            <a:ext cx="10241280" cy="17526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5800">
                <a:solidFill>
                  <a:srgbClr val="888888"/>
                </a:solidFill>
                <a:latin typeface="Calibri"/>
                <a:ea typeface="Calibri"/>
                <a:cs typeface="Calibri"/>
                <a:sym typeface="Calibri"/>
              </a:defRPr>
            </a:lvl1pPr>
            <a:lvl2pPr indent="0" lvl="1" marL="2194560" marR="0" rtl="0" algn="l">
              <a:spcBef>
                <a:spcPts val="0"/>
              </a:spcBef>
              <a:buSzPts val="1400"/>
              <a:buNone/>
              <a:defRPr b="0" i="0" sz="8600" u="none" cap="none" strike="noStrike">
                <a:solidFill>
                  <a:schemeClr val="dk1"/>
                </a:solidFill>
                <a:latin typeface="Calibri"/>
                <a:ea typeface="Calibri"/>
                <a:cs typeface="Calibri"/>
                <a:sym typeface="Calibri"/>
              </a:defRPr>
            </a:lvl2pPr>
            <a:lvl3pPr indent="0" lvl="2" marL="4389120" marR="0" rtl="0" algn="l">
              <a:spcBef>
                <a:spcPts val="0"/>
              </a:spcBef>
              <a:buSzPts val="1400"/>
              <a:buNone/>
              <a:defRPr b="0" i="0" sz="8600" u="none" cap="none" strike="noStrike">
                <a:solidFill>
                  <a:schemeClr val="dk1"/>
                </a:solidFill>
                <a:latin typeface="Calibri"/>
                <a:ea typeface="Calibri"/>
                <a:cs typeface="Calibri"/>
                <a:sym typeface="Calibri"/>
              </a:defRPr>
            </a:lvl3pPr>
            <a:lvl4pPr indent="0" lvl="3" marL="6583680" marR="0" rtl="0" algn="l">
              <a:spcBef>
                <a:spcPts val="0"/>
              </a:spcBef>
              <a:buSzPts val="1400"/>
              <a:buNone/>
              <a:defRPr b="0" i="0" sz="8600" u="none" cap="none" strike="noStrike">
                <a:solidFill>
                  <a:schemeClr val="dk1"/>
                </a:solidFill>
                <a:latin typeface="Calibri"/>
                <a:ea typeface="Calibri"/>
                <a:cs typeface="Calibri"/>
                <a:sym typeface="Calibri"/>
              </a:defRPr>
            </a:lvl4pPr>
            <a:lvl5pPr indent="0" lvl="4" marL="8778240" marR="0" rtl="0" algn="l">
              <a:spcBef>
                <a:spcPts val="0"/>
              </a:spcBef>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buSzPts val="1400"/>
              <a:buNone/>
              <a:defRPr b="0" i="0" sz="8600" u="none" cap="none" strike="noStrike">
                <a:solidFill>
                  <a:schemeClr val="dk1"/>
                </a:solidFill>
                <a:latin typeface="Calibri"/>
                <a:ea typeface="Calibri"/>
                <a:cs typeface="Calibri"/>
                <a:sym typeface="Calibri"/>
              </a:defRPr>
            </a:lvl6pPr>
            <a:lvl7pPr indent="0" lvl="6" marL="13167361" marR="0" rtl="0" algn="l">
              <a:spcBef>
                <a:spcPts val="0"/>
              </a:spcBef>
              <a:buSzPts val="1400"/>
              <a:buNone/>
              <a:defRPr b="0" i="0" sz="8600" u="none" cap="none" strike="noStrike">
                <a:solidFill>
                  <a:schemeClr val="dk1"/>
                </a:solidFill>
                <a:latin typeface="Calibri"/>
                <a:ea typeface="Calibri"/>
                <a:cs typeface="Calibri"/>
                <a:sym typeface="Calibri"/>
              </a:defRPr>
            </a:lvl7pPr>
            <a:lvl8pPr indent="0" lvl="7" marL="15361920" marR="0" rtl="0" algn="l">
              <a:spcBef>
                <a:spcPts val="0"/>
              </a:spcBef>
              <a:buSzPts val="1400"/>
              <a:buNone/>
              <a:defRPr b="0" i="0" sz="8600" u="none" cap="none" strike="noStrike">
                <a:solidFill>
                  <a:schemeClr val="dk1"/>
                </a:solidFill>
                <a:latin typeface="Calibri"/>
                <a:ea typeface="Calibri"/>
                <a:cs typeface="Calibri"/>
                <a:sym typeface="Calibri"/>
              </a:defRPr>
            </a:lvl8pPr>
            <a:lvl9pPr indent="0" lvl="8" marL="17556480" marR="0" rtl="0" algn="l">
              <a:spcBef>
                <a:spcPts val="0"/>
              </a:spcBef>
              <a:buSzPts val="1400"/>
              <a:buNone/>
              <a:defRPr b="0" i="0" sz="86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14996159" y="30510481"/>
            <a:ext cx="13898880" cy="17526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5800">
                <a:solidFill>
                  <a:srgbClr val="888888"/>
                </a:solidFill>
                <a:latin typeface="Calibri"/>
                <a:ea typeface="Calibri"/>
                <a:cs typeface="Calibri"/>
                <a:sym typeface="Calibri"/>
              </a:defRPr>
            </a:lvl1pPr>
            <a:lvl2pPr indent="0" lvl="1" marL="2194560" marR="0" rtl="0" algn="l">
              <a:spcBef>
                <a:spcPts val="0"/>
              </a:spcBef>
              <a:buSzPts val="1400"/>
              <a:buNone/>
              <a:defRPr b="0" i="0" sz="8600" u="none" cap="none" strike="noStrike">
                <a:solidFill>
                  <a:schemeClr val="dk1"/>
                </a:solidFill>
                <a:latin typeface="Calibri"/>
                <a:ea typeface="Calibri"/>
                <a:cs typeface="Calibri"/>
                <a:sym typeface="Calibri"/>
              </a:defRPr>
            </a:lvl2pPr>
            <a:lvl3pPr indent="0" lvl="2" marL="4389120" marR="0" rtl="0" algn="l">
              <a:spcBef>
                <a:spcPts val="0"/>
              </a:spcBef>
              <a:buSzPts val="1400"/>
              <a:buNone/>
              <a:defRPr b="0" i="0" sz="8600" u="none" cap="none" strike="noStrike">
                <a:solidFill>
                  <a:schemeClr val="dk1"/>
                </a:solidFill>
                <a:latin typeface="Calibri"/>
                <a:ea typeface="Calibri"/>
                <a:cs typeface="Calibri"/>
                <a:sym typeface="Calibri"/>
              </a:defRPr>
            </a:lvl3pPr>
            <a:lvl4pPr indent="0" lvl="3" marL="6583680" marR="0" rtl="0" algn="l">
              <a:spcBef>
                <a:spcPts val="0"/>
              </a:spcBef>
              <a:buSzPts val="1400"/>
              <a:buNone/>
              <a:defRPr b="0" i="0" sz="8600" u="none" cap="none" strike="noStrike">
                <a:solidFill>
                  <a:schemeClr val="dk1"/>
                </a:solidFill>
                <a:latin typeface="Calibri"/>
                <a:ea typeface="Calibri"/>
                <a:cs typeface="Calibri"/>
                <a:sym typeface="Calibri"/>
              </a:defRPr>
            </a:lvl4pPr>
            <a:lvl5pPr indent="0" lvl="4" marL="8778240" marR="0" rtl="0" algn="l">
              <a:spcBef>
                <a:spcPts val="0"/>
              </a:spcBef>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buSzPts val="1400"/>
              <a:buNone/>
              <a:defRPr b="0" i="0" sz="8600" u="none" cap="none" strike="noStrike">
                <a:solidFill>
                  <a:schemeClr val="dk1"/>
                </a:solidFill>
                <a:latin typeface="Calibri"/>
                <a:ea typeface="Calibri"/>
                <a:cs typeface="Calibri"/>
                <a:sym typeface="Calibri"/>
              </a:defRPr>
            </a:lvl6pPr>
            <a:lvl7pPr indent="0" lvl="6" marL="13167361" marR="0" rtl="0" algn="l">
              <a:spcBef>
                <a:spcPts val="0"/>
              </a:spcBef>
              <a:buSzPts val="1400"/>
              <a:buNone/>
              <a:defRPr b="0" i="0" sz="8600" u="none" cap="none" strike="noStrike">
                <a:solidFill>
                  <a:schemeClr val="dk1"/>
                </a:solidFill>
                <a:latin typeface="Calibri"/>
                <a:ea typeface="Calibri"/>
                <a:cs typeface="Calibri"/>
                <a:sym typeface="Calibri"/>
              </a:defRPr>
            </a:lvl7pPr>
            <a:lvl8pPr indent="0" lvl="7" marL="15361920" marR="0" rtl="0" algn="l">
              <a:spcBef>
                <a:spcPts val="0"/>
              </a:spcBef>
              <a:buSzPts val="1400"/>
              <a:buNone/>
              <a:defRPr b="0" i="0" sz="8600" u="none" cap="none" strike="noStrike">
                <a:solidFill>
                  <a:schemeClr val="dk1"/>
                </a:solidFill>
                <a:latin typeface="Calibri"/>
                <a:ea typeface="Calibri"/>
                <a:cs typeface="Calibri"/>
                <a:sym typeface="Calibri"/>
              </a:defRPr>
            </a:lvl8pPr>
            <a:lvl9pPr indent="0" lvl="8" marL="17556480" marR="0" rtl="0" algn="l">
              <a:spcBef>
                <a:spcPts val="0"/>
              </a:spcBef>
              <a:buSzPts val="1400"/>
              <a:buNone/>
              <a:defRPr b="0" i="0" sz="86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31455359" y="30510481"/>
            <a:ext cx="10241280" cy="1752600"/>
          </a:xfrm>
          <a:prstGeom prst="rect">
            <a:avLst/>
          </a:prstGeom>
          <a:noFill/>
          <a:ln>
            <a:noFill/>
          </a:ln>
        </p:spPr>
        <p:txBody>
          <a:bodyPr anchorCtr="0" anchor="ctr" bIns="219450" lIns="438900" rIns="438900" wrap="square" tIns="219450">
            <a:noAutofit/>
          </a:bodyPr>
          <a:lstStyle/>
          <a:p>
            <a:pPr indent="0" lvl="0" marL="0" marR="0" rtl="0" algn="r">
              <a:spcBef>
                <a:spcPts val="0"/>
              </a:spcBef>
              <a:buNone/>
            </a:pPr>
            <a:fld id="{00000000-1234-1234-1234-123412341234}" type="slidenum">
              <a:rPr lang="en-US" sz="58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2194560" y="1318262"/>
            <a:ext cx="39502081" cy="54864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21100"/>
              <a:buFont typeface="Calibri"/>
              <a:buNone/>
              <a:defRPr b="0" i="0" sz="211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31" name="Shape 31"/>
          <p:cNvSpPr txBox="1"/>
          <p:nvPr>
            <p:ph idx="1" type="body"/>
          </p:nvPr>
        </p:nvSpPr>
        <p:spPr>
          <a:xfrm>
            <a:off x="10530842" y="36865559"/>
            <a:ext cx="94442282" cy="104279697"/>
          </a:xfrm>
          <a:prstGeom prst="rect">
            <a:avLst/>
          </a:prstGeom>
          <a:noFill/>
          <a:ln>
            <a:noFill/>
          </a:ln>
        </p:spPr>
        <p:txBody>
          <a:bodyPr anchorCtr="0" anchor="t" bIns="91425" lIns="91425" rIns="91425" wrap="square" tIns="91425"/>
          <a:lstStyle>
            <a:lvl1pPr indent="-795020" lvl="0" marL="1645920" marR="0" rtl="0" algn="l">
              <a:spcBef>
                <a:spcPts val="2680"/>
              </a:spcBef>
              <a:buClr>
                <a:schemeClr val="dk1"/>
              </a:buClr>
              <a:buSzPts val="13400"/>
              <a:buFont typeface="Arial"/>
              <a:buChar char="•"/>
              <a:defRPr b="0" i="0" sz="13400" u="none" cap="none" strike="noStrike">
                <a:solidFill>
                  <a:schemeClr val="dk1"/>
                </a:solidFill>
                <a:latin typeface="Calibri"/>
                <a:ea typeface="Calibri"/>
                <a:cs typeface="Calibri"/>
                <a:sym typeface="Calibri"/>
              </a:defRPr>
            </a:lvl1pPr>
            <a:lvl2pPr indent="-641349" lvl="1" marL="3566159" marR="0" rtl="0" algn="l">
              <a:spcBef>
                <a:spcPts val="2300"/>
              </a:spcBef>
              <a:buClr>
                <a:schemeClr val="dk1"/>
              </a:buClr>
              <a:buSzPts val="11500"/>
              <a:buFont typeface="Arial"/>
              <a:buChar char="–"/>
              <a:defRPr b="0" i="0" sz="11500" u="none" cap="none" strike="noStrike">
                <a:solidFill>
                  <a:schemeClr val="dk1"/>
                </a:solidFill>
                <a:latin typeface="Calibri"/>
                <a:ea typeface="Calibri"/>
                <a:cs typeface="Calibri"/>
                <a:sym typeface="Calibri"/>
              </a:defRPr>
            </a:lvl2pPr>
            <a:lvl3pPr indent="-487679" lvl="2" marL="5486400"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551179" lvl="3" marL="7680960" marR="0" rtl="0" algn="l">
              <a:spcBef>
                <a:spcPts val="1720"/>
              </a:spcBef>
              <a:buClr>
                <a:schemeClr val="dk1"/>
              </a:buClr>
              <a:buSzPts val="8600"/>
              <a:buFont typeface="Arial"/>
              <a:buChar char="–"/>
              <a:defRPr b="0" i="0" sz="8600" u="none" cap="none" strike="noStrike">
                <a:solidFill>
                  <a:schemeClr val="dk1"/>
                </a:solidFill>
                <a:latin typeface="Calibri"/>
                <a:ea typeface="Calibri"/>
                <a:cs typeface="Calibri"/>
                <a:sym typeface="Calibri"/>
              </a:defRPr>
            </a:lvl4pPr>
            <a:lvl5pPr indent="-551179" lvl="4" marL="9875520" marR="0" rtl="0" algn="l">
              <a:spcBef>
                <a:spcPts val="1720"/>
              </a:spcBef>
              <a:buClr>
                <a:schemeClr val="dk1"/>
              </a:buClr>
              <a:buSzPts val="8600"/>
              <a:buFont typeface="Arial"/>
              <a:buChar char="»"/>
              <a:defRPr b="0" i="0" sz="8600" u="none" cap="none" strike="noStrike">
                <a:solidFill>
                  <a:schemeClr val="dk1"/>
                </a:solidFill>
                <a:latin typeface="Calibri"/>
                <a:ea typeface="Calibri"/>
                <a:cs typeface="Calibri"/>
                <a:sym typeface="Calibri"/>
              </a:defRPr>
            </a:lvl5pPr>
            <a:lvl6pPr indent="-551180" lvl="5" marL="12070080" marR="0" rtl="0" algn="l">
              <a:spcBef>
                <a:spcPts val="1720"/>
              </a:spcBef>
              <a:buClr>
                <a:schemeClr val="dk1"/>
              </a:buClr>
              <a:buSzPts val="8600"/>
              <a:buFont typeface="Arial"/>
              <a:buChar char="•"/>
              <a:defRPr b="0" i="0" sz="8600" u="none" cap="none" strike="noStrike">
                <a:solidFill>
                  <a:schemeClr val="dk1"/>
                </a:solidFill>
                <a:latin typeface="Calibri"/>
                <a:ea typeface="Calibri"/>
                <a:cs typeface="Calibri"/>
                <a:sym typeface="Calibri"/>
              </a:defRPr>
            </a:lvl6pPr>
            <a:lvl7pPr indent="-551178" lvl="6" marL="14264639" marR="0" rtl="0" algn="l">
              <a:spcBef>
                <a:spcPts val="1720"/>
              </a:spcBef>
              <a:buClr>
                <a:schemeClr val="dk1"/>
              </a:buClr>
              <a:buSzPts val="8600"/>
              <a:buFont typeface="Arial"/>
              <a:buChar char="•"/>
              <a:defRPr b="0" i="0" sz="8600" u="none" cap="none" strike="noStrike">
                <a:solidFill>
                  <a:schemeClr val="dk1"/>
                </a:solidFill>
                <a:latin typeface="Calibri"/>
                <a:ea typeface="Calibri"/>
                <a:cs typeface="Calibri"/>
                <a:sym typeface="Calibri"/>
              </a:defRPr>
            </a:lvl7pPr>
            <a:lvl8pPr indent="-551180" lvl="7" marL="16459200" marR="0" rtl="0" algn="l">
              <a:spcBef>
                <a:spcPts val="1720"/>
              </a:spcBef>
              <a:buClr>
                <a:schemeClr val="dk1"/>
              </a:buClr>
              <a:buSzPts val="8600"/>
              <a:buFont typeface="Arial"/>
              <a:buChar char="•"/>
              <a:defRPr b="0" i="0" sz="8600" u="none" cap="none" strike="noStrike">
                <a:solidFill>
                  <a:schemeClr val="dk1"/>
                </a:solidFill>
                <a:latin typeface="Calibri"/>
                <a:ea typeface="Calibri"/>
                <a:cs typeface="Calibri"/>
                <a:sym typeface="Calibri"/>
              </a:defRPr>
            </a:lvl8pPr>
            <a:lvl9pPr indent="-551180" lvl="8" marL="18653760" marR="0" rtl="0" algn="l">
              <a:spcBef>
                <a:spcPts val="1720"/>
              </a:spcBef>
              <a:buClr>
                <a:schemeClr val="dk1"/>
              </a:buClr>
              <a:buSzPts val="8600"/>
              <a:buFont typeface="Arial"/>
              <a:buChar char="•"/>
              <a:defRPr b="0" i="0" sz="86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105704638" y="36865559"/>
            <a:ext cx="94442282" cy="104279697"/>
          </a:xfrm>
          <a:prstGeom prst="rect">
            <a:avLst/>
          </a:prstGeom>
          <a:noFill/>
          <a:ln>
            <a:noFill/>
          </a:ln>
        </p:spPr>
        <p:txBody>
          <a:bodyPr anchorCtr="0" anchor="t" bIns="91425" lIns="91425" rIns="91425" wrap="square" tIns="91425"/>
          <a:lstStyle>
            <a:lvl1pPr indent="-795020" lvl="0" marL="1645920" marR="0" rtl="0" algn="l">
              <a:spcBef>
                <a:spcPts val="2680"/>
              </a:spcBef>
              <a:buClr>
                <a:schemeClr val="dk1"/>
              </a:buClr>
              <a:buSzPts val="13400"/>
              <a:buFont typeface="Arial"/>
              <a:buChar char="•"/>
              <a:defRPr b="0" i="0" sz="13400" u="none" cap="none" strike="noStrike">
                <a:solidFill>
                  <a:schemeClr val="dk1"/>
                </a:solidFill>
                <a:latin typeface="Calibri"/>
                <a:ea typeface="Calibri"/>
                <a:cs typeface="Calibri"/>
                <a:sym typeface="Calibri"/>
              </a:defRPr>
            </a:lvl1pPr>
            <a:lvl2pPr indent="-641349" lvl="1" marL="3566159" marR="0" rtl="0" algn="l">
              <a:spcBef>
                <a:spcPts val="2300"/>
              </a:spcBef>
              <a:buClr>
                <a:schemeClr val="dk1"/>
              </a:buClr>
              <a:buSzPts val="11500"/>
              <a:buFont typeface="Arial"/>
              <a:buChar char="–"/>
              <a:defRPr b="0" i="0" sz="11500" u="none" cap="none" strike="noStrike">
                <a:solidFill>
                  <a:schemeClr val="dk1"/>
                </a:solidFill>
                <a:latin typeface="Calibri"/>
                <a:ea typeface="Calibri"/>
                <a:cs typeface="Calibri"/>
                <a:sym typeface="Calibri"/>
              </a:defRPr>
            </a:lvl2pPr>
            <a:lvl3pPr indent="-487679" lvl="2" marL="5486400"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551179" lvl="3" marL="7680960" marR="0" rtl="0" algn="l">
              <a:spcBef>
                <a:spcPts val="1720"/>
              </a:spcBef>
              <a:buClr>
                <a:schemeClr val="dk1"/>
              </a:buClr>
              <a:buSzPts val="8600"/>
              <a:buFont typeface="Arial"/>
              <a:buChar char="–"/>
              <a:defRPr b="0" i="0" sz="8600" u="none" cap="none" strike="noStrike">
                <a:solidFill>
                  <a:schemeClr val="dk1"/>
                </a:solidFill>
                <a:latin typeface="Calibri"/>
                <a:ea typeface="Calibri"/>
                <a:cs typeface="Calibri"/>
                <a:sym typeface="Calibri"/>
              </a:defRPr>
            </a:lvl4pPr>
            <a:lvl5pPr indent="-551179" lvl="4" marL="9875520" marR="0" rtl="0" algn="l">
              <a:spcBef>
                <a:spcPts val="1720"/>
              </a:spcBef>
              <a:buClr>
                <a:schemeClr val="dk1"/>
              </a:buClr>
              <a:buSzPts val="8600"/>
              <a:buFont typeface="Arial"/>
              <a:buChar char="»"/>
              <a:defRPr b="0" i="0" sz="8600" u="none" cap="none" strike="noStrike">
                <a:solidFill>
                  <a:schemeClr val="dk1"/>
                </a:solidFill>
                <a:latin typeface="Calibri"/>
                <a:ea typeface="Calibri"/>
                <a:cs typeface="Calibri"/>
                <a:sym typeface="Calibri"/>
              </a:defRPr>
            </a:lvl5pPr>
            <a:lvl6pPr indent="-551180" lvl="5" marL="12070080" marR="0" rtl="0" algn="l">
              <a:spcBef>
                <a:spcPts val="1720"/>
              </a:spcBef>
              <a:buClr>
                <a:schemeClr val="dk1"/>
              </a:buClr>
              <a:buSzPts val="8600"/>
              <a:buFont typeface="Arial"/>
              <a:buChar char="•"/>
              <a:defRPr b="0" i="0" sz="8600" u="none" cap="none" strike="noStrike">
                <a:solidFill>
                  <a:schemeClr val="dk1"/>
                </a:solidFill>
                <a:latin typeface="Calibri"/>
                <a:ea typeface="Calibri"/>
                <a:cs typeface="Calibri"/>
                <a:sym typeface="Calibri"/>
              </a:defRPr>
            </a:lvl6pPr>
            <a:lvl7pPr indent="-551178" lvl="6" marL="14264639" marR="0" rtl="0" algn="l">
              <a:spcBef>
                <a:spcPts val="1720"/>
              </a:spcBef>
              <a:buClr>
                <a:schemeClr val="dk1"/>
              </a:buClr>
              <a:buSzPts val="8600"/>
              <a:buFont typeface="Arial"/>
              <a:buChar char="•"/>
              <a:defRPr b="0" i="0" sz="8600" u="none" cap="none" strike="noStrike">
                <a:solidFill>
                  <a:schemeClr val="dk1"/>
                </a:solidFill>
                <a:latin typeface="Calibri"/>
                <a:ea typeface="Calibri"/>
                <a:cs typeface="Calibri"/>
                <a:sym typeface="Calibri"/>
              </a:defRPr>
            </a:lvl7pPr>
            <a:lvl8pPr indent="-551180" lvl="7" marL="16459200" marR="0" rtl="0" algn="l">
              <a:spcBef>
                <a:spcPts val="1720"/>
              </a:spcBef>
              <a:buClr>
                <a:schemeClr val="dk1"/>
              </a:buClr>
              <a:buSzPts val="8600"/>
              <a:buFont typeface="Arial"/>
              <a:buChar char="•"/>
              <a:defRPr b="0" i="0" sz="8600" u="none" cap="none" strike="noStrike">
                <a:solidFill>
                  <a:schemeClr val="dk1"/>
                </a:solidFill>
                <a:latin typeface="Calibri"/>
                <a:ea typeface="Calibri"/>
                <a:cs typeface="Calibri"/>
                <a:sym typeface="Calibri"/>
              </a:defRPr>
            </a:lvl8pPr>
            <a:lvl9pPr indent="-551180" lvl="8" marL="18653760" marR="0" rtl="0" algn="l">
              <a:spcBef>
                <a:spcPts val="1720"/>
              </a:spcBef>
              <a:buClr>
                <a:schemeClr val="dk1"/>
              </a:buClr>
              <a:buSzPts val="8600"/>
              <a:buFont typeface="Arial"/>
              <a:buChar char="•"/>
              <a:defRPr b="0" i="0" sz="86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2194560" y="30510481"/>
            <a:ext cx="10241280" cy="17526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5800">
                <a:solidFill>
                  <a:srgbClr val="888888"/>
                </a:solidFill>
                <a:latin typeface="Calibri"/>
                <a:ea typeface="Calibri"/>
                <a:cs typeface="Calibri"/>
                <a:sym typeface="Calibri"/>
              </a:defRPr>
            </a:lvl1pPr>
            <a:lvl2pPr indent="0" lvl="1" marL="2194560" marR="0" rtl="0" algn="l">
              <a:spcBef>
                <a:spcPts val="0"/>
              </a:spcBef>
              <a:buSzPts val="1400"/>
              <a:buNone/>
              <a:defRPr b="0" i="0" sz="8600" u="none" cap="none" strike="noStrike">
                <a:solidFill>
                  <a:schemeClr val="dk1"/>
                </a:solidFill>
                <a:latin typeface="Calibri"/>
                <a:ea typeface="Calibri"/>
                <a:cs typeface="Calibri"/>
                <a:sym typeface="Calibri"/>
              </a:defRPr>
            </a:lvl2pPr>
            <a:lvl3pPr indent="0" lvl="2" marL="4389120" marR="0" rtl="0" algn="l">
              <a:spcBef>
                <a:spcPts val="0"/>
              </a:spcBef>
              <a:buSzPts val="1400"/>
              <a:buNone/>
              <a:defRPr b="0" i="0" sz="8600" u="none" cap="none" strike="noStrike">
                <a:solidFill>
                  <a:schemeClr val="dk1"/>
                </a:solidFill>
                <a:latin typeface="Calibri"/>
                <a:ea typeface="Calibri"/>
                <a:cs typeface="Calibri"/>
                <a:sym typeface="Calibri"/>
              </a:defRPr>
            </a:lvl3pPr>
            <a:lvl4pPr indent="0" lvl="3" marL="6583680" marR="0" rtl="0" algn="l">
              <a:spcBef>
                <a:spcPts val="0"/>
              </a:spcBef>
              <a:buSzPts val="1400"/>
              <a:buNone/>
              <a:defRPr b="0" i="0" sz="8600" u="none" cap="none" strike="noStrike">
                <a:solidFill>
                  <a:schemeClr val="dk1"/>
                </a:solidFill>
                <a:latin typeface="Calibri"/>
                <a:ea typeface="Calibri"/>
                <a:cs typeface="Calibri"/>
                <a:sym typeface="Calibri"/>
              </a:defRPr>
            </a:lvl4pPr>
            <a:lvl5pPr indent="0" lvl="4" marL="8778240" marR="0" rtl="0" algn="l">
              <a:spcBef>
                <a:spcPts val="0"/>
              </a:spcBef>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buSzPts val="1400"/>
              <a:buNone/>
              <a:defRPr b="0" i="0" sz="8600" u="none" cap="none" strike="noStrike">
                <a:solidFill>
                  <a:schemeClr val="dk1"/>
                </a:solidFill>
                <a:latin typeface="Calibri"/>
                <a:ea typeface="Calibri"/>
                <a:cs typeface="Calibri"/>
                <a:sym typeface="Calibri"/>
              </a:defRPr>
            </a:lvl6pPr>
            <a:lvl7pPr indent="0" lvl="6" marL="13167361" marR="0" rtl="0" algn="l">
              <a:spcBef>
                <a:spcPts val="0"/>
              </a:spcBef>
              <a:buSzPts val="1400"/>
              <a:buNone/>
              <a:defRPr b="0" i="0" sz="8600" u="none" cap="none" strike="noStrike">
                <a:solidFill>
                  <a:schemeClr val="dk1"/>
                </a:solidFill>
                <a:latin typeface="Calibri"/>
                <a:ea typeface="Calibri"/>
                <a:cs typeface="Calibri"/>
                <a:sym typeface="Calibri"/>
              </a:defRPr>
            </a:lvl7pPr>
            <a:lvl8pPr indent="0" lvl="7" marL="15361920" marR="0" rtl="0" algn="l">
              <a:spcBef>
                <a:spcPts val="0"/>
              </a:spcBef>
              <a:buSzPts val="1400"/>
              <a:buNone/>
              <a:defRPr b="0" i="0" sz="8600" u="none" cap="none" strike="noStrike">
                <a:solidFill>
                  <a:schemeClr val="dk1"/>
                </a:solidFill>
                <a:latin typeface="Calibri"/>
                <a:ea typeface="Calibri"/>
                <a:cs typeface="Calibri"/>
                <a:sym typeface="Calibri"/>
              </a:defRPr>
            </a:lvl8pPr>
            <a:lvl9pPr indent="0" lvl="8" marL="17556480" marR="0" rtl="0" algn="l">
              <a:spcBef>
                <a:spcPts val="0"/>
              </a:spcBef>
              <a:buSzPts val="1400"/>
              <a:buNone/>
              <a:defRPr b="0" i="0" sz="86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14996159" y="30510481"/>
            <a:ext cx="13898880" cy="17526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5800">
                <a:solidFill>
                  <a:srgbClr val="888888"/>
                </a:solidFill>
                <a:latin typeface="Calibri"/>
                <a:ea typeface="Calibri"/>
                <a:cs typeface="Calibri"/>
                <a:sym typeface="Calibri"/>
              </a:defRPr>
            </a:lvl1pPr>
            <a:lvl2pPr indent="0" lvl="1" marL="2194560" marR="0" rtl="0" algn="l">
              <a:spcBef>
                <a:spcPts val="0"/>
              </a:spcBef>
              <a:buSzPts val="1400"/>
              <a:buNone/>
              <a:defRPr b="0" i="0" sz="8600" u="none" cap="none" strike="noStrike">
                <a:solidFill>
                  <a:schemeClr val="dk1"/>
                </a:solidFill>
                <a:latin typeface="Calibri"/>
                <a:ea typeface="Calibri"/>
                <a:cs typeface="Calibri"/>
                <a:sym typeface="Calibri"/>
              </a:defRPr>
            </a:lvl2pPr>
            <a:lvl3pPr indent="0" lvl="2" marL="4389120" marR="0" rtl="0" algn="l">
              <a:spcBef>
                <a:spcPts val="0"/>
              </a:spcBef>
              <a:buSzPts val="1400"/>
              <a:buNone/>
              <a:defRPr b="0" i="0" sz="8600" u="none" cap="none" strike="noStrike">
                <a:solidFill>
                  <a:schemeClr val="dk1"/>
                </a:solidFill>
                <a:latin typeface="Calibri"/>
                <a:ea typeface="Calibri"/>
                <a:cs typeface="Calibri"/>
                <a:sym typeface="Calibri"/>
              </a:defRPr>
            </a:lvl3pPr>
            <a:lvl4pPr indent="0" lvl="3" marL="6583680" marR="0" rtl="0" algn="l">
              <a:spcBef>
                <a:spcPts val="0"/>
              </a:spcBef>
              <a:buSzPts val="1400"/>
              <a:buNone/>
              <a:defRPr b="0" i="0" sz="8600" u="none" cap="none" strike="noStrike">
                <a:solidFill>
                  <a:schemeClr val="dk1"/>
                </a:solidFill>
                <a:latin typeface="Calibri"/>
                <a:ea typeface="Calibri"/>
                <a:cs typeface="Calibri"/>
                <a:sym typeface="Calibri"/>
              </a:defRPr>
            </a:lvl4pPr>
            <a:lvl5pPr indent="0" lvl="4" marL="8778240" marR="0" rtl="0" algn="l">
              <a:spcBef>
                <a:spcPts val="0"/>
              </a:spcBef>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buSzPts val="1400"/>
              <a:buNone/>
              <a:defRPr b="0" i="0" sz="8600" u="none" cap="none" strike="noStrike">
                <a:solidFill>
                  <a:schemeClr val="dk1"/>
                </a:solidFill>
                <a:latin typeface="Calibri"/>
                <a:ea typeface="Calibri"/>
                <a:cs typeface="Calibri"/>
                <a:sym typeface="Calibri"/>
              </a:defRPr>
            </a:lvl6pPr>
            <a:lvl7pPr indent="0" lvl="6" marL="13167361" marR="0" rtl="0" algn="l">
              <a:spcBef>
                <a:spcPts val="0"/>
              </a:spcBef>
              <a:buSzPts val="1400"/>
              <a:buNone/>
              <a:defRPr b="0" i="0" sz="8600" u="none" cap="none" strike="noStrike">
                <a:solidFill>
                  <a:schemeClr val="dk1"/>
                </a:solidFill>
                <a:latin typeface="Calibri"/>
                <a:ea typeface="Calibri"/>
                <a:cs typeface="Calibri"/>
                <a:sym typeface="Calibri"/>
              </a:defRPr>
            </a:lvl7pPr>
            <a:lvl8pPr indent="0" lvl="7" marL="15361920" marR="0" rtl="0" algn="l">
              <a:spcBef>
                <a:spcPts val="0"/>
              </a:spcBef>
              <a:buSzPts val="1400"/>
              <a:buNone/>
              <a:defRPr b="0" i="0" sz="8600" u="none" cap="none" strike="noStrike">
                <a:solidFill>
                  <a:schemeClr val="dk1"/>
                </a:solidFill>
                <a:latin typeface="Calibri"/>
                <a:ea typeface="Calibri"/>
                <a:cs typeface="Calibri"/>
                <a:sym typeface="Calibri"/>
              </a:defRPr>
            </a:lvl8pPr>
            <a:lvl9pPr indent="0" lvl="8" marL="17556480" marR="0" rtl="0" algn="l">
              <a:spcBef>
                <a:spcPts val="0"/>
              </a:spcBef>
              <a:buSzPts val="1400"/>
              <a:buNone/>
              <a:defRPr b="0" i="0" sz="86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31455359" y="30510481"/>
            <a:ext cx="10241280" cy="1752600"/>
          </a:xfrm>
          <a:prstGeom prst="rect">
            <a:avLst/>
          </a:prstGeom>
          <a:noFill/>
          <a:ln>
            <a:noFill/>
          </a:ln>
        </p:spPr>
        <p:txBody>
          <a:bodyPr anchorCtr="0" anchor="ctr" bIns="219450" lIns="438900" rIns="438900" wrap="square" tIns="219450">
            <a:noAutofit/>
          </a:bodyPr>
          <a:lstStyle/>
          <a:p>
            <a:pPr indent="0" lvl="0" marL="0" marR="0" rtl="0" algn="r">
              <a:spcBef>
                <a:spcPts val="0"/>
              </a:spcBef>
              <a:buNone/>
            </a:pPr>
            <a:fld id="{00000000-1234-1234-1234-123412341234}" type="slidenum">
              <a:rPr lang="en-US" sz="58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2194560" y="1318262"/>
            <a:ext cx="39502081" cy="54864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21100"/>
              <a:buFont typeface="Calibri"/>
              <a:buNone/>
              <a:defRPr b="0" i="0" sz="211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38" name="Shape 38"/>
          <p:cNvSpPr txBox="1"/>
          <p:nvPr>
            <p:ph idx="1" type="body"/>
          </p:nvPr>
        </p:nvSpPr>
        <p:spPr>
          <a:xfrm>
            <a:off x="2194560" y="7368542"/>
            <a:ext cx="19392902" cy="3070858"/>
          </a:xfrm>
          <a:prstGeom prst="rect">
            <a:avLst/>
          </a:prstGeom>
          <a:noFill/>
          <a:ln>
            <a:noFill/>
          </a:ln>
        </p:spPr>
        <p:txBody>
          <a:bodyPr anchorCtr="0" anchor="b" bIns="91425" lIns="91425" rIns="91425" wrap="square" tIns="91425"/>
          <a:lstStyle>
            <a:lvl1pPr indent="0" lvl="0" marL="0" marR="0" rtl="0" algn="l">
              <a:spcBef>
                <a:spcPts val="2300"/>
              </a:spcBef>
              <a:buClr>
                <a:schemeClr val="dk1"/>
              </a:buClr>
              <a:buSzPts val="11500"/>
              <a:buFont typeface="Arial"/>
              <a:buNone/>
              <a:defRPr b="1" i="0" sz="11500" u="none" cap="none" strike="noStrike">
                <a:solidFill>
                  <a:schemeClr val="dk1"/>
                </a:solidFill>
                <a:latin typeface="Calibri"/>
                <a:ea typeface="Calibri"/>
                <a:cs typeface="Calibri"/>
                <a:sym typeface="Calibri"/>
              </a:defRPr>
            </a:lvl1pPr>
            <a:lvl2pPr indent="0" lvl="1" marL="2194560" marR="0" rtl="0" algn="l">
              <a:spcBef>
                <a:spcPts val="1920"/>
              </a:spcBef>
              <a:buClr>
                <a:schemeClr val="dk1"/>
              </a:buClr>
              <a:buSzPts val="9600"/>
              <a:buFont typeface="Arial"/>
              <a:buNone/>
              <a:defRPr b="1" i="0" sz="9600" u="none" cap="none" strike="noStrike">
                <a:solidFill>
                  <a:schemeClr val="dk1"/>
                </a:solidFill>
                <a:latin typeface="Calibri"/>
                <a:ea typeface="Calibri"/>
                <a:cs typeface="Calibri"/>
                <a:sym typeface="Calibri"/>
              </a:defRPr>
            </a:lvl2pPr>
            <a:lvl3pPr indent="0" lvl="2" marL="4389120" marR="0" rtl="0" algn="l">
              <a:spcBef>
                <a:spcPts val="1720"/>
              </a:spcBef>
              <a:buClr>
                <a:schemeClr val="dk1"/>
              </a:buClr>
              <a:buSzPts val="8600"/>
              <a:buFont typeface="Arial"/>
              <a:buNone/>
              <a:defRPr b="1" i="0" sz="8600" u="none" cap="none" strike="noStrike">
                <a:solidFill>
                  <a:schemeClr val="dk1"/>
                </a:solidFill>
                <a:latin typeface="Calibri"/>
                <a:ea typeface="Calibri"/>
                <a:cs typeface="Calibri"/>
                <a:sym typeface="Calibri"/>
              </a:defRPr>
            </a:lvl3pPr>
            <a:lvl4pPr indent="0" lvl="3" marL="6583680" marR="0" rtl="0" algn="l">
              <a:spcBef>
                <a:spcPts val="1540"/>
              </a:spcBef>
              <a:buClr>
                <a:schemeClr val="dk1"/>
              </a:buClr>
              <a:buSzPts val="7700"/>
              <a:buFont typeface="Arial"/>
              <a:buNone/>
              <a:defRPr b="1" i="0" sz="7700" u="none" cap="none" strike="noStrike">
                <a:solidFill>
                  <a:schemeClr val="dk1"/>
                </a:solidFill>
                <a:latin typeface="Calibri"/>
                <a:ea typeface="Calibri"/>
                <a:cs typeface="Calibri"/>
                <a:sym typeface="Calibri"/>
              </a:defRPr>
            </a:lvl4pPr>
            <a:lvl5pPr indent="0" lvl="4" marL="8778240" marR="0" rtl="0" algn="l">
              <a:spcBef>
                <a:spcPts val="1540"/>
              </a:spcBef>
              <a:buClr>
                <a:schemeClr val="dk1"/>
              </a:buClr>
              <a:buSzPts val="7700"/>
              <a:buFont typeface="Arial"/>
              <a:buNone/>
              <a:defRPr b="1" i="0" sz="7700" u="none" cap="none" strike="noStrike">
                <a:solidFill>
                  <a:schemeClr val="dk1"/>
                </a:solidFill>
                <a:latin typeface="Calibri"/>
                <a:ea typeface="Calibri"/>
                <a:cs typeface="Calibri"/>
                <a:sym typeface="Calibri"/>
              </a:defRPr>
            </a:lvl5pPr>
            <a:lvl6pPr indent="0" lvl="5" marL="10972800" marR="0" rtl="0" algn="l">
              <a:spcBef>
                <a:spcPts val="1540"/>
              </a:spcBef>
              <a:buClr>
                <a:schemeClr val="dk1"/>
              </a:buClr>
              <a:buSzPts val="7700"/>
              <a:buFont typeface="Arial"/>
              <a:buNone/>
              <a:defRPr b="1" i="0" sz="7700" u="none" cap="none" strike="noStrike">
                <a:solidFill>
                  <a:schemeClr val="dk1"/>
                </a:solidFill>
                <a:latin typeface="Calibri"/>
                <a:ea typeface="Calibri"/>
                <a:cs typeface="Calibri"/>
                <a:sym typeface="Calibri"/>
              </a:defRPr>
            </a:lvl6pPr>
            <a:lvl7pPr indent="0" lvl="6" marL="13167361" marR="0" rtl="0" algn="l">
              <a:spcBef>
                <a:spcPts val="1540"/>
              </a:spcBef>
              <a:buClr>
                <a:schemeClr val="dk1"/>
              </a:buClr>
              <a:buSzPts val="7700"/>
              <a:buFont typeface="Arial"/>
              <a:buNone/>
              <a:defRPr b="1" i="0" sz="7700" u="none" cap="none" strike="noStrike">
                <a:solidFill>
                  <a:schemeClr val="dk1"/>
                </a:solidFill>
                <a:latin typeface="Calibri"/>
                <a:ea typeface="Calibri"/>
                <a:cs typeface="Calibri"/>
                <a:sym typeface="Calibri"/>
              </a:defRPr>
            </a:lvl7pPr>
            <a:lvl8pPr indent="0" lvl="7" marL="15361920" marR="0" rtl="0" algn="l">
              <a:spcBef>
                <a:spcPts val="1540"/>
              </a:spcBef>
              <a:buClr>
                <a:schemeClr val="dk1"/>
              </a:buClr>
              <a:buSzPts val="7700"/>
              <a:buFont typeface="Arial"/>
              <a:buNone/>
              <a:defRPr b="1" i="0" sz="7700" u="none" cap="none" strike="noStrike">
                <a:solidFill>
                  <a:schemeClr val="dk1"/>
                </a:solidFill>
                <a:latin typeface="Calibri"/>
                <a:ea typeface="Calibri"/>
                <a:cs typeface="Calibri"/>
                <a:sym typeface="Calibri"/>
              </a:defRPr>
            </a:lvl8pPr>
            <a:lvl9pPr indent="0" lvl="8" marL="17556480" marR="0" rtl="0" algn="l">
              <a:spcBef>
                <a:spcPts val="1540"/>
              </a:spcBef>
              <a:buClr>
                <a:schemeClr val="dk1"/>
              </a:buClr>
              <a:buSzPts val="7700"/>
              <a:buFont typeface="Arial"/>
              <a:buNone/>
              <a:defRPr b="1" i="0" sz="77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2194560" y="10439400"/>
            <a:ext cx="19392902" cy="18966182"/>
          </a:xfrm>
          <a:prstGeom prst="rect">
            <a:avLst/>
          </a:prstGeom>
          <a:noFill/>
          <a:ln>
            <a:noFill/>
          </a:ln>
        </p:spPr>
        <p:txBody>
          <a:bodyPr anchorCtr="0" anchor="t" bIns="91425" lIns="91425" rIns="91425" wrap="square" tIns="91425"/>
          <a:lstStyle>
            <a:lvl1pPr indent="-915670" lvl="0" marL="1645920" marR="0" rtl="0" algn="l">
              <a:spcBef>
                <a:spcPts val="2300"/>
              </a:spcBef>
              <a:buClr>
                <a:schemeClr val="dk1"/>
              </a:buClr>
              <a:buSzPts val="11500"/>
              <a:buFont typeface="Arial"/>
              <a:buChar char="•"/>
              <a:defRPr b="0" i="0" sz="11500" u="none" cap="none" strike="noStrike">
                <a:solidFill>
                  <a:schemeClr val="dk1"/>
                </a:solidFill>
                <a:latin typeface="Calibri"/>
                <a:ea typeface="Calibri"/>
                <a:cs typeface="Calibri"/>
                <a:sym typeface="Calibri"/>
              </a:defRPr>
            </a:lvl1pPr>
            <a:lvl2pPr indent="-761999" lvl="1" marL="3566159"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2pPr>
            <a:lvl3pPr indent="-551179" lvl="2" marL="5486400" marR="0" rtl="0" algn="l">
              <a:spcBef>
                <a:spcPts val="1720"/>
              </a:spcBef>
              <a:buClr>
                <a:schemeClr val="dk1"/>
              </a:buClr>
              <a:buSzPts val="8600"/>
              <a:buFont typeface="Arial"/>
              <a:buChar char="•"/>
              <a:defRPr b="0" i="0" sz="8600" u="none" cap="none" strike="noStrike">
                <a:solidFill>
                  <a:schemeClr val="dk1"/>
                </a:solidFill>
                <a:latin typeface="Calibri"/>
                <a:ea typeface="Calibri"/>
                <a:cs typeface="Calibri"/>
                <a:sym typeface="Calibri"/>
              </a:defRPr>
            </a:lvl3pPr>
            <a:lvl4pPr indent="-608329" lvl="3" marL="7680960" marR="0" rtl="0" algn="l">
              <a:spcBef>
                <a:spcPts val="1540"/>
              </a:spcBef>
              <a:buClr>
                <a:schemeClr val="dk1"/>
              </a:buClr>
              <a:buSzPts val="7700"/>
              <a:buFont typeface="Arial"/>
              <a:buChar char="–"/>
              <a:defRPr b="0" i="0" sz="7700" u="none" cap="none" strike="noStrike">
                <a:solidFill>
                  <a:schemeClr val="dk1"/>
                </a:solidFill>
                <a:latin typeface="Calibri"/>
                <a:ea typeface="Calibri"/>
                <a:cs typeface="Calibri"/>
                <a:sym typeface="Calibri"/>
              </a:defRPr>
            </a:lvl4pPr>
            <a:lvl5pPr indent="-608329" lvl="4" marL="9875520" marR="0" rtl="0" algn="l">
              <a:spcBef>
                <a:spcPts val="1540"/>
              </a:spcBef>
              <a:buClr>
                <a:schemeClr val="dk1"/>
              </a:buClr>
              <a:buSzPts val="7700"/>
              <a:buFont typeface="Arial"/>
              <a:buChar char="»"/>
              <a:defRPr b="0" i="0" sz="7700" u="none" cap="none" strike="noStrike">
                <a:solidFill>
                  <a:schemeClr val="dk1"/>
                </a:solidFill>
                <a:latin typeface="Calibri"/>
                <a:ea typeface="Calibri"/>
                <a:cs typeface="Calibri"/>
                <a:sym typeface="Calibri"/>
              </a:defRPr>
            </a:lvl5pPr>
            <a:lvl6pPr indent="-608330" lvl="5" marL="12070080" marR="0" rtl="0" algn="l">
              <a:spcBef>
                <a:spcPts val="1540"/>
              </a:spcBef>
              <a:buClr>
                <a:schemeClr val="dk1"/>
              </a:buClr>
              <a:buSzPts val="7700"/>
              <a:buFont typeface="Arial"/>
              <a:buChar char="•"/>
              <a:defRPr b="0" i="0" sz="7700" u="none" cap="none" strike="noStrike">
                <a:solidFill>
                  <a:schemeClr val="dk1"/>
                </a:solidFill>
                <a:latin typeface="Calibri"/>
                <a:ea typeface="Calibri"/>
                <a:cs typeface="Calibri"/>
                <a:sym typeface="Calibri"/>
              </a:defRPr>
            </a:lvl6pPr>
            <a:lvl7pPr indent="-608328" lvl="6" marL="14264639" marR="0" rtl="0" algn="l">
              <a:spcBef>
                <a:spcPts val="1540"/>
              </a:spcBef>
              <a:buClr>
                <a:schemeClr val="dk1"/>
              </a:buClr>
              <a:buSzPts val="7700"/>
              <a:buFont typeface="Arial"/>
              <a:buChar char="•"/>
              <a:defRPr b="0" i="0" sz="7700" u="none" cap="none" strike="noStrike">
                <a:solidFill>
                  <a:schemeClr val="dk1"/>
                </a:solidFill>
                <a:latin typeface="Calibri"/>
                <a:ea typeface="Calibri"/>
                <a:cs typeface="Calibri"/>
                <a:sym typeface="Calibri"/>
              </a:defRPr>
            </a:lvl7pPr>
            <a:lvl8pPr indent="-608330" lvl="7" marL="16459200" marR="0" rtl="0" algn="l">
              <a:spcBef>
                <a:spcPts val="1540"/>
              </a:spcBef>
              <a:buClr>
                <a:schemeClr val="dk1"/>
              </a:buClr>
              <a:buSzPts val="7700"/>
              <a:buFont typeface="Arial"/>
              <a:buChar char="•"/>
              <a:defRPr b="0" i="0" sz="7700" u="none" cap="none" strike="noStrike">
                <a:solidFill>
                  <a:schemeClr val="dk1"/>
                </a:solidFill>
                <a:latin typeface="Calibri"/>
                <a:ea typeface="Calibri"/>
                <a:cs typeface="Calibri"/>
                <a:sym typeface="Calibri"/>
              </a:defRPr>
            </a:lvl8pPr>
            <a:lvl9pPr indent="-608330" lvl="8" marL="18653760" marR="0" rtl="0" algn="l">
              <a:spcBef>
                <a:spcPts val="1540"/>
              </a:spcBef>
              <a:buClr>
                <a:schemeClr val="dk1"/>
              </a:buClr>
              <a:buSzPts val="7700"/>
              <a:buFont typeface="Arial"/>
              <a:buChar char="•"/>
              <a:defRPr b="0" i="0" sz="77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22296122" y="7368542"/>
            <a:ext cx="19400519" cy="3070858"/>
          </a:xfrm>
          <a:prstGeom prst="rect">
            <a:avLst/>
          </a:prstGeom>
          <a:noFill/>
          <a:ln>
            <a:noFill/>
          </a:ln>
        </p:spPr>
        <p:txBody>
          <a:bodyPr anchorCtr="0" anchor="b" bIns="91425" lIns="91425" rIns="91425" wrap="square" tIns="91425"/>
          <a:lstStyle>
            <a:lvl1pPr indent="0" lvl="0" marL="0" marR="0" rtl="0" algn="l">
              <a:spcBef>
                <a:spcPts val="2300"/>
              </a:spcBef>
              <a:buClr>
                <a:schemeClr val="dk1"/>
              </a:buClr>
              <a:buSzPts val="11500"/>
              <a:buFont typeface="Arial"/>
              <a:buNone/>
              <a:defRPr b="1" i="0" sz="11500" u="none" cap="none" strike="noStrike">
                <a:solidFill>
                  <a:schemeClr val="dk1"/>
                </a:solidFill>
                <a:latin typeface="Calibri"/>
                <a:ea typeface="Calibri"/>
                <a:cs typeface="Calibri"/>
                <a:sym typeface="Calibri"/>
              </a:defRPr>
            </a:lvl1pPr>
            <a:lvl2pPr indent="0" lvl="1" marL="2194560" marR="0" rtl="0" algn="l">
              <a:spcBef>
                <a:spcPts val="1920"/>
              </a:spcBef>
              <a:buClr>
                <a:schemeClr val="dk1"/>
              </a:buClr>
              <a:buSzPts val="9600"/>
              <a:buFont typeface="Arial"/>
              <a:buNone/>
              <a:defRPr b="1" i="0" sz="9600" u="none" cap="none" strike="noStrike">
                <a:solidFill>
                  <a:schemeClr val="dk1"/>
                </a:solidFill>
                <a:latin typeface="Calibri"/>
                <a:ea typeface="Calibri"/>
                <a:cs typeface="Calibri"/>
                <a:sym typeface="Calibri"/>
              </a:defRPr>
            </a:lvl2pPr>
            <a:lvl3pPr indent="0" lvl="2" marL="4389120" marR="0" rtl="0" algn="l">
              <a:spcBef>
                <a:spcPts val="1720"/>
              </a:spcBef>
              <a:buClr>
                <a:schemeClr val="dk1"/>
              </a:buClr>
              <a:buSzPts val="8600"/>
              <a:buFont typeface="Arial"/>
              <a:buNone/>
              <a:defRPr b="1" i="0" sz="8600" u="none" cap="none" strike="noStrike">
                <a:solidFill>
                  <a:schemeClr val="dk1"/>
                </a:solidFill>
                <a:latin typeface="Calibri"/>
                <a:ea typeface="Calibri"/>
                <a:cs typeface="Calibri"/>
                <a:sym typeface="Calibri"/>
              </a:defRPr>
            </a:lvl3pPr>
            <a:lvl4pPr indent="0" lvl="3" marL="6583680" marR="0" rtl="0" algn="l">
              <a:spcBef>
                <a:spcPts val="1540"/>
              </a:spcBef>
              <a:buClr>
                <a:schemeClr val="dk1"/>
              </a:buClr>
              <a:buSzPts val="7700"/>
              <a:buFont typeface="Arial"/>
              <a:buNone/>
              <a:defRPr b="1" i="0" sz="7700" u="none" cap="none" strike="noStrike">
                <a:solidFill>
                  <a:schemeClr val="dk1"/>
                </a:solidFill>
                <a:latin typeface="Calibri"/>
                <a:ea typeface="Calibri"/>
                <a:cs typeface="Calibri"/>
                <a:sym typeface="Calibri"/>
              </a:defRPr>
            </a:lvl4pPr>
            <a:lvl5pPr indent="0" lvl="4" marL="8778240" marR="0" rtl="0" algn="l">
              <a:spcBef>
                <a:spcPts val="1540"/>
              </a:spcBef>
              <a:buClr>
                <a:schemeClr val="dk1"/>
              </a:buClr>
              <a:buSzPts val="7700"/>
              <a:buFont typeface="Arial"/>
              <a:buNone/>
              <a:defRPr b="1" i="0" sz="7700" u="none" cap="none" strike="noStrike">
                <a:solidFill>
                  <a:schemeClr val="dk1"/>
                </a:solidFill>
                <a:latin typeface="Calibri"/>
                <a:ea typeface="Calibri"/>
                <a:cs typeface="Calibri"/>
                <a:sym typeface="Calibri"/>
              </a:defRPr>
            </a:lvl5pPr>
            <a:lvl6pPr indent="0" lvl="5" marL="10972800" marR="0" rtl="0" algn="l">
              <a:spcBef>
                <a:spcPts val="1540"/>
              </a:spcBef>
              <a:buClr>
                <a:schemeClr val="dk1"/>
              </a:buClr>
              <a:buSzPts val="7700"/>
              <a:buFont typeface="Arial"/>
              <a:buNone/>
              <a:defRPr b="1" i="0" sz="7700" u="none" cap="none" strike="noStrike">
                <a:solidFill>
                  <a:schemeClr val="dk1"/>
                </a:solidFill>
                <a:latin typeface="Calibri"/>
                <a:ea typeface="Calibri"/>
                <a:cs typeface="Calibri"/>
                <a:sym typeface="Calibri"/>
              </a:defRPr>
            </a:lvl6pPr>
            <a:lvl7pPr indent="0" lvl="6" marL="13167361" marR="0" rtl="0" algn="l">
              <a:spcBef>
                <a:spcPts val="1540"/>
              </a:spcBef>
              <a:buClr>
                <a:schemeClr val="dk1"/>
              </a:buClr>
              <a:buSzPts val="7700"/>
              <a:buFont typeface="Arial"/>
              <a:buNone/>
              <a:defRPr b="1" i="0" sz="7700" u="none" cap="none" strike="noStrike">
                <a:solidFill>
                  <a:schemeClr val="dk1"/>
                </a:solidFill>
                <a:latin typeface="Calibri"/>
                <a:ea typeface="Calibri"/>
                <a:cs typeface="Calibri"/>
                <a:sym typeface="Calibri"/>
              </a:defRPr>
            </a:lvl7pPr>
            <a:lvl8pPr indent="0" lvl="7" marL="15361920" marR="0" rtl="0" algn="l">
              <a:spcBef>
                <a:spcPts val="1540"/>
              </a:spcBef>
              <a:buClr>
                <a:schemeClr val="dk1"/>
              </a:buClr>
              <a:buSzPts val="7700"/>
              <a:buFont typeface="Arial"/>
              <a:buNone/>
              <a:defRPr b="1" i="0" sz="7700" u="none" cap="none" strike="noStrike">
                <a:solidFill>
                  <a:schemeClr val="dk1"/>
                </a:solidFill>
                <a:latin typeface="Calibri"/>
                <a:ea typeface="Calibri"/>
                <a:cs typeface="Calibri"/>
                <a:sym typeface="Calibri"/>
              </a:defRPr>
            </a:lvl8pPr>
            <a:lvl9pPr indent="0" lvl="8" marL="17556480" marR="0" rtl="0" algn="l">
              <a:spcBef>
                <a:spcPts val="1540"/>
              </a:spcBef>
              <a:buClr>
                <a:schemeClr val="dk1"/>
              </a:buClr>
              <a:buSzPts val="7700"/>
              <a:buFont typeface="Arial"/>
              <a:buNone/>
              <a:defRPr b="1" i="0" sz="77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22296122" y="10439400"/>
            <a:ext cx="19400519" cy="18966182"/>
          </a:xfrm>
          <a:prstGeom prst="rect">
            <a:avLst/>
          </a:prstGeom>
          <a:noFill/>
          <a:ln>
            <a:noFill/>
          </a:ln>
        </p:spPr>
        <p:txBody>
          <a:bodyPr anchorCtr="0" anchor="t" bIns="91425" lIns="91425" rIns="91425" wrap="square" tIns="91425"/>
          <a:lstStyle>
            <a:lvl1pPr indent="-915670" lvl="0" marL="1645920" marR="0" rtl="0" algn="l">
              <a:spcBef>
                <a:spcPts val="2300"/>
              </a:spcBef>
              <a:buClr>
                <a:schemeClr val="dk1"/>
              </a:buClr>
              <a:buSzPts val="11500"/>
              <a:buFont typeface="Arial"/>
              <a:buChar char="•"/>
              <a:defRPr b="0" i="0" sz="11500" u="none" cap="none" strike="noStrike">
                <a:solidFill>
                  <a:schemeClr val="dk1"/>
                </a:solidFill>
                <a:latin typeface="Calibri"/>
                <a:ea typeface="Calibri"/>
                <a:cs typeface="Calibri"/>
                <a:sym typeface="Calibri"/>
              </a:defRPr>
            </a:lvl1pPr>
            <a:lvl2pPr indent="-761999" lvl="1" marL="3566159"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2pPr>
            <a:lvl3pPr indent="-551179" lvl="2" marL="5486400" marR="0" rtl="0" algn="l">
              <a:spcBef>
                <a:spcPts val="1720"/>
              </a:spcBef>
              <a:buClr>
                <a:schemeClr val="dk1"/>
              </a:buClr>
              <a:buSzPts val="8600"/>
              <a:buFont typeface="Arial"/>
              <a:buChar char="•"/>
              <a:defRPr b="0" i="0" sz="8600" u="none" cap="none" strike="noStrike">
                <a:solidFill>
                  <a:schemeClr val="dk1"/>
                </a:solidFill>
                <a:latin typeface="Calibri"/>
                <a:ea typeface="Calibri"/>
                <a:cs typeface="Calibri"/>
                <a:sym typeface="Calibri"/>
              </a:defRPr>
            </a:lvl3pPr>
            <a:lvl4pPr indent="-608329" lvl="3" marL="7680960" marR="0" rtl="0" algn="l">
              <a:spcBef>
                <a:spcPts val="1540"/>
              </a:spcBef>
              <a:buClr>
                <a:schemeClr val="dk1"/>
              </a:buClr>
              <a:buSzPts val="7700"/>
              <a:buFont typeface="Arial"/>
              <a:buChar char="–"/>
              <a:defRPr b="0" i="0" sz="7700" u="none" cap="none" strike="noStrike">
                <a:solidFill>
                  <a:schemeClr val="dk1"/>
                </a:solidFill>
                <a:latin typeface="Calibri"/>
                <a:ea typeface="Calibri"/>
                <a:cs typeface="Calibri"/>
                <a:sym typeface="Calibri"/>
              </a:defRPr>
            </a:lvl4pPr>
            <a:lvl5pPr indent="-608329" lvl="4" marL="9875520" marR="0" rtl="0" algn="l">
              <a:spcBef>
                <a:spcPts val="1540"/>
              </a:spcBef>
              <a:buClr>
                <a:schemeClr val="dk1"/>
              </a:buClr>
              <a:buSzPts val="7700"/>
              <a:buFont typeface="Arial"/>
              <a:buChar char="»"/>
              <a:defRPr b="0" i="0" sz="7700" u="none" cap="none" strike="noStrike">
                <a:solidFill>
                  <a:schemeClr val="dk1"/>
                </a:solidFill>
                <a:latin typeface="Calibri"/>
                <a:ea typeface="Calibri"/>
                <a:cs typeface="Calibri"/>
                <a:sym typeface="Calibri"/>
              </a:defRPr>
            </a:lvl5pPr>
            <a:lvl6pPr indent="-608330" lvl="5" marL="12070080" marR="0" rtl="0" algn="l">
              <a:spcBef>
                <a:spcPts val="1540"/>
              </a:spcBef>
              <a:buClr>
                <a:schemeClr val="dk1"/>
              </a:buClr>
              <a:buSzPts val="7700"/>
              <a:buFont typeface="Arial"/>
              <a:buChar char="•"/>
              <a:defRPr b="0" i="0" sz="7700" u="none" cap="none" strike="noStrike">
                <a:solidFill>
                  <a:schemeClr val="dk1"/>
                </a:solidFill>
                <a:latin typeface="Calibri"/>
                <a:ea typeface="Calibri"/>
                <a:cs typeface="Calibri"/>
                <a:sym typeface="Calibri"/>
              </a:defRPr>
            </a:lvl6pPr>
            <a:lvl7pPr indent="-608328" lvl="6" marL="14264639" marR="0" rtl="0" algn="l">
              <a:spcBef>
                <a:spcPts val="1540"/>
              </a:spcBef>
              <a:buClr>
                <a:schemeClr val="dk1"/>
              </a:buClr>
              <a:buSzPts val="7700"/>
              <a:buFont typeface="Arial"/>
              <a:buChar char="•"/>
              <a:defRPr b="0" i="0" sz="7700" u="none" cap="none" strike="noStrike">
                <a:solidFill>
                  <a:schemeClr val="dk1"/>
                </a:solidFill>
                <a:latin typeface="Calibri"/>
                <a:ea typeface="Calibri"/>
                <a:cs typeface="Calibri"/>
                <a:sym typeface="Calibri"/>
              </a:defRPr>
            </a:lvl7pPr>
            <a:lvl8pPr indent="-608330" lvl="7" marL="16459200" marR="0" rtl="0" algn="l">
              <a:spcBef>
                <a:spcPts val="1540"/>
              </a:spcBef>
              <a:buClr>
                <a:schemeClr val="dk1"/>
              </a:buClr>
              <a:buSzPts val="7700"/>
              <a:buFont typeface="Arial"/>
              <a:buChar char="•"/>
              <a:defRPr b="0" i="0" sz="7700" u="none" cap="none" strike="noStrike">
                <a:solidFill>
                  <a:schemeClr val="dk1"/>
                </a:solidFill>
                <a:latin typeface="Calibri"/>
                <a:ea typeface="Calibri"/>
                <a:cs typeface="Calibri"/>
                <a:sym typeface="Calibri"/>
              </a:defRPr>
            </a:lvl8pPr>
            <a:lvl9pPr indent="-608330" lvl="8" marL="18653760" marR="0" rtl="0" algn="l">
              <a:spcBef>
                <a:spcPts val="1540"/>
              </a:spcBef>
              <a:buClr>
                <a:schemeClr val="dk1"/>
              </a:buClr>
              <a:buSzPts val="7700"/>
              <a:buFont typeface="Arial"/>
              <a:buChar char="•"/>
              <a:defRPr b="0" i="0" sz="77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2194560" y="30510481"/>
            <a:ext cx="10241280" cy="17526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5800">
                <a:solidFill>
                  <a:srgbClr val="888888"/>
                </a:solidFill>
                <a:latin typeface="Calibri"/>
                <a:ea typeface="Calibri"/>
                <a:cs typeface="Calibri"/>
                <a:sym typeface="Calibri"/>
              </a:defRPr>
            </a:lvl1pPr>
            <a:lvl2pPr indent="0" lvl="1" marL="2194560" marR="0" rtl="0" algn="l">
              <a:spcBef>
                <a:spcPts val="0"/>
              </a:spcBef>
              <a:buSzPts val="1400"/>
              <a:buNone/>
              <a:defRPr b="0" i="0" sz="8600" u="none" cap="none" strike="noStrike">
                <a:solidFill>
                  <a:schemeClr val="dk1"/>
                </a:solidFill>
                <a:latin typeface="Calibri"/>
                <a:ea typeface="Calibri"/>
                <a:cs typeface="Calibri"/>
                <a:sym typeface="Calibri"/>
              </a:defRPr>
            </a:lvl2pPr>
            <a:lvl3pPr indent="0" lvl="2" marL="4389120" marR="0" rtl="0" algn="l">
              <a:spcBef>
                <a:spcPts val="0"/>
              </a:spcBef>
              <a:buSzPts val="1400"/>
              <a:buNone/>
              <a:defRPr b="0" i="0" sz="8600" u="none" cap="none" strike="noStrike">
                <a:solidFill>
                  <a:schemeClr val="dk1"/>
                </a:solidFill>
                <a:latin typeface="Calibri"/>
                <a:ea typeface="Calibri"/>
                <a:cs typeface="Calibri"/>
                <a:sym typeface="Calibri"/>
              </a:defRPr>
            </a:lvl3pPr>
            <a:lvl4pPr indent="0" lvl="3" marL="6583680" marR="0" rtl="0" algn="l">
              <a:spcBef>
                <a:spcPts val="0"/>
              </a:spcBef>
              <a:buSzPts val="1400"/>
              <a:buNone/>
              <a:defRPr b="0" i="0" sz="8600" u="none" cap="none" strike="noStrike">
                <a:solidFill>
                  <a:schemeClr val="dk1"/>
                </a:solidFill>
                <a:latin typeface="Calibri"/>
                <a:ea typeface="Calibri"/>
                <a:cs typeface="Calibri"/>
                <a:sym typeface="Calibri"/>
              </a:defRPr>
            </a:lvl4pPr>
            <a:lvl5pPr indent="0" lvl="4" marL="8778240" marR="0" rtl="0" algn="l">
              <a:spcBef>
                <a:spcPts val="0"/>
              </a:spcBef>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buSzPts val="1400"/>
              <a:buNone/>
              <a:defRPr b="0" i="0" sz="8600" u="none" cap="none" strike="noStrike">
                <a:solidFill>
                  <a:schemeClr val="dk1"/>
                </a:solidFill>
                <a:latin typeface="Calibri"/>
                <a:ea typeface="Calibri"/>
                <a:cs typeface="Calibri"/>
                <a:sym typeface="Calibri"/>
              </a:defRPr>
            </a:lvl6pPr>
            <a:lvl7pPr indent="0" lvl="6" marL="13167361" marR="0" rtl="0" algn="l">
              <a:spcBef>
                <a:spcPts val="0"/>
              </a:spcBef>
              <a:buSzPts val="1400"/>
              <a:buNone/>
              <a:defRPr b="0" i="0" sz="8600" u="none" cap="none" strike="noStrike">
                <a:solidFill>
                  <a:schemeClr val="dk1"/>
                </a:solidFill>
                <a:latin typeface="Calibri"/>
                <a:ea typeface="Calibri"/>
                <a:cs typeface="Calibri"/>
                <a:sym typeface="Calibri"/>
              </a:defRPr>
            </a:lvl7pPr>
            <a:lvl8pPr indent="0" lvl="7" marL="15361920" marR="0" rtl="0" algn="l">
              <a:spcBef>
                <a:spcPts val="0"/>
              </a:spcBef>
              <a:buSzPts val="1400"/>
              <a:buNone/>
              <a:defRPr b="0" i="0" sz="8600" u="none" cap="none" strike="noStrike">
                <a:solidFill>
                  <a:schemeClr val="dk1"/>
                </a:solidFill>
                <a:latin typeface="Calibri"/>
                <a:ea typeface="Calibri"/>
                <a:cs typeface="Calibri"/>
                <a:sym typeface="Calibri"/>
              </a:defRPr>
            </a:lvl8pPr>
            <a:lvl9pPr indent="0" lvl="8" marL="17556480" marR="0" rtl="0" algn="l">
              <a:spcBef>
                <a:spcPts val="0"/>
              </a:spcBef>
              <a:buSzPts val="1400"/>
              <a:buNone/>
              <a:defRPr b="0" i="0" sz="86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14996159" y="30510481"/>
            <a:ext cx="13898880" cy="17526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5800">
                <a:solidFill>
                  <a:srgbClr val="888888"/>
                </a:solidFill>
                <a:latin typeface="Calibri"/>
                <a:ea typeface="Calibri"/>
                <a:cs typeface="Calibri"/>
                <a:sym typeface="Calibri"/>
              </a:defRPr>
            </a:lvl1pPr>
            <a:lvl2pPr indent="0" lvl="1" marL="2194560" marR="0" rtl="0" algn="l">
              <a:spcBef>
                <a:spcPts val="0"/>
              </a:spcBef>
              <a:buSzPts val="1400"/>
              <a:buNone/>
              <a:defRPr b="0" i="0" sz="8600" u="none" cap="none" strike="noStrike">
                <a:solidFill>
                  <a:schemeClr val="dk1"/>
                </a:solidFill>
                <a:latin typeface="Calibri"/>
                <a:ea typeface="Calibri"/>
                <a:cs typeface="Calibri"/>
                <a:sym typeface="Calibri"/>
              </a:defRPr>
            </a:lvl2pPr>
            <a:lvl3pPr indent="0" lvl="2" marL="4389120" marR="0" rtl="0" algn="l">
              <a:spcBef>
                <a:spcPts val="0"/>
              </a:spcBef>
              <a:buSzPts val="1400"/>
              <a:buNone/>
              <a:defRPr b="0" i="0" sz="8600" u="none" cap="none" strike="noStrike">
                <a:solidFill>
                  <a:schemeClr val="dk1"/>
                </a:solidFill>
                <a:latin typeface="Calibri"/>
                <a:ea typeface="Calibri"/>
                <a:cs typeface="Calibri"/>
                <a:sym typeface="Calibri"/>
              </a:defRPr>
            </a:lvl3pPr>
            <a:lvl4pPr indent="0" lvl="3" marL="6583680" marR="0" rtl="0" algn="l">
              <a:spcBef>
                <a:spcPts val="0"/>
              </a:spcBef>
              <a:buSzPts val="1400"/>
              <a:buNone/>
              <a:defRPr b="0" i="0" sz="8600" u="none" cap="none" strike="noStrike">
                <a:solidFill>
                  <a:schemeClr val="dk1"/>
                </a:solidFill>
                <a:latin typeface="Calibri"/>
                <a:ea typeface="Calibri"/>
                <a:cs typeface="Calibri"/>
                <a:sym typeface="Calibri"/>
              </a:defRPr>
            </a:lvl4pPr>
            <a:lvl5pPr indent="0" lvl="4" marL="8778240" marR="0" rtl="0" algn="l">
              <a:spcBef>
                <a:spcPts val="0"/>
              </a:spcBef>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buSzPts val="1400"/>
              <a:buNone/>
              <a:defRPr b="0" i="0" sz="8600" u="none" cap="none" strike="noStrike">
                <a:solidFill>
                  <a:schemeClr val="dk1"/>
                </a:solidFill>
                <a:latin typeface="Calibri"/>
                <a:ea typeface="Calibri"/>
                <a:cs typeface="Calibri"/>
                <a:sym typeface="Calibri"/>
              </a:defRPr>
            </a:lvl6pPr>
            <a:lvl7pPr indent="0" lvl="6" marL="13167361" marR="0" rtl="0" algn="l">
              <a:spcBef>
                <a:spcPts val="0"/>
              </a:spcBef>
              <a:buSzPts val="1400"/>
              <a:buNone/>
              <a:defRPr b="0" i="0" sz="8600" u="none" cap="none" strike="noStrike">
                <a:solidFill>
                  <a:schemeClr val="dk1"/>
                </a:solidFill>
                <a:latin typeface="Calibri"/>
                <a:ea typeface="Calibri"/>
                <a:cs typeface="Calibri"/>
                <a:sym typeface="Calibri"/>
              </a:defRPr>
            </a:lvl7pPr>
            <a:lvl8pPr indent="0" lvl="7" marL="15361920" marR="0" rtl="0" algn="l">
              <a:spcBef>
                <a:spcPts val="0"/>
              </a:spcBef>
              <a:buSzPts val="1400"/>
              <a:buNone/>
              <a:defRPr b="0" i="0" sz="8600" u="none" cap="none" strike="noStrike">
                <a:solidFill>
                  <a:schemeClr val="dk1"/>
                </a:solidFill>
                <a:latin typeface="Calibri"/>
                <a:ea typeface="Calibri"/>
                <a:cs typeface="Calibri"/>
                <a:sym typeface="Calibri"/>
              </a:defRPr>
            </a:lvl8pPr>
            <a:lvl9pPr indent="0" lvl="8" marL="17556480" marR="0" rtl="0" algn="l">
              <a:spcBef>
                <a:spcPts val="0"/>
              </a:spcBef>
              <a:buSzPts val="1400"/>
              <a:buNone/>
              <a:defRPr b="0" i="0" sz="86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31455359" y="30510481"/>
            <a:ext cx="10241280" cy="1752600"/>
          </a:xfrm>
          <a:prstGeom prst="rect">
            <a:avLst/>
          </a:prstGeom>
          <a:noFill/>
          <a:ln>
            <a:noFill/>
          </a:ln>
        </p:spPr>
        <p:txBody>
          <a:bodyPr anchorCtr="0" anchor="ctr" bIns="219450" lIns="438900" rIns="438900" wrap="square" tIns="219450">
            <a:noAutofit/>
          </a:bodyPr>
          <a:lstStyle/>
          <a:p>
            <a:pPr indent="0" lvl="0" marL="0" marR="0" rtl="0" algn="r">
              <a:spcBef>
                <a:spcPts val="0"/>
              </a:spcBef>
              <a:buNone/>
            </a:pPr>
            <a:fld id="{00000000-1234-1234-1234-123412341234}" type="slidenum">
              <a:rPr lang="en-US" sz="58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2194560" y="1318262"/>
            <a:ext cx="39502081" cy="54864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21100"/>
              <a:buFont typeface="Calibri"/>
              <a:buNone/>
              <a:defRPr b="0" i="0" sz="211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47" name="Shape 47"/>
          <p:cNvSpPr txBox="1"/>
          <p:nvPr>
            <p:ph idx="10" type="dt"/>
          </p:nvPr>
        </p:nvSpPr>
        <p:spPr>
          <a:xfrm>
            <a:off x="2194560" y="30510481"/>
            <a:ext cx="10241280" cy="17526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5800">
                <a:solidFill>
                  <a:srgbClr val="888888"/>
                </a:solidFill>
                <a:latin typeface="Calibri"/>
                <a:ea typeface="Calibri"/>
                <a:cs typeface="Calibri"/>
                <a:sym typeface="Calibri"/>
              </a:defRPr>
            </a:lvl1pPr>
            <a:lvl2pPr indent="0" lvl="1" marL="2194560" marR="0" rtl="0" algn="l">
              <a:spcBef>
                <a:spcPts val="0"/>
              </a:spcBef>
              <a:buSzPts val="1400"/>
              <a:buNone/>
              <a:defRPr b="0" i="0" sz="8600" u="none" cap="none" strike="noStrike">
                <a:solidFill>
                  <a:schemeClr val="dk1"/>
                </a:solidFill>
                <a:latin typeface="Calibri"/>
                <a:ea typeface="Calibri"/>
                <a:cs typeface="Calibri"/>
                <a:sym typeface="Calibri"/>
              </a:defRPr>
            </a:lvl2pPr>
            <a:lvl3pPr indent="0" lvl="2" marL="4389120" marR="0" rtl="0" algn="l">
              <a:spcBef>
                <a:spcPts val="0"/>
              </a:spcBef>
              <a:buSzPts val="1400"/>
              <a:buNone/>
              <a:defRPr b="0" i="0" sz="8600" u="none" cap="none" strike="noStrike">
                <a:solidFill>
                  <a:schemeClr val="dk1"/>
                </a:solidFill>
                <a:latin typeface="Calibri"/>
                <a:ea typeface="Calibri"/>
                <a:cs typeface="Calibri"/>
                <a:sym typeface="Calibri"/>
              </a:defRPr>
            </a:lvl3pPr>
            <a:lvl4pPr indent="0" lvl="3" marL="6583680" marR="0" rtl="0" algn="l">
              <a:spcBef>
                <a:spcPts val="0"/>
              </a:spcBef>
              <a:buSzPts val="1400"/>
              <a:buNone/>
              <a:defRPr b="0" i="0" sz="8600" u="none" cap="none" strike="noStrike">
                <a:solidFill>
                  <a:schemeClr val="dk1"/>
                </a:solidFill>
                <a:latin typeface="Calibri"/>
                <a:ea typeface="Calibri"/>
                <a:cs typeface="Calibri"/>
                <a:sym typeface="Calibri"/>
              </a:defRPr>
            </a:lvl4pPr>
            <a:lvl5pPr indent="0" lvl="4" marL="8778240" marR="0" rtl="0" algn="l">
              <a:spcBef>
                <a:spcPts val="0"/>
              </a:spcBef>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buSzPts val="1400"/>
              <a:buNone/>
              <a:defRPr b="0" i="0" sz="8600" u="none" cap="none" strike="noStrike">
                <a:solidFill>
                  <a:schemeClr val="dk1"/>
                </a:solidFill>
                <a:latin typeface="Calibri"/>
                <a:ea typeface="Calibri"/>
                <a:cs typeface="Calibri"/>
                <a:sym typeface="Calibri"/>
              </a:defRPr>
            </a:lvl6pPr>
            <a:lvl7pPr indent="0" lvl="6" marL="13167361" marR="0" rtl="0" algn="l">
              <a:spcBef>
                <a:spcPts val="0"/>
              </a:spcBef>
              <a:buSzPts val="1400"/>
              <a:buNone/>
              <a:defRPr b="0" i="0" sz="8600" u="none" cap="none" strike="noStrike">
                <a:solidFill>
                  <a:schemeClr val="dk1"/>
                </a:solidFill>
                <a:latin typeface="Calibri"/>
                <a:ea typeface="Calibri"/>
                <a:cs typeface="Calibri"/>
                <a:sym typeface="Calibri"/>
              </a:defRPr>
            </a:lvl7pPr>
            <a:lvl8pPr indent="0" lvl="7" marL="15361920" marR="0" rtl="0" algn="l">
              <a:spcBef>
                <a:spcPts val="0"/>
              </a:spcBef>
              <a:buSzPts val="1400"/>
              <a:buNone/>
              <a:defRPr b="0" i="0" sz="8600" u="none" cap="none" strike="noStrike">
                <a:solidFill>
                  <a:schemeClr val="dk1"/>
                </a:solidFill>
                <a:latin typeface="Calibri"/>
                <a:ea typeface="Calibri"/>
                <a:cs typeface="Calibri"/>
                <a:sym typeface="Calibri"/>
              </a:defRPr>
            </a:lvl8pPr>
            <a:lvl9pPr indent="0" lvl="8" marL="17556480" marR="0" rtl="0" algn="l">
              <a:spcBef>
                <a:spcPts val="0"/>
              </a:spcBef>
              <a:buSzPts val="1400"/>
              <a:buNone/>
              <a:defRPr b="0" i="0" sz="86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14996159" y="30510481"/>
            <a:ext cx="13898880" cy="17526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5800">
                <a:solidFill>
                  <a:srgbClr val="888888"/>
                </a:solidFill>
                <a:latin typeface="Calibri"/>
                <a:ea typeface="Calibri"/>
                <a:cs typeface="Calibri"/>
                <a:sym typeface="Calibri"/>
              </a:defRPr>
            </a:lvl1pPr>
            <a:lvl2pPr indent="0" lvl="1" marL="2194560" marR="0" rtl="0" algn="l">
              <a:spcBef>
                <a:spcPts val="0"/>
              </a:spcBef>
              <a:buSzPts val="1400"/>
              <a:buNone/>
              <a:defRPr b="0" i="0" sz="8600" u="none" cap="none" strike="noStrike">
                <a:solidFill>
                  <a:schemeClr val="dk1"/>
                </a:solidFill>
                <a:latin typeface="Calibri"/>
                <a:ea typeface="Calibri"/>
                <a:cs typeface="Calibri"/>
                <a:sym typeface="Calibri"/>
              </a:defRPr>
            </a:lvl2pPr>
            <a:lvl3pPr indent="0" lvl="2" marL="4389120" marR="0" rtl="0" algn="l">
              <a:spcBef>
                <a:spcPts val="0"/>
              </a:spcBef>
              <a:buSzPts val="1400"/>
              <a:buNone/>
              <a:defRPr b="0" i="0" sz="8600" u="none" cap="none" strike="noStrike">
                <a:solidFill>
                  <a:schemeClr val="dk1"/>
                </a:solidFill>
                <a:latin typeface="Calibri"/>
                <a:ea typeface="Calibri"/>
                <a:cs typeface="Calibri"/>
                <a:sym typeface="Calibri"/>
              </a:defRPr>
            </a:lvl3pPr>
            <a:lvl4pPr indent="0" lvl="3" marL="6583680" marR="0" rtl="0" algn="l">
              <a:spcBef>
                <a:spcPts val="0"/>
              </a:spcBef>
              <a:buSzPts val="1400"/>
              <a:buNone/>
              <a:defRPr b="0" i="0" sz="8600" u="none" cap="none" strike="noStrike">
                <a:solidFill>
                  <a:schemeClr val="dk1"/>
                </a:solidFill>
                <a:latin typeface="Calibri"/>
                <a:ea typeface="Calibri"/>
                <a:cs typeface="Calibri"/>
                <a:sym typeface="Calibri"/>
              </a:defRPr>
            </a:lvl4pPr>
            <a:lvl5pPr indent="0" lvl="4" marL="8778240" marR="0" rtl="0" algn="l">
              <a:spcBef>
                <a:spcPts val="0"/>
              </a:spcBef>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buSzPts val="1400"/>
              <a:buNone/>
              <a:defRPr b="0" i="0" sz="8600" u="none" cap="none" strike="noStrike">
                <a:solidFill>
                  <a:schemeClr val="dk1"/>
                </a:solidFill>
                <a:latin typeface="Calibri"/>
                <a:ea typeface="Calibri"/>
                <a:cs typeface="Calibri"/>
                <a:sym typeface="Calibri"/>
              </a:defRPr>
            </a:lvl6pPr>
            <a:lvl7pPr indent="0" lvl="6" marL="13167361" marR="0" rtl="0" algn="l">
              <a:spcBef>
                <a:spcPts val="0"/>
              </a:spcBef>
              <a:buSzPts val="1400"/>
              <a:buNone/>
              <a:defRPr b="0" i="0" sz="8600" u="none" cap="none" strike="noStrike">
                <a:solidFill>
                  <a:schemeClr val="dk1"/>
                </a:solidFill>
                <a:latin typeface="Calibri"/>
                <a:ea typeface="Calibri"/>
                <a:cs typeface="Calibri"/>
                <a:sym typeface="Calibri"/>
              </a:defRPr>
            </a:lvl7pPr>
            <a:lvl8pPr indent="0" lvl="7" marL="15361920" marR="0" rtl="0" algn="l">
              <a:spcBef>
                <a:spcPts val="0"/>
              </a:spcBef>
              <a:buSzPts val="1400"/>
              <a:buNone/>
              <a:defRPr b="0" i="0" sz="8600" u="none" cap="none" strike="noStrike">
                <a:solidFill>
                  <a:schemeClr val="dk1"/>
                </a:solidFill>
                <a:latin typeface="Calibri"/>
                <a:ea typeface="Calibri"/>
                <a:cs typeface="Calibri"/>
                <a:sym typeface="Calibri"/>
              </a:defRPr>
            </a:lvl8pPr>
            <a:lvl9pPr indent="0" lvl="8" marL="17556480" marR="0" rtl="0" algn="l">
              <a:spcBef>
                <a:spcPts val="0"/>
              </a:spcBef>
              <a:buSzPts val="1400"/>
              <a:buNone/>
              <a:defRPr b="0" i="0" sz="86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31455359" y="30510481"/>
            <a:ext cx="10241280" cy="1752600"/>
          </a:xfrm>
          <a:prstGeom prst="rect">
            <a:avLst/>
          </a:prstGeom>
          <a:noFill/>
          <a:ln>
            <a:noFill/>
          </a:ln>
        </p:spPr>
        <p:txBody>
          <a:bodyPr anchorCtr="0" anchor="ctr" bIns="219450" lIns="438900" rIns="438900" wrap="square" tIns="219450">
            <a:noAutofit/>
          </a:bodyPr>
          <a:lstStyle/>
          <a:p>
            <a:pPr indent="0" lvl="0" marL="0" marR="0" rtl="0" algn="r">
              <a:spcBef>
                <a:spcPts val="0"/>
              </a:spcBef>
              <a:buNone/>
            </a:pPr>
            <a:fld id="{00000000-1234-1234-1234-123412341234}" type="slidenum">
              <a:rPr lang="en-US" sz="58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2194560" y="30510481"/>
            <a:ext cx="10241280" cy="17526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5800">
                <a:solidFill>
                  <a:srgbClr val="888888"/>
                </a:solidFill>
                <a:latin typeface="Calibri"/>
                <a:ea typeface="Calibri"/>
                <a:cs typeface="Calibri"/>
                <a:sym typeface="Calibri"/>
              </a:defRPr>
            </a:lvl1pPr>
            <a:lvl2pPr indent="0" lvl="1" marL="2194560" marR="0" rtl="0" algn="l">
              <a:spcBef>
                <a:spcPts val="0"/>
              </a:spcBef>
              <a:buSzPts val="1400"/>
              <a:buNone/>
              <a:defRPr b="0" i="0" sz="8600" u="none" cap="none" strike="noStrike">
                <a:solidFill>
                  <a:schemeClr val="dk1"/>
                </a:solidFill>
                <a:latin typeface="Calibri"/>
                <a:ea typeface="Calibri"/>
                <a:cs typeface="Calibri"/>
                <a:sym typeface="Calibri"/>
              </a:defRPr>
            </a:lvl2pPr>
            <a:lvl3pPr indent="0" lvl="2" marL="4389120" marR="0" rtl="0" algn="l">
              <a:spcBef>
                <a:spcPts val="0"/>
              </a:spcBef>
              <a:buSzPts val="1400"/>
              <a:buNone/>
              <a:defRPr b="0" i="0" sz="8600" u="none" cap="none" strike="noStrike">
                <a:solidFill>
                  <a:schemeClr val="dk1"/>
                </a:solidFill>
                <a:latin typeface="Calibri"/>
                <a:ea typeface="Calibri"/>
                <a:cs typeface="Calibri"/>
                <a:sym typeface="Calibri"/>
              </a:defRPr>
            </a:lvl3pPr>
            <a:lvl4pPr indent="0" lvl="3" marL="6583680" marR="0" rtl="0" algn="l">
              <a:spcBef>
                <a:spcPts val="0"/>
              </a:spcBef>
              <a:buSzPts val="1400"/>
              <a:buNone/>
              <a:defRPr b="0" i="0" sz="8600" u="none" cap="none" strike="noStrike">
                <a:solidFill>
                  <a:schemeClr val="dk1"/>
                </a:solidFill>
                <a:latin typeface="Calibri"/>
                <a:ea typeface="Calibri"/>
                <a:cs typeface="Calibri"/>
                <a:sym typeface="Calibri"/>
              </a:defRPr>
            </a:lvl4pPr>
            <a:lvl5pPr indent="0" lvl="4" marL="8778240" marR="0" rtl="0" algn="l">
              <a:spcBef>
                <a:spcPts val="0"/>
              </a:spcBef>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buSzPts val="1400"/>
              <a:buNone/>
              <a:defRPr b="0" i="0" sz="8600" u="none" cap="none" strike="noStrike">
                <a:solidFill>
                  <a:schemeClr val="dk1"/>
                </a:solidFill>
                <a:latin typeface="Calibri"/>
                <a:ea typeface="Calibri"/>
                <a:cs typeface="Calibri"/>
                <a:sym typeface="Calibri"/>
              </a:defRPr>
            </a:lvl6pPr>
            <a:lvl7pPr indent="0" lvl="6" marL="13167361" marR="0" rtl="0" algn="l">
              <a:spcBef>
                <a:spcPts val="0"/>
              </a:spcBef>
              <a:buSzPts val="1400"/>
              <a:buNone/>
              <a:defRPr b="0" i="0" sz="8600" u="none" cap="none" strike="noStrike">
                <a:solidFill>
                  <a:schemeClr val="dk1"/>
                </a:solidFill>
                <a:latin typeface="Calibri"/>
                <a:ea typeface="Calibri"/>
                <a:cs typeface="Calibri"/>
                <a:sym typeface="Calibri"/>
              </a:defRPr>
            </a:lvl7pPr>
            <a:lvl8pPr indent="0" lvl="7" marL="15361920" marR="0" rtl="0" algn="l">
              <a:spcBef>
                <a:spcPts val="0"/>
              </a:spcBef>
              <a:buSzPts val="1400"/>
              <a:buNone/>
              <a:defRPr b="0" i="0" sz="8600" u="none" cap="none" strike="noStrike">
                <a:solidFill>
                  <a:schemeClr val="dk1"/>
                </a:solidFill>
                <a:latin typeface="Calibri"/>
                <a:ea typeface="Calibri"/>
                <a:cs typeface="Calibri"/>
                <a:sym typeface="Calibri"/>
              </a:defRPr>
            </a:lvl8pPr>
            <a:lvl9pPr indent="0" lvl="8" marL="17556480" marR="0" rtl="0" algn="l">
              <a:spcBef>
                <a:spcPts val="0"/>
              </a:spcBef>
              <a:buSzPts val="1400"/>
              <a:buNone/>
              <a:defRPr b="0" i="0" sz="86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14996159" y="30510481"/>
            <a:ext cx="13898880" cy="17526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5800">
                <a:solidFill>
                  <a:srgbClr val="888888"/>
                </a:solidFill>
                <a:latin typeface="Calibri"/>
                <a:ea typeface="Calibri"/>
                <a:cs typeface="Calibri"/>
                <a:sym typeface="Calibri"/>
              </a:defRPr>
            </a:lvl1pPr>
            <a:lvl2pPr indent="0" lvl="1" marL="2194560" marR="0" rtl="0" algn="l">
              <a:spcBef>
                <a:spcPts val="0"/>
              </a:spcBef>
              <a:buSzPts val="1400"/>
              <a:buNone/>
              <a:defRPr b="0" i="0" sz="8600" u="none" cap="none" strike="noStrike">
                <a:solidFill>
                  <a:schemeClr val="dk1"/>
                </a:solidFill>
                <a:latin typeface="Calibri"/>
                <a:ea typeface="Calibri"/>
                <a:cs typeface="Calibri"/>
                <a:sym typeface="Calibri"/>
              </a:defRPr>
            </a:lvl2pPr>
            <a:lvl3pPr indent="0" lvl="2" marL="4389120" marR="0" rtl="0" algn="l">
              <a:spcBef>
                <a:spcPts val="0"/>
              </a:spcBef>
              <a:buSzPts val="1400"/>
              <a:buNone/>
              <a:defRPr b="0" i="0" sz="8600" u="none" cap="none" strike="noStrike">
                <a:solidFill>
                  <a:schemeClr val="dk1"/>
                </a:solidFill>
                <a:latin typeface="Calibri"/>
                <a:ea typeface="Calibri"/>
                <a:cs typeface="Calibri"/>
                <a:sym typeface="Calibri"/>
              </a:defRPr>
            </a:lvl3pPr>
            <a:lvl4pPr indent="0" lvl="3" marL="6583680" marR="0" rtl="0" algn="l">
              <a:spcBef>
                <a:spcPts val="0"/>
              </a:spcBef>
              <a:buSzPts val="1400"/>
              <a:buNone/>
              <a:defRPr b="0" i="0" sz="8600" u="none" cap="none" strike="noStrike">
                <a:solidFill>
                  <a:schemeClr val="dk1"/>
                </a:solidFill>
                <a:latin typeface="Calibri"/>
                <a:ea typeface="Calibri"/>
                <a:cs typeface="Calibri"/>
                <a:sym typeface="Calibri"/>
              </a:defRPr>
            </a:lvl4pPr>
            <a:lvl5pPr indent="0" lvl="4" marL="8778240" marR="0" rtl="0" algn="l">
              <a:spcBef>
                <a:spcPts val="0"/>
              </a:spcBef>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buSzPts val="1400"/>
              <a:buNone/>
              <a:defRPr b="0" i="0" sz="8600" u="none" cap="none" strike="noStrike">
                <a:solidFill>
                  <a:schemeClr val="dk1"/>
                </a:solidFill>
                <a:latin typeface="Calibri"/>
                <a:ea typeface="Calibri"/>
                <a:cs typeface="Calibri"/>
                <a:sym typeface="Calibri"/>
              </a:defRPr>
            </a:lvl6pPr>
            <a:lvl7pPr indent="0" lvl="6" marL="13167361" marR="0" rtl="0" algn="l">
              <a:spcBef>
                <a:spcPts val="0"/>
              </a:spcBef>
              <a:buSzPts val="1400"/>
              <a:buNone/>
              <a:defRPr b="0" i="0" sz="8600" u="none" cap="none" strike="noStrike">
                <a:solidFill>
                  <a:schemeClr val="dk1"/>
                </a:solidFill>
                <a:latin typeface="Calibri"/>
                <a:ea typeface="Calibri"/>
                <a:cs typeface="Calibri"/>
                <a:sym typeface="Calibri"/>
              </a:defRPr>
            </a:lvl7pPr>
            <a:lvl8pPr indent="0" lvl="7" marL="15361920" marR="0" rtl="0" algn="l">
              <a:spcBef>
                <a:spcPts val="0"/>
              </a:spcBef>
              <a:buSzPts val="1400"/>
              <a:buNone/>
              <a:defRPr b="0" i="0" sz="8600" u="none" cap="none" strike="noStrike">
                <a:solidFill>
                  <a:schemeClr val="dk1"/>
                </a:solidFill>
                <a:latin typeface="Calibri"/>
                <a:ea typeface="Calibri"/>
                <a:cs typeface="Calibri"/>
                <a:sym typeface="Calibri"/>
              </a:defRPr>
            </a:lvl8pPr>
            <a:lvl9pPr indent="0" lvl="8" marL="17556480" marR="0" rtl="0" algn="l">
              <a:spcBef>
                <a:spcPts val="0"/>
              </a:spcBef>
              <a:buSzPts val="1400"/>
              <a:buNone/>
              <a:defRPr b="0" i="0" sz="86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31455359" y="30510481"/>
            <a:ext cx="10241280" cy="1752600"/>
          </a:xfrm>
          <a:prstGeom prst="rect">
            <a:avLst/>
          </a:prstGeom>
          <a:noFill/>
          <a:ln>
            <a:noFill/>
          </a:ln>
        </p:spPr>
        <p:txBody>
          <a:bodyPr anchorCtr="0" anchor="ctr" bIns="219450" lIns="438900" rIns="438900" wrap="square" tIns="219450">
            <a:noAutofit/>
          </a:bodyPr>
          <a:lstStyle/>
          <a:p>
            <a:pPr indent="0" lvl="0" marL="0" marR="0" rtl="0" algn="r">
              <a:spcBef>
                <a:spcPts val="0"/>
              </a:spcBef>
              <a:buNone/>
            </a:pPr>
            <a:fld id="{00000000-1234-1234-1234-123412341234}" type="slidenum">
              <a:rPr lang="en-US" sz="58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2194563" y="1310640"/>
            <a:ext cx="14439902" cy="5577840"/>
          </a:xfrm>
          <a:prstGeom prst="rect">
            <a:avLst/>
          </a:prstGeom>
          <a:noFill/>
          <a:ln>
            <a:noFill/>
          </a:ln>
        </p:spPr>
        <p:txBody>
          <a:bodyPr anchorCtr="0" anchor="b" bIns="91425" lIns="91425" rIns="91425" wrap="square" tIns="91425"/>
          <a:lstStyle>
            <a:lvl1pPr indent="0" lvl="0" marL="0" marR="0" rtl="0" algn="l">
              <a:spcBef>
                <a:spcPts val="0"/>
              </a:spcBef>
              <a:buClr>
                <a:schemeClr val="dk1"/>
              </a:buClr>
              <a:buSzPts val="9600"/>
              <a:buFont typeface="Calibri"/>
              <a:buNone/>
              <a:defRPr b="1" i="0" sz="96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56" name="Shape 56"/>
          <p:cNvSpPr txBox="1"/>
          <p:nvPr>
            <p:ph idx="1" type="body"/>
          </p:nvPr>
        </p:nvSpPr>
        <p:spPr>
          <a:xfrm>
            <a:off x="17160241" y="1310643"/>
            <a:ext cx="24536399" cy="28094942"/>
          </a:xfrm>
          <a:prstGeom prst="rect">
            <a:avLst/>
          </a:prstGeom>
          <a:noFill/>
          <a:ln>
            <a:noFill/>
          </a:ln>
        </p:spPr>
        <p:txBody>
          <a:bodyPr anchorCtr="0" anchor="t" bIns="91425" lIns="91425" rIns="91425" wrap="square" tIns="91425"/>
          <a:lstStyle>
            <a:lvl1pPr indent="-668020" lvl="0" marL="1645920" marR="0" rtl="0" algn="l">
              <a:spcBef>
                <a:spcPts val="3080"/>
              </a:spcBef>
              <a:buClr>
                <a:schemeClr val="dk1"/>
              </a:buClr>
              <a:buSzPts val="15400"/>
              <a:buFont typeface="Arial"/>
              <a:buChar char="•"/>
              <a:defRPr b="0" i="0" sz="15400" u="none" cap="none" strike="noStrike">
                <a:solidFill>
                  <a:schemeClr val="dk1"/>
                </a:solidFill>
                <a:latin typeface="Calibri"/>
                <a:ea typeface="Calibri"/>
                <a:cs typeface="Calibri"/>
                <a:sym typeface="Calibri"/>
              </a:defRPr>
            </a:lvl1pPr>
            <a:lvl2pPr indent="-520699" lvl="1" marL="3566159" marR="0" rtl="0" algn="l">
              <a:spcBef>
                <a:spcPts val="2680"/>
              </a:spcBef>
              <a:buClr>
                <a:schemeClr val="dk1"/>
              </a:buClr>
              <a:buSzPts val="13400"/>
              <a:buFont typeface="Arial"/>
              <a:buChar char="–"/>
              <a:defRPr b="0" i="0" sz="13400" u="none" cap="none" strike="noStrike">
                <a:solidFill>
                  <a:schemeClr val="dk1"/>
                </a:solidFill>
                <a:latin typeface="Calibri"/>
                <a:ea typeface="Calibri"/>
                <a:cs typeface="Calibri"/>
                <a:sym typeface="Calibri"/>
              </a:defRPr>
            </a:lvl2pPr>
            <a:lvl3pPr indent="-367029" lvl="2" marL="5486400" marR="0" rtl="0" algn="l">
              <a:spcBef>
                <a:spcPts val="2300"/>
              </a:spcBef>
              <a:buClr>
                <a:schemeClr val="dk1"/>
              </a:buClr>
              <a:buSzPts val="11500"/>
              <a:buFont typeface="Arial"/>
              <a:buChar char="•"/>
              <a:defRPr b="0" i="0" sz="11500" u="none" cap="none" strike="noStrike">
                <a:solidFill>
                  <a:schemeClr val="dk1"/>
                </a:solidFill>
                <a:latin typeface="Calibri"/>
                <a:ea typeface="Calibri"/>
                <a:cs typeface="Calibri"/>
                <a:sym typeface="Calibri"/>
              </a:defRPr>
            </a:lvl3pPr>
            <a:lvl4pPr indent="-487679" lvl="3" marL="7680960"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79" lvl="4" marL="9875520"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80" lvl="5" marL="12070080"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78" lvl="6" marL="14264639"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80" lvl="7" marL="16459200"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80" lvl="8" marL="18653760"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2194563" y="6888483"/>
            <a:ext cx="14439902" cy="22517102"/>
          </a:xfrm>
          <a:prstGeom prst="rect">
            <a:avLst/>
          </a:prstGeom>
          <a:noFill/>
          <a:ln>
            <a:noFill/>
          </a:ln>
        </p:spPr>
        <p:txBody>
          <a:bodyPr anchorCtr="0" anchor="t" bIns="91425" lIns="91425" rIns="91425" wrap="square" tIns="91425"/>
          <a:lstStyle>
            <a:lvl1pPr indent="0" lvl="0" marL="0" marR="0" rtl="0" algn="l">
              <a:spcBef>
                <a:spcPts val="1340"/>
              </a:spcBef>
              <a:buClr>
                <a:schemeClr val="dk1"/>
              </a:buClr>
              <a:buSzPts val="6700"/>
              <a:buFont typeface="Arial"/>
              <a:buNone/>
              <a:defRPr b="0" i="0" sz="6700" u="none" cap="none" strike="noStrike">
                <a:solidFill>
                  <a:schemeClr val="dk1"/>
                </a:solidFill>
                <a:latin typeface="Calibri"/>
                <a:ea typeface="Calibri"/>
                <a:cs typeface="Calibri"/>
                <a:sym typeface="Calibri"/>
              </a:defRPr>
            </a:lvl1pPr>
            <a:lvl2pPr indent="0" lvl="1" marL="2194560" marR="0" rtl="0" algn="l">
              <a:spcBef>
                <a:spcPts val="1160"/>
              </a:spcBef>
              <a:buClr>
                <a:schemeClr val="dk1"/>
              </a:buClr>
              <a:buSzPts val="5800"/>
              <a:buFont typeface="Arial"/>
              <a:buNone/>
              <a:defRPr b="0" i="0" sz="5800" u="none" cap="none" strike="noStrike">
                <a:solidFill>
                  <a:schemeClr val="dk1"/>
                </a:solidFill>
                <a:latin typeface="Calibri"/>
                <a:ea typeface="Calibri"/>
                <a:cs typeface="Calibri"/>
                <a:sym typeface="Calibri"/>
              </a:defRPr>
            </a:lvl2pPr>
            <a:lvl3pPr indent="0" lvl="2" marL="4389120" marR="0" rtl="0" algn="l">
              <a:spcBef>
                <a:spcPts val="960"/>
              </a:spcBef>
              <a:buClr>
                <a:schemeClr val="dk1"/>
              </a:buClr>
              <a:buSzPts val="4800"/>
              <a:buFont typeface="Arial"/>
              <a:buNone/>
              <a:defRPr b="0" i="0" sz="4800" u="none" cap="none" strike="noStrike">
                <a:solidFill>
                  <a:schemeClr val="dk1"/>
                </a:solidFill>
                <a:latin typeface="Calibri"/>
                <a:ea typeface="Calibri"/>
                <a:cs typeface="Calibri"/>
                <a:sym typeface="Calibri"/>
              </a:defRPr>
            </a:lvl3pPr>
            <a:lvl4pPr indent="0" lvl="3" marL="6583680" marR="0" rtl="0" algn="l">
              <a:spcBef>
                <a:spcPts val="860"/>
              </a:spcBef>
              <a:buClr>
                <a:schemeClr val="dk1"/>
              </a:buClr>
              <a:buSzPts val="4300"/>
              <a:buFont typeface="Arial"/>
              <a:buNone/>
              <a:defRPr b="0" i="0" sz="4300" u="none" cap="none" strike="noStrike">
                <a:solidFill>
                  <a:schemeClr val="dk1"/>
                </a:solidFill>
                <a:latin typeface="Calibri"/>
                <a:ea typeface="Calibri"/>
                <a:cs typeface="Calibri"/>
                <a:sym typeface="Calibri"/>
              </a:defRPr>
            </a:lvl4pPr>
            <a:lvl5pPr indent="0" lvl="4" marL="8778240" marR="0" rtl="0" algn="l">
              <a:spcBef>
                <a:spcPts val="860"/>
              </a:spcBef>
              <a:buClr>
                <a:schemeClr val="dk1"/>
              </a:buClr>
              <a:buSzPts val="4300"/>
              <a:buFont typeface="Arial"/>
              <a:buNone/>
              <a:defRPr b="0" i="0" sz="4300" u="none" cap="none" strike="noStrike">
                <a:solidFill>
                  <a:schemeClr val="dk1"/>
                </a:solidFill>
                <a:latin typeface="Calibri"/>
                <a:ea typeface="Calibri"/>
                <a:cs typeface="Calibri"/>
                <a:sym typeface="Calibri"/>
              </a:defRPr>
            </a:lvl5pPr>
            <a:lvl6pPr indent="0" lvl="5" marL="10972800" marR="0" rtl="0" algn="l">
              <a:spcBef>
                <a:spcPts val="860"/>
              </a:spcBef>
              <a:buClr>
                <a:schemeClr val="dk1"/>
              </a:buClr>
              <a:buSzPts val="4300"/>
              <a:buFont typeface="Arial"/>
              <a:buNone/>
              <a:defRPr b="0" i="0" sz="4300" u="none" cap="none" strike="noStrike">
                <a:solidFill>
                  <a:schemeClr val="dk1"/>
                </a:solidFill>
                <a:latin typeface="Calibri"/>
                <a:ea typeface="Calibri"/>
                <a:cs typeface="Calibri"/>
                <a:sym typeface="Calibri"/>
              </a:defRPr>
            </a:lvl6pPr>
            <a:lvl7pPr indent="0" lvl="6" marL="13167361" marR="0" rtl="0" algn="l">
              <a:spcBef>
                <a:spcPts val="860"/>
              </a:spcBef>
              <a:buClr>
                <a:schemeClr val="dk1"/>
              </a:buClr>
              <a:buSzPts val="4300"/>
              <a:buFont typeface="Arial"/>
              <a:buNone/>
              <a:defRPr b="0" i="0" sz="4300" u="none" cap="none" strike="noStrike">
                <a:solidFill>
                  <a:schemeClr val="dk1"/>
                </a:solidFill>
                <a:latin typeface="Calibri"/>
                <a:ea typeface="Calibri"/>
                <a:cs typeface="Calibri"/>
                <a:sym typeface="Calibri"/>
              </a:defRPr>
            </a:lvl7pPr>
            <a:lvl8pPr indent="0" lvl="7" marL="15361920" marR="0" rtl="0" algn="l">
              <a:spcBef>
                <a:spcPts val="860"/>
              </a:spcBef>
              <a:buClr>
                <a:schemeClr val="dk1"/>
              </a:buClr>
              <a:buSzPts val="4300"/>
              <a:buFont typeface="Arial"/>
              <a:buNone/>
              <a:defRPr b="0" i="0" sz="4300" u="none" cap="none" strike="noStrike">
                <a:solidFill>
                  <a:schemeClr val="dk1"/>
                </a:solidFill>
                <a:latin typeface="Calibri"/>
                <a:ea typeface="Calibri"/>
                <a:cs typeface="Calibri"/>
                <a:sym typeface="Calibri"/>
              </a:defRPr>
            </a:lvl8pPr>
            <a:lvl9pPr indent="0" lvl="8" marL="17556480" marR="0" rtl="0" algn="l">
              <a:spcBef>
                <a:spcPts val="860"/>
              </a:spcBef>
              <a:buClr>
                <a:schemeClr val="dk1"/>
              </a:buClr>
              <a:buSzPts val="4300"/>
              <a:buFont typeface="Arial"/>
              <a:buNone/>
              <a:defRPr b="0" i="0" sz="43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2194560" y="30510481"/>
            <a:ext cx="10241280" cy="17526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5800">
                <a:solidFill>
                  <a:srgbClr val="888888"/>
                </a:solidFill>
                <a:latin typeface="Calibri"/>
                <a:ea typeface="Calibri"/>
                <a:cs typeface="Calibri"/>
                <a:sym typeface="Calibri"/>
              </a:defRPr>
            </a:lvl1pPr>
            <a:lvl2pPr indent="0" lvl="1" marL="2194560" marR="0" rtl="0" algn="l">
              <a:spcBef>
                <a:spcPts val="0"/>
              </a:spcBef>
              <a:buSzPts val="1400"/>
              <a:buNone/>
              <a:defRPr b="0" i="0" sz="8600" u="none" cap="none" strike="noStrike">
                <a:solidFill>
                  <a:schemeClr val="dk1"/>
                </a:solidFill>
                <a:latin typeface="Calibri"/>
                <a:ea typeface="Calibri"/>
                <a:cs typeface="Calibri"/>
                <a:sym typeface="Calibri"/>
              </a:defRPr>
            </a:lvl2pPr>
            <a:lvl3pPr indent="0" lvl="2" marL="4389120" marR="0" rtl="0" algn="l">
              <a:spcBef>
                <a:spcPts val="0"/>
              </a:spcBef>
              <a:buSzPts val="1400"/>
              <a:buNone/>
              <a:defRPr b="0" i="0" sz="8600" u="none" cap="none" strike="noStrike">
                <a:solidFill>
                  <a:schemeClr val="dk1"/>
                </a:solidFill>
                <a:latin typeface="Calibri"/>
                <a:ea typeface="Calibri"/>
                <a:cs typeface="Calibri"/>
                <a:sym typeface="Calibri"/>
              </a:defRPr>
            </a:lvl3pPr>
            <a:lvl4pPr indent="0" lvl="3" marL="6583680" marR="0" rtl="0" algn="l">
              <a:spcBef>
                <a:spcPts val="0"/>
              </a:spcBef>
              <a:buSzPts val="1400"/>
              <a:buNone/>
              <a:defRPr b="0" i="0" sz="8600" u="none" cap="none" strike="noStrike">
                <a:solidFill>
                  <a:schemeClr val="dk1"/>
                </a:solidFill>
                <a:latin typeface="Calibri"/>
                <a:ea typeface="Calibri"/>
                <a:cs typeface="Calibri"/>
                <a:sym typeface="Calibri"/>
              </a:defRPr>
            </a:lvl4pPr>
            <a:lvl5pPr indent="0" lvl="4" marL="8778240" marR="0" rtl="0" algn="l">
              <a:spcBef>
                <a:spcPts val="0"/>
              </a:spcBef>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buSzPts val="1400"/>
              <a:buNone/>
              <a:defRPr b="0" i="0" sz="8600" u="none" cap="none" strike="noStrike">
                <a:solidFill>
                  <a:schemeClr val="dk1"/>
                </a:solidFill>
                <a:latin typeface="Calibri"/>
                <a:ea typeface="Calibri"/>
                <a:cs typeface="Calibri"/>
                <a:sym typeface="Calibri"/>
              </a:defRPr>
            </a:lvl6pPr>
            <a:lvl7pPr indent="0" lvl="6" marL="13167361" marR="0" rtl="0" algn="l">
              <a:spcBef>
                <a:spcPts val="0"/>
              </a:spcBef>
              <a:buSzPts val="1400"/>
              <a:buNone/>
              <a:defRPr b="0" i="0" sz="8600" u="none" cap="none" strike="noStrike">
                <a:solidFill>
                  <a:schemeClr val="dk1"/>
                </a:solidFill>
                <a:latin typeface="Calibri"/>
                <a:ea typeface="Calibri"/>
                <a:cs typeface="Calibri"/>
                <a:sym typeface="Calibri"/>
              </a:defRPr>
            </a:lvl7pPr>
            <a:lvl8pPr indent="0" lvl="7" marL="15361920" marR="0" rtl="0" algn="l">
              <a:spcBef>
                <a:spcPts val="0"/>
              </a:spcBef>
              <a:buSzPts val="1400"/>
              <a:buNone/>
              <a:defRPr b="0" i="0" sz="8600" u="none" cap="none" strike="noStrike">
                <a:solidFill>
                  <a:schemeClr val="dk1"/>
                </a:solidFill>
                <a:latin typeface="Calibri"/>
                <a:ea typeface="Calibri"/>
                <a:cs typeface="Calibri"/>
                <a:sym typeface="Calibri"/>
              </a:defRPr>
            </a:lvl8pPr>
            <a:lvl9pPr indent="0" lvl="8" marL="17556480" marR="0" rtl="0" algn="l">
              <a:spcBef>
                <a:spcPts val="0"/>
              </a:spcBef>
              <a:buSzPts val="1400"/>
              <a:buNone/>
              <a:defRPr b="0" i="0" sz="86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14996159" y="30510481"/>
            <a:ext cx="13898880" cy="17526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5800">
                <a:solidFill>
                  <a:srgbClr val="888888"/>
                </a:solidFill>
                <a:latin typeface="Calibri"/>
                <a:ea typeface="Calibri"/>
                <a:cs typeface="Calibri"/>
                <a:sym typeface="Calibri"/>
              </a:defRPr>
            </a:lvl1pPr>
            <a:lvl2pPr indent="0" lvl="1" marL="2194560" marR="0" rtl="0" algn="l">
              <a:spcBef>
                <a:spcPts val="0"/>
              </a:spcBef>
              <a:buSzPts val="1400"/>
              <a:buNone/>
              <a:defRPr b="0" i="0" sz="8600" u="none" cap="none" strike="noStrike">
                <a:solidFill>
                  <a:schemeClr val="dk1"/>
                </a:solidFill>
                <a:latin typeface="Calibri"/>
                <a:ea typeface="Calibri"/>
                <a:cs typeface="Calibri"/>
                <a:sym typeface="Calibri"/>
              </a:defRPr>
            </a:lvl2pPr>
            <a:lvl3pPr indent="0" lvl="2" marL="4389120" marR="0" rtl="0" algn="l">
              <a:spcBef>
                <a:spcPts val="0"/>
              </a:spcBef>
              <a:buSzPts val="1400"/>
              <a:buNone/>
              <a:defRPr b="0" i="0" sz="8600" u="none" cap="none" strike="noStrike">
                <a:solidFill>
                  <a:schemeClr val="dk1"/>
                </a:solidFill>
                <a:latin typeface="Calibri"/>
                <a:ea typeface="Calibri"/>
                <a:cs typeface="Calibri"/>
                <a:sym typeface="Calibri"/>
              </a:defRPr>
            </a:lvl3pPr>
            <a:lvl4pPr indent="0" lvl="3" marL="6583680" marR="0" rtl="0" algn="l">
              <a:spcBef>
                <a:spcPts val="0"/>
              </a:spcBef>
              <a:buSzPts val="1400"/>
              <a:buNone/>
              <a:defRPr b="0" i="0" sz="8600" u="none" cap="none" strike="noStrike">
                <a:solidFill>
                  <a:schemeClr val="dk1"/>
                </a:solidFill>
                <a:latin typeface="Calibri"/>
                <a:ea typeface="Calibri"/>
                <a:cs typeface="Calibri"/>
                <a:sym typeface="Calibri"/>
              </a:defRPr>
            </a:lvl4pPr>
            <a:lvl5pPr indent="0" lvl="4" marL="8778240" marR="0" rtl="0" algn="l">
              <a:spcBef>
                <a:spcPts val="0"/>
              </a:spcBef>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buSzPts val="1400"/>
              <a:buNone/>
              <a:defRPr b="0" i="0" sz="8600" u="none" cap="none" strike="noStrike">
                <a:solidFill>
                  <a:schemeClr val="dk1"/>
                </a:solidFill>
                <a:latin typeface="Calibri"/>
                <a:ea typeface="Calibri"/>
                <a:cs typeface="Calibri"/>
                <a:sym typeface="Calibri"/>
              </a:defRPr>
            </a:lvl6pPr>
            <a:lvl7pPr indent="0" lvl="6" marL="13167361" marR="0" rtl="0" algn="l">
              <a:spcBef>
                <a:spcPts val="0"/>
              </a:spcBef>
              <a:buSzPts val="1400"/>
              <a:buNone/>
              <a:defRPr b="0" i="0" sz="8600" u="none" cap="none" strike="noStrike">
                <a:solidFill>
                  <a:schemeClr val="dk1"/>
                </a:solidFill>
                <a:latin typeface="Calibri"/>
                <a:ea typeface="Calibri"/>
                <a:cs typeface="Calibri"/>
                <a:sym typeface="Calibri"/>
              </a:defRPr>
            </a:lvl7pPr>
            <a:lvl8pPr indent="0" lvl="7" marL="15361920" marR="0" rtl="0" algn="l">
              <a:spcBef>
                <a:spcPts val="0"/>
              </a:spcBef>
              <a:buSzPts val="1400"/>
              <a:buNone/>
              <a:defRPr b="0" i="0" sz="8600" u="none" cap="none" strike="noStrike">
                <a:solidFill>
                  <a:schemeClr val="dk1"/>
                </a:solidFill>
                <a:latin typeface="Calibri"/>
                <a:ea typeface="Calibri"/>
                <a:cs typeface="Calibri"/>
                <a:sym typeface="Calibri"/>
              </a:defRPr>
            </a:lvl8pPr>
            <a:lvl9pPr indent="0" lvl="8" marL="17556480" marR="0" rtl="0" algn="l">
              <a:spcBef>
                <a:spcPts val="0"/>
              </a:spcBef>
              <a:buSzPts val="1400"/>
              <a:buNone/>
              <a:defRPr b="0" i="0" sz="86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31455359" y="30510481"/>
            <a:ext cx="10241280" cy="1752600"/>
          </a:xfrm>
          <a:prstGeom prst="rect">
            <a:avLst/>
          </a:prstGeom>
          <a:noFill/>
          <a:ln>
            <a:noFill/>
          </a:ln>
        </p:spPr>
        <p:txBody>
          <a:bodyPr anchorCtr="0" anchor="ctr" bIns="219450" lIns="438900" rIns="438900" wrap="square" tIns="219450">
            <a:noAutofit/>
          </a:bodyPr>
          <a:lstStyle/>
          <a:p>
            <a:pPr indent="0" lvl="0" marL="0" marR="0" rtl="0" algn="r">
              <a:spcBef>
                <a:spcPts val="0"/>
              </a:spcBef>
              <a:buNone/>
            </a:pPr>
            <a:fld id="{00000000-1234-1234-1234-123412341234}" type="slidenum">
              <a:rPr lang="en-US" sz="58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8602982" y="23042880"/>
            <a:ext cx="26334721" cy="2720342"/>
          </a:xfrm>
          <a:prstGeom prst="rect">
            <a:avLst/>
          </a:prstGeom>
          <a:noFill/>
          <a:ln>
            <a:noFill/>
          </a:ln>
        </p:spPr>
        <p:txBody>
          <a:bodyPr anchorCtr="0" anchor="b" bIns="91425" lIns="91425" rIns="91425" wrap="square" tIns="91425"/>
          <a:lstStyle>
            <a:lvl1pPr indent="0" lvl="0" marL="0" marR="0" rtl="0" algn="l">
              <a:spcBef>
                <a:spcPts val="0"/>
              </a:spcBef>
              <a:buClr>
                <a:schemeClr val="dk1"/>
              </a:buClr>
              <a:buSzPts val="9600"/>
              <a:buFont typeface="Calibri"/>
              <a:buNone/>
              <a:defRPr b="1" i="0" sz="96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63" name="Shape 63"/>
          <p:cNvSpPr/>
          <p:nvPr>
            <p:ph idx="2" type="pic"/>
          </p:nvPr>
        </p:nvSpPr>
        <p:spPr>
          <a:xfrm>
            <a:off x="8602982" y="2941320"/>
            <a:ext cx="26334721" cy="19751040"/>
          </a:xfrm>
          <a:prstGeom prst="rect">
            <a:avLst/>
          </a:prstGeom>
          <a:noFill/>
          <a:ln>
            <a:noFill/>
          </a:ln>
        </p:spPr>
        <p:txBody>
          <a:bodyPr anchorCtr="0" anchor="t" bIns="91425" lIns="91425" rIns="91425" wrap="square" tIns="91425"/>
          <a:lstStyle>
            <a:lvl1pPr indent="0" lvl="0" marL="0" marR="0" rtl="0" algn="l">
              <a:spcBef>
                <a:spcPts val="3080"/>
              </a:spcBef>
              <a:buClr>
                <a:schemeClr val="dk1"/>
              </a:buClr>
              <a:buSzPts val="15400"/>
              <a:buFont typeface="Arial"/>
              <a:buNone/>
              <a:defRPr b="0" i="0" sz="15400" u="none" cap="none" strike="noStrike">
                <a:solidFill>
                  <a:schemeClr val="dk1"/>
                </a:solidFill>
                <a:latin typeface="Calibri"/>
                <a:ea typeface="Calibri"/>
                <a:cs typeface="Calibri"/>
                <a:sym typeface="Calibri"/>
              </a:defRPr>
            </a:lvl1pPr>
            <a:lvl2pPr indent="0" lvl="1" marL="2194560" marR="0" rtl="0" algn="l">
              <a:spcBef>
                <a:spcPts val="2680"/>
              </a:spcBef>
              <a:buClr>
                <a:schemeClr val="dk1"/>
              </a:buClr>
              <a:buSzPts val="13400"/>
              <a:buFont typeface="Arial"/>
              <a:buNone/>
              <a:defRPr b="0" i="0" sz="13400" u="none" cap="none" strike="noStrike">
                <a:solidFill>
                  <a:schemeClr val="dk1"/>
                </a:solidFill>
                <a:latin typeface="Calibri"/>
                <a:ea typeface="Calibri"/>
                <a:cs typeface="Calibri"/>
                <a:sym typeface="Calibri"/>
              </a:defRPr>
            </a:lvl2pPr>
            <a:lvl3pPr indent="0" lvl="2" marL="4389120" marR="0" rtl="0" algn="l">
              <a:spcBef>
                <a:spcPts val="2300"/>
              </a:spcBef>
              <a:buClr>
                <a:schemeClr val="dk1"/>
              </a:buClr>
              <a:buSzPts val="11500"/>
              <a:buFont typeface="Arial"/>
              <a:buNone/>
              <a:defRPr b="0" i="0" sz="11500" u="none" cap="none" strike="noStrike">
                <a:solidFill>
                  <a:schemeClr val="dk1"/>
                </a:solidFill>
                <a:latin typeface="Calibri"/>
                <a:ea typeface="Calibri"/>
                <a:cs typeface="Calibri"/>
                <a:sym typeface="Calibri"/>
              </a:defRPr>
            </a:lvl3pPr>
            <a:lvl4pPr indent="0" lvl="3" marL="6583680" marR="0" rtl="0" algn="l">
              <a:spcBef>
                <a:spcPts val="1920"/>
              </a:spcBef>
              <a:buClr>
                <a:schemeClr val="dk1"/>
              </a:buClr>
              <a:buSzPts val="9600"/>
              <a:buFont typeface="Arial"/>
              <a:buNone/>
              <a:defRPr b="0" i="0" sz="9600" u="none" cap="none" strike="noStrike">
                <a:solidFill>
                  <a:schemeClr val="dk1"/>
                </a:solidFill>
                <a:latin typeface="Calibri"/>
                <a:ea typeface="Calibri"/>
                <a:cs typeface="Calibri"/>
                <a:sym typeface="Calibri"/>
              </a:defRPr>
            </a:lvl4pPr>
            <a:lvl5pPr indent="0" lvl="4" marL="8778240" marR="0" rtl="0" algn="l">
              <a:spcBef>
                <a:spcPts val="1920"/>
              </a:spcBef>
              <a:buClr>
                <a:schemeClr val="dk1"/>
              </a:buClr>
              <a:buSzPts val="9600"/>
              <a:buFont typeface="Arial"/>
              <a:buNone/>
              <a:defRPr b="0" i="0" sz="9600" u="none" cap="none" strike="noStrike">
                <a:solidFill>
                  <a:schemeClr val="dk1"/>
                </a:solidFill>
                <a:latin typeface="Calibri"/>
                <a:ea typeface="Calibri"/>
                <a:cs typeface="Calibri"/>
                <a:sym typeface="Calibri"/>
              </a:defRPr>
            </a:lvl5pPr>
            <a:lvl6pPr indent="0" lvl="5" marL="10972800" marR="0" rtl="0" algn="l">
              <a:spcBef>
                <a:spcPts val="1920"/>
              </a:spcBef>
              <a:buClr>
                <a:schemeClr val="dk1"/>
              </a:buClr>
              <a:buSzPts val="9600"/>
              <a:buFont typeface="Arial"/>
              <a:buNone/>
              <a:defRPr b="0" i="0" sz="9600" u="none" cap="none" strike="noStrike">
                <a:solidFill>
                  <a:schemeClr val="dk1"/>
                </a:solidFill>
                <a:latin typeface="Calibri"/>
                <a:ea typeface="Calibri"/>
                <a:cs typeface="Calibri"/>
                <a:sym typeface="Calibri"/>
              </a:defRPr>
            </a:lvl6pPr>
            <a:lvl7pPr indent="0" lvl="6" marL="13167361" marR="0" rtl="0" algn="l">
              <a:spcBef>
                <a:spcPts val="1920"/>
              </a:spcBef>
              <a:buClr>
                <a:schemeClr val="dk1"/>
              </a:buClr>
              <a:buSzPts val="9600"/>
              <a:buFont typeface="Arial"/>
              <a:buNone/>
              <a:defRPr b="0" i="0" sz="9600" u="none" cap="none" strike="noStrike">
                <a:solidFill>
                  <a:schemeClr val="dk1"/>
                </a:solidFill>
                <a:latin typeface="Calibri"/>
                <a:ea typeface="Calibri"/>
                <a:cs typeface="Calibri"/>
                <a:sym typeface="Calibri"/>
              </a:defRPr>
            </a:lvl7pPr>
            <a:lvl8pPr indent="0" lvl="7" marL="15361920" marR="0" rtl="0" algn="l">
              <a:spcBef>
                <a:spcPts val="1920"/>
              </a:spcBef>
              <a:buClr>
                <a:schemeClr val="dk1"/>
              </a:buClr>
              <a:buSzPts val="9600"/>
              <a:buFont typeface="Arial"/>
              <a:buNone/>
              <a:defRPr b="0" i="0" sz="9600" u="none" cap="none" strike="noStrike">
                <a:solidFill>
                  <a:schemeClr val="dk1"/>
                </a:solidFill>
                <a:latin typeface="Calibri"/>
                <a:ea typeface="Calibri"/>
                <a:cs typeface="Calibri"/>
                <a:sym typeface="Calibri"/>
              </a:defRPr>
            </a:lvl8pPr>
            <a:lvl9pPr indent="0" lvl="8" marL="17556480" marR="0" rtl="0" algn="l">
              <a:spcBef>
                <a:spcPts val="1920"/>
              </a:spcBef>
              <a:buClr>
                <a:schemeClr val="dk1"/>
              </a:buClr>
              <a:buSzPts val="9600"/>
              <a:buFont typeface="Arial"/>
              <a:buNone/>
              <a:defRPr b="0" i="0" sz="96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602982" y="25763222"/>
            <a:ext cx="26334721" cy="3863338"/>
          </a:xfrm>
          <a:prstGeom prst="rect">
            <a:avLst/>
          </a:prstGeom>
          <a:noFill/>
          <a:ln>
            <a:noFill/>
          </a:ln>
        </p:spPr>
        <p:txBody>
          <a:bodyPr anchorCtr="0" anchor="t" bIns="91425" lIns="91425" rIns="91425" wrap="square" tIns="91425"/>
          <a:lstStyle>
            <a:lvl1pPr indent="0" lvl="0" marL="0" marR="0" rtl="0" algn="l">
              <a:spcBef>
                <a:spcPts val="1340"/>
              </a:spcBef>
              <a:buClr>
                <a:schemeClr val="dk1"/>
              </a:buClr>
              <a:buSzPts val="6700"/>
              <a:buFont typeface="Arial"/>
              <a:buNone/>
              <a:defRPr b="0" i="0" sz="6700" u="none" cap="none" strike="noStrike">
                <a:solidFill>
                  <a:schemeClr val="dk1"/>
                </a:solidFill>
                <a:latin typeface="Calibri"/>
                <a:ea typeface="Calibri"/>
                <a:cs typeface="Calibri"/>
                <a:sym typeface="Calibri"/>
              </a:defRPr>
            </a:lvl1pPr>
            <a:lvl2pPr indent="0" lvl="1" marL="2194560" marR="0" rtl="0" algn="l">
              <a:spcBef>
                <a:spcPts val="1160"/>
              </a:spcBef>
              <a:buClr>
                <a:schemeClr val="dk1"/>
              </a:buClr>
              <a:buSzPts val="5800"/>
              <a:buFont typeface="Arial"/>
              <a:buNone/>
              <a:defRPr b="0" i="0" sz="5800" u="none" cap="none" strike="noStrike">
                <a:solidFill>
                  <a:schemeClr val="dk1"/>
                </a:solidFill>
                <a:latin typeface="Calibri"/>
                <a:ea typeface="Calibri"/>
                <a:cs typeface="Calibri"/>
                <a:sym typeface="Calibri"/>
              </a:defRPr>
            </a:lvl2pPr>
            <a:lvl3pPr indent="0" lvl="2" marL="4389120" marR="0" rtl="0" algn="l">
              <a:spcBef>
                <a:spcPts val="960"/>
              </a:spcBef>
              <a:buClr>
                <a:schemeClr val="dk1"/>
              </a:buClr>
              <a:buSzPts val="4800"/>
              <a:buFont typeface="Arial"/>
              <a:buNone/>
              <a:defRPr b="0" i="0" sz="4800" u="none" cap="none" strike="noStrike">
                <a:solidFill>
                  <a:schemeClr val="dk1"/>
                </a:solidFill>
                <a:latin typeface="Calibri"/>
                <a:ea typeface="Calibri"/>
                <a:cs typeface="Calibri"/>
                <a:sym typeface="Calibri"/>
              </a:defRPr>
            </a:lvl3pPr>
            <a:lvl4pPr indent="0" lvl="3" marL="6583680" marR="0" rtl="0" algn="l">
              <a:spcBef>
                <a:spcPts val="860"/>
              </a:spcBef>
              <a:buClr>
                <a:schemeClr val="dk1"/>
              </a:buClr>
              <a:buSzPts val="4300"/>
              <a:buFont typeface="Arial"/>
              <a:buNone/>
              <a:defRPr b="0" i="0" sz="4300" u="none" cap="none" strike="noStrike">
                <a:solidFill>
                  <a:schemeClr val="dk1"/>
                </a:solidFill>
                <a:latin typeface="Calibri"/>
                <a:ea typeface="Calibri"/>
                <a:cs typeface="Calibri"/>
                <a:sym typeface="Calibri"/>
              </a:defRPr>
            </a:lvl4pPr>
            <a:lvl5pPr indent="0" lvl="4" marL="8778240" marR="0" rtl="0" algn="l">
              <a:spcBef>
                <a:spcPts val="860"/>
              </a:spcBef>
              <a:buClr>
                <a:schemeClr val="dk1"/>
              </a:buClr>
              <a:buSzPts val="4300"/>
              <a:buFont typeface="Arial"/>
              <a:buNone/>
              <a:defRPr b="0" i="0" sz="4300" u="none" cap="none" strike="noStrike">
                <a:solidFill>
                  <a:schemeClr val="dk1"/>
                </a:solidFill>
                <a:latin typeface="Calibri"/>
                <a:ea typeface="Calibri"/>
                <a:cs typeface="Calibri"/>
                <a:sym typeface="Calibri"/>
              </a:defRPr>
            </a:lvl5pPr>
            <a:lvl6pPr indent="0" lvl="5" marL="10972800" marR="0" rtl="0" algn="l">
              <a:spcBef>
                <a:spcPts val="860"/>
              </a:spcBef>
              <a:buClr>
                <a:schemeClr val="dk1"/>
              </a:buClr>
              <a:buSzPts val="4300"/>
              <a:buFont typeface="Arial"/>
              <a:buNone/>
              <a:defRPr b="0" i="0" sz="4300" u="none" cap="none" strike="noStrike">
                <a:solidFill>
                  <a:schemeClr val="dk1"/>
                </a:solidFill>
                <a:latin typeface="Calibri"/>
                <a:ea typeface="Calibri"/>
                <a:cs typeface="Calibri"/>
                <a:sym typeface="Calibri"/>
              </a:defRPr>
            </a:lvl6pPr>
            <a:lvl7pPr indent="0" lvl="6" marL="13167361" marR="0" rtl="0" algn="l">
              <a:spcBef>
                <a:spcPts val="860"/>
              </a:spcBef>
              <a:buClr>
                <a:schemeClr val="dk1"/>
              </a:buClr>
              <a:buSzPts val="4300"/>
              <a:buFont typeface="Arial"/>
              <a:buNone/>
              <a:defRPr b="0" i="0" sz="4300" u="none" cap="none" strike="noStrike">
                <a:solidFill>
                  <a:schemeClr val="dk1"/>
                </a:solidFill>
                <a:latin typeface="Calibri"/>
                <a:ea typeface="Calibri"/>
                <a:cs typeface="Calibri"/>
                <a:sym typeface="Calibri"/>
              </a:defRPr>
            </a:lvl7pPr>
            <a:lvl8pPr indent="0" lvl="7" marL="15361920" marR="0" rtl="0" algn="l">
              <a:spcBef>
                <a:spcPts val="860"/>
              </a:spcBef>
              <a:buClr>
                <a:schemeClr val="dk1"/>
              </a:buClr>
              <a:buSzPts val="4300"/>
              <a:buFont typeface="Arial"/>
              <a:buNone/>
              <a:defRPr b="0" i="0" sz="4300" u="none" cap="none" strike="noStrike">
                <a:solidFill>
                  <a:schemeClr val="dk1"/>
                </a:solidFill>
                <a:latin typeface="Calibri"/>
                <a:ea typeface="Calibri"/>
                <a:cs typeface="Calibri"/>
                <a:sym typeface="Calibri"/>
              </a:defRPr>
            </a:lvl8pPr>
            <a:lvl9pPr indent="0" lvl="8" marL="17556480" marR="0" rtl="0" algn="l">
              <a:spcBef>
                <a:spcPts val="860"/>
              </a:spcBef>
              <a:buClr>
                <a:schemeClr val="dk1"/>
              </a:buClr>
              <a:buSzPts val="4300"/>
              <a:buFont typeface="Arial"/>
              <a:buNone/>
              <a:defRPr b="0" i="0" sz="43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2194560" y="30510481"/>
            <a:ext cx="10241280" cy="17526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5800">
                <a:solidFill>
                  <a:srgbClr val="888888"/>
                </a:solidFill>
                <a:latin typeface="Calibri"/>
                <a:ea typeface="Calibri"/>
                <a:cs typeface="Calibri"/>
                <a:sym typeface="Calibri"/>
              </a:defRPr>
            </a:lvl1pPr>
            <a:lvl2pPr indent="0" lvl="1" marL="2194560" marR="0" rtl="0" algn="l">
              <a:spcBef>
                <a:spcPts val="0"/>
              </a:spcBef>
              <a:buSzPts val="1400"/>
              <a:buNone/>
              <a:defRPr b="0" i="0" sz="8600" u="none" cap="none" strike="noStrike">
                <a:solidFill>
                  <a:schemeClr val="dk1"/>
                </a:solidFill>
                <a:latin typeface="Calibri"/>
                <a:ea typeface="Calibri"/>
                <a:cs typeface="Calibri"/>
                <a:sym typeface="Calibri"/>
              </a:defRPr>
            </a:lvl2pPr>
            <a:lvl3pPr indent="0" lvl="2" marL="4389120" marR="0" rtl="0" algn="l">
              <a:spcBef>
                <a:spcPts val="0"/>
              </a:spcBef>
              <a:buSzPts val="1400"/>
              <a:buNone/>
              <a:defRPr b="0" i="0" sz="8600" u="none" cap="none" strike="noStrike">
                <a:solidFill>
                  <a:schemeClr val="dk1"/>
                </a:solidFill>
                <a:latin typeface="Calibri"/>
                <a:ea typeface="Calibri"/>
                <a:cs typeface="Calibri"/>
                <a:sym typeface="Calibri"/>
              </a:defRPr>
            </a:lvl3pPr>
            <a:lvl4pPr indent="0" lvl="3" marL="6583680" marR="0" rtl="0" algn="l">
              <a:spcBef>
                <a:spcPts val="0"/>
              </a:spcBef>
              <a:buSzPts val="1400"/>
              <a:buNone/>
              <a:defRPr b="0" i="0" sz="8600" u="none" cap="none" strike="noStrike">
                <a:solidFill>
                  <a:schemeClr val="dk1"/>
                </a:solidFill>
                <a:latin typeface="Calibri"/>
                <a:ea typeface="Calibri"/>
                <a:cs typeface="Calibri"/>
                <a:sym typeface="Calibri"/>
              </a:defRPr>
            </a:lvl4pPr>
            <a:lvl5pPr indent="0" lvl="4" marL="8778240" marR="0" rtl="0" algn="l">
              <a:spcBef>
                <a:spcPts val="0"/>
              </a:spcBef>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buSzPts val="1400"/>
              <a:buNone/>
              <a:defRPr b="0" i="0" sz="8600" u="none" cap="none" strike="noStrike">
                <a:solidFill>
                  <a:schemeClr val="dk1"/>
                </a:solidFill>
                <a:latin typeface="Calibri"/>
                <a:ea typeface="Calibri"/>
                <a:cs typeface="Calibri"/>
                <a:sym typeface="Calibri"/>
              </a:defRPr>
            </a:lvl6pPr>
            <a:lvl7pPr indent="0" lvl="6" marL="13167361" marR="0" rtl="0" algn="l">
              <a:spcBef>
                <a:spcPts val="0"/>
              </a:spcBef>
              <a:buSzPts val="1400"/>
              <a:buNone/>
              <a:defRPr b="0" i="0" sz="8600" u="none" cap="none" strike="noStrike">
                <a:solidFill>
                  <a:schemeClr val="dk1"/>
                </a:solidFill>
                <a:latin typeface="Calibri"/>
                <a:ea typeface="Calibri"/>
                <a:cs typeface="Calibri"/>
                <a:sym typeface="Calibri"/>
              </a:defRPr>
            </a:lvl7pPr>
            <a:lvl8pPr indent="0" lvl="7" marL="15361920" marR="0" rtl="0" algn="l">
              <a:spcBef>
                <a:spcPts val="0"/>
              </a:spcBef>
              <a:buSzPts val="1400"/>
              <a:buNone/>
              <a:defRPr b="0" i="0" sz="8600" u="none" cap="none" strike="noStrike">
                <a:solidFill>
                  <a:schemeClr val="dk1"/>
                </a:solidFill>
                <a:latin typeface="Calibri"/>
                <a:ea typeface="Calibri"/>
                <a:cs typeface="Calibri"/>
                <a:sym typeface="Calibri"/>
              </a:defRPr>
            </a:lvl8pPr>
            <a:lvl9pPr indent="0" lvl="8" marL="17556480" marR="0" rtl="0" algn="l">
              <a:spcBef>
                <a:spcPts val="0"/>
              </a:spcBef>
              <a:buSzPts val="1400"/>
              <a:buNone/>
              <a:defRPr b="0" i="0" sz="86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14996159" y="30510481"/>
            <a:ext cx="13898880" cy="17526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5800">
                <a:solidFill>
                  <a:srgbClr val="888888"/>
                </a:solidFill>
                <a:latin typeface="Calibri"/>
                <a:ea typeface="Calibri"/>
                <a:cs typeface="Calibri"/>
                <a:sym typeface="Calibri"/>
              </a:defRPr>
            </a:lvl1pPr>
            <a:lvl2pPr indent="0" lvl="1" marL="2194560" marR="0" rtl="0" algn="l">
              <a:spcBef>
                <a:spcPts val="0"/>
              </a:spcBef>
              <a:buSzPts val="1400"/>
              <a:buNone/>
              <a:defRPr b="0" i="0" sz="8600" u="none" cap="none" strike="noStrike">
                <a:solidFill>
                  <a:schemeClr val="dk1"/>
                </a:solidFill>
                <a:latin typeface="Calibri"/>
                <a:ea typeface="Calibri"/>
                <a:cs typeface="Calibri"/>
                <a:sym typeface="Calibri"/>
              </a:defRPr>
            </a:lvl2pPr>
            <a:lvl3pPr indent="0" lvl="2" marL="4389120" marR="0" rtl="0" algn="l">
              <a:spcBef>
                <a:spcPts val="0"/>
              </a:spcBef>
              <a:buSzPts val="1400"/>
              <a:buNone/>
              <a:defRPr b="0" i="0" sz="8600" u="none" cap="none" strike="noStrike">
                <a:solidFill>
                  <a:schemeClr val="dk1"/>
                </a:solidFill>
                <a:latin typeface="Calibri"/>
                <a:ea typeface="Calibri"/>
                <a:cs typeface="Calibri"/>
                <a:sym typeface="Calibri"/>
              </a:defRPr>
            </a:lvl3pPr>
            <a:lvl4pPr indent="0" lvl="3" marL="6583680" marR="0" rtl="0" algn="l">
              <a:spcBef>
                <a:spcPts val="0"/>
              </a:spcBef>
              <a:buSzPts val="1400"/>
              <a:buNone/>
              <a:defRPr b="0" i="0" sz="8600" u="none" cap="none" strike="noStrike">
                <a:solidFill>
                  <a:schemeClr val="dk1"/>
                </a:solidFill>
                <a:latin typeface="Calibri"/>
                <a:ea typeface="Calibri"/>
                <a:cs typeface="Calibri"/>
                <a:sym typeface="Calibri"/>
              </a:defRPr>
            </a:lvl4pPr>
            <a:lvl5pPr indent="0" lvl="4" marL="8778240" marR="0" rtl="0" algn="l">
              <a:spcBef>
                <a:spcPts val="0"/>
              </a:spcBef>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buSzPts val="1400"/>
              <a:buNone/>
              <a:defRPr b="0" i="0" sz="8600" u="none" cap="none" strike="noStrike">
                <a:solidFill>
                  <a:schemeClr val="dk1"/>
                </a:solidFill>
                <a:latin typeface="Calibri"/>
                <a:ea typeface="Calibri"/>
                <a:cs typeface="Calibri"/>
                <a:sym typeface="Calibri"/>
              </a:defRPr>
            </a:lvl6pPr>
            <a:lvl7pPr indent="0" lvl="6" marL="13167361" marR="0" rtl="0" algn="l">
              <a:spcBef>
                <a:spcPts val="0"/>
              </a:spcBef>
              <a:buSzPts val="1400"/>
              <a:buNone/>
              <a:defRPr b="0" i="0" sz="8600" u="none" cap="none" strike="noStrike">
                <a:solidFill>
                  <a:schemeClr val="dk1"/>
                </a:solidFill>
                <a:latin typeface="Calibri"/>
                <a:ea typeface="Calibri"/>
                <a:cs typeface="Calibri"/>
                <a:sym typeface="Calibri"/>
              </a:defRPr>
            </a:lvl7pPr>
            <a:lvl8pPr indent="0" lvl="7" marL="15361920" marR="0" rtl="0" algn="l">
              <a:spcBef>
                <a:spcPts val="0"/>
              </a:spcBef>
              <a:buSzPts val="1400"/>
              <a:buNone/>
              <a:defRPr b="0" i="0" sz="8600" u="none" cap="none" strike="noStrike">
                <a:solidFill>
                  <a:schemeClr val="dk1"/>
                </a:solidFill>
                <a:latin typeface="Calibri"/>
                <a:ea typeface="Calibri"/>
                <a:cs typeface="Calibri"/>
                <a:sym typeface="Calibri"/>
              </a:defRPr>
            </a:lvl8pPr>
            <a:lvl9pPr indent="0" lvl="8" marL="17556480" marR="0" rtl="0" algn="l">
              <a:spcBef>
                <a:spcPts val="0"/>
              </a:spcBef>
              <a:buSzPts val="1400"/>
              <a:buNone/>
              <a:defRPr b="0" i="0" sz="86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31455359" y="30510481"/>
            <a:ext cx="10241280" cy="1752600"/>
          </a:xfrm>
          <a:prstGeom prst="rect">
            <a:avLst/>
          </a:prstGeom>
          <a:noFill/>
          <a:ln>
            <a:noFill/>
          </a:ln>
        </p:spPr>
        <p:txBody>
          <a:bodyPr anchorCtr="0" anchor="ctr" bIns="219450" lIns="438900" rIns="438900" wrap="square" tIns="219450">
            <a:noAutofit/>
          </a:bodyPr>
          <a:lstStyle/>
          <a:p>
            <a:pPr indent="0" lvl="0" marL="0" marR="0" rtl="0" algn="r">
              <a:spcBef>
                <a:spcPts val="0"/>
              </a:spcBef>
              <a:buNone/>
            </a:pPr>
            <a:fld id="{00000000-1234-1234-1234-123412341234}" type="slidenum">
              <a:rPr lang="en-US" sz="58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9BC3FF"/>
            </a:gs>
            <a:gs pos="52999">
              <a:srgbClr val="85C2FF"/>
            </a:gs>
            <a:gs pos="100000">
              <a:srgbClr val="C4D6EB"/>
            </a:gs>
          </a:gsLst>
          <a:lin ang="5400000" scaled="0"/>
        </a:gradFill>
      </p:bgPr>
    </p:bg>
    <p:spTree>
      <p:nvGrpSpPr>
        <p:cNvPr id="5" name="Shape 5"/>
        <p:cNvGrpSpPr/>
        <p:nvPr/>
      </p:nvGrpSpPr>
      <p:grpSpPr>
        <a:xfrm>
          <a:off x="0" y="0"/>
          <a:ext cx="0" cy="0"/>
          <a:chOff x="0" y="0"/>
          <a:chExt cx="0" cy="0"/>
        </a:xfrm>
      </p:grpSpPr>
      <p:sp>
        <p:nvSpPr>
          <p:cNvPr id="6" name="Shape 6"/>
          <p:cNvSpPr txBox="1"/>
          <p:nvPr>
            <p:ph type="title"/>
          </p:nvPr>
        </p:nvSpPr>
        <p:spPr>
          <a:xfrm>
            <a:off x="2194560" y="1318262"/>
            <a:ext cx="39502081" cy="54864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21100"/>
              <a:buFont typeface="Calibri"/>
              <a:buNone/>
              <a:defRPr b="0" i="0" sz="211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7" name="Shape 7"/>
          <p:cNvSpPr txBox="1"/>
          <p:nvPr>
            <p:ph idx="1" type="body"/>
          </p:nvPr>
        </p:nvSpPr>
        <p:spPr>
          <a:xfrm>
            <a:off x="2194560" y="7680963"/>
            <a:ext cx="39502081" cy="21724621"/>
          </a:xfrm>
          <a:prstGeom prst="rect">
            <a:avLst/>
          </a:prstGeom>
          <a:noFill/>
          <a:ln>
            <a:noFill/>
          </a:ln>
        </p:spPr>
        <p:txBody>
          <a:bodyPr anchorCtr="0" anchor="t" bIns="91425" lIns="91425" rIns="91425" wrap="square" tIns="91425"/>
          <a:lstStyle>
            <a:lvl1pPr indent="-668020" lvl="0" marL="1645920" marR="0" rtl="0" algn="l">
              <a:spcBef>
                <a:spcPts val="3080"/>
              </a:spcBef>
              <a:buClr>
                <a:schemeClr val="dk1"/>
              </a:buClr>
              <a:buSzPts val="15400"/>
              <a:buFont typeface="Arial"/>
              <a:buChar char="•"/>
              <a:defRPr b="0" i="0" sz="15400" u="none" cap="none" strike="noStrike">
                <a:solidFill>
                  <a:schemeClr val="dk1"/>
                </a:solidFill>
                <a:latin typeface="Calibri"/>
                <a:ea typeface="Calibri"/>
                <a:cs typeface="Calibri"/>
                <a:sym typeface="Calibri"/>
              </a:defRPr>
            </a:lvl1pPr>
            <a:lvl2pPr indent="-520699" lvl="1" marL="3566159" marR="0" rtl="0" algn="l">
              <a:spcBef>
                <a:spcPts val="2680"/>
              </a:spcBef>
              <a:buClr>
                <a:schemeClr val="dk1"/>
              </a:buClr>
              <a:buSzPts val="13400"/>
              <a:buFont typeface="Arial"/>
              <a:buChar char="–"/>
              <a:defRPr b="0" i="0" sz="13400" u="none" cap="none" strike="noStrike">
                <a:solidFill>
                  <a:schemeClr val="dk1"/>
                </a:solidFill>
                <a:latin typeface="Calibri"/>
                <a:ea typeface="Calibri"/>
                <a:cs typeface="Calibri"/>
                <a:sym typeface="Calibri"/>
              </a:defRPr>
            </a:lvl2pPr>
            <a:lvl3pPr indent="-367029" lvl="2" marL="5486400" marR="0" rtl="0" algn="l">
              <a:spcBef>
                <a:spcPts val="2300"/>
              </a:spcBef>
              <a:buClr>
                <a:schemeClr val="dk1"/>
              </a:buClr>
              <a:buSzPts val="11500"/>
              <a:buFont typeface="Arial"/>
              <a:buChar char="•"/>
              <a:defRPr b="0" i="0" sz="11500" u="none" cap="none" strike="noStrike">
                <a:solidFill>
                  <a:schemeClr val="dk1"/>
                </a:solidFill>
                <a:latin typeface="Calibri"/>
                <a:ea typeface="Calibri"/>
                <a:cs typeface="Calibri"/>
                <a:sym typeface="Calibri"/>
              </a:defRPr>
            </a:lvl3pPr>
            <a:lvl4pPr indent="-487679" lvl="3" marL="7680960"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79" lvl="4" marL="9875520"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80" lvl="5" marL="12070080"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78" lvl="6" marL="14264639"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80" lvl="7" marL="16459200"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80" lvl="8" marL="18653760"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2194560" y="30510481"/>
            <a:ext cx="10241280" cy="17526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5800" u="none" cap="none" strike="noStrike">
                <a:solidFill>
                  <a:srgbClr val="888888"/>
                </a:solidFill>
                <a:latin typeface="Calibri"/>
                <a:ea typeface="Calibri"/>
                <a:cs typeface="Calibri"/>
                <a:sym typeface="Calibri"/>
              </a:defRPr>
            </a:lvl1pPr>
            <a:lvl2pPr indent="0" lvl="1" marL="2194560" marR="0" rtl="0" algn="l">
              <a:spcBef>
                <a:spcPts val="0"/>
              </a:spcBef>
              <a:buSzPts val="1400"/>
              <a:buNone/>
              <a:defRPr b="0" i="0" sz="8600" u="none" cap="none" strike="noStrike">
                <a:solidFill>
                  <a:schemeClr val="dk1"/>
                </a:solidFill>
                <a:latin typeface="Calibri"/>
                <a:ea typeface="Calibri"/>
                <a:cs typeface="Calibri"/>
                <a:sym typeface="Calibri"/>
              </a:defRPr>
            </a:lvl2pPr>
            <a:lvl3pPr indent="0" lvl="2" marL="4389120" marR="0" rtl="0" algn="l">
              <a:spcBef>
                <a:spcPts val="0"/>
              </a:spcBef>
              <a:buSzPts val="1400"/>
              <a:buNone/>
              <a:defRPr b="0" i="0" sz="8600" u="none" cap="none" strike="noStrike">
                <a:solidFill>
                  <a:schemeClr val="dk1"/>
                </a:solidFill>
                <a:latin typeface="Calibri"/>
                <a:ea typeface="Calibri"/>
                <a:cs typeface="Calibri"/>
                <a:sym typeface="Calibri"/>
              </a:defRPr>
            </a:lvl3pPr>
            <a:lvl4pPr indent="0" lvl="3" marL="6583680" marR="0" rtl="0" algn="l">
              <a:spcBef>
                <a:spcPts val="0"/>
              </a:spcBef>
              <a:buSzPts val="1400"/>
              <a:buNone/>
              <a:defRPr b="0" i="0" sz="8600" u="none" cap="none" strike="noStrike">
                <a:solidFill>
                  <a:schemeClr val="dk1"/>
                </a:solidFill>
                <a:latin typeface="Calibri"/>
                <a:ea typeface="Calibri"/>
                <a:cs typeface="Calibri"/>
                <a:sym typeface="Calibri"/>
              </a:defRPr>
            </a:lvl4pPr>
            <a:lvl5pPr indent="0" lvl="4" marL="8778240" marR="0" rtl="0" algn="l">
              <a:spcBef>
                <a:spcPts val="0"/>
              </a:spcBef>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buSzPts val="1400"/>
              <a:buNone/>
              <a:defRPr b="0" i="0" sz="8600" u="none" cap="none" strike="noStrike">
                <a:solidFill>
                  <a:schemeClr val="dk1"/>
                </a:solidFill>
                <a:latin typeface="Calibri"/>
                <a:ea typeface="Calibri"/>
                <a:cs typeface="Calibri"/>
                <a:sym typeface="Calibri"/>
              </a:defRPr>
            </a:lvl6pPr>
            <a:lvl7pPr indent="0" lvl="6" marL="13167361" marR="0" rtl="0" algn="l">
              <a:spcBef>
                <a:spcPts val="0"/>
              </a:spcBef>
              <a:buSzPts val="1400"/>
              <a:buNone/>
              <a:defRPr b="0" i="0" sz="8600" u="none" cap="none" strike="noStrike">
                <a:solidFill>
                  <a:schemeClr val="dk1"/>
                </a:solidFill>
                <a:latin typeface="Calibri"/>
                <a:ea typeface="Calibri"/>
                <a:cs typeface="Calibri"/>
                <a:sym typeface="Calibri"/>
              </a:defRPr>
            </a:lvl7pPr>
            <a:lvl8pPr indent="0" lvl="7" marL="15361920" marR="0" rtl="0" algn="l">
              <a:spcBef>
                <a:spcPts val="0"/>
              </a:spcBef>
              <a:buSzPts val="1400"/>
              <a:buNone/>
              <a:defRPr b="0" i="0" sz="8600" u="none" cap="none" strike="noStrike">
                <a:solidFill>
                  <a:schemeClr val="dk1"/>
                </a:solidFill>
                <a:latin typeface="Calibri"/>
                <a:ea typeface="Calibri"/>
                <a:cs typeface="Calibri"/>
                <a:sym typeface="Calibri"/>
              </a:defRPr>
            </a:lvl8pPr>
            <a:lvl9pPr indent="0" lvl="8" marL="17556480" marR="0" rtl="0" algn="l">
              <a:spcBef>
                <a:spcPts val="0"/>
              </a:spcBef>
              <a:buSzPts val="1400"/>
              <a:buNone/>
              <a:defRPr b="0" i="0" sz="86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14996159" y="30510481"/>
            <a:ext cx="13898880" cy="17526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5800" u="none" cap="none" strike="noStrike">
                <a:solidFill>
                  <a:srgbClr val="888888"/>
                </a:solidFill>
                <a:latin typeface="Calibri"/>
                <a:ea typeface="Calibri"/>
                <a:cs typeface="Calibri"/>
                <a:sym typeface="Calibri"/>
              </a:defRPr>
            </a:lvl1pPr>
            <a:lvl2pPr indent="0" lvl="1" marL="2194560" marR="0" rtl="0" algn="l">
              <a:spcBef>
                <a:spcPts val="0"/>
              </a:spcBef>
              <a:buSzPts val="1400"/>
              <a:buNone/>
              <a:defRPr b="0" i="0" sz="8600" u="none" cap="none" strike="noStrike">
                <a:solidFill>
                  <a:schemeClr val="dk1"/>
                </a:solidFill>
                <a:latin typeface="Calibri"/>
                <a:ea typeface="Calibri"/>
                <a:cs typeface="Calibri"/>
                <a:sym typeface="Calibri"/>
              </a:defRPr>
            </a:lvl2pPr>
            <a:lvl3pPr indent="0" lvl="2" marL="4389120" marR="0" rtl="0" algn="l">
              <a:spcBef>
                <a:spcPts val="0"/>
              </a:spcBef>
              <a:buSzPts val="1400"/>
              <a:buNone/>
              <a:defRPr b="0" i="0" sz="8600" u="none" cap="none" strike="noStrike">
                <a:solidFill>
                  <a:schemeClr val="dk1"/>
                </a:solidFill>
                <a:latin typeface="Calibri"/>
                <a:ea typeface="Calibri"/>
                <a:cs typeface="Calibri"/>
                <a:sym typeface="Calibri"/>
              </a:defRPr>
            </a:lvl3pPr>
            <a:lvl4pPr indent="0" lvl="3" marL="6583680" marR="0" rtl="0" algn="l">
              <a:spcBef>
                <a:spcPts val="0"/>
              </a:spcBef>
              <a:buSzPts val="1400"/>
              <a:buNone/>
              <a:defRPr b="0" i="0" sz="8600" u="none" cap="none" strike="noStrike">
                <a:solidFill>
                  <a:schemeClr val="dk1"/>
                </a:solidFill>
                <a:latin typeface="Calibri"/>
                <a:ea typeface="Calibri"/>
                <a:cs typeface="Calibri"/>
                <a:sym typeface="Calibri"/>
              </a:defRPr>
            </a:lvl4pPr>
            <a:lvl5pPr indent="0" lvl="4" marL="8778240" marR="0" rtl="0" algn="l">
              <a:spcBef>
                <a:spcPts val="0"/>
              </a:spcBef>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buSzPts val="1400"/>
              <a:buNone/>
              <a:defRPr b="0" i="0" sz="8600" u="none" cap="none" strike="noStrike">
                <a:solidFill>
                  <a:schemeClr val="dk1"/>
                </a:solidFill>
                <a:latin typeface="Calibri"/>
                <a:ea typeface="Calibri"/>
                <a:cs typeface="Calibri"/>
                <a:sym typeface="Calibri"/>
              </a:defRPr>
            </a:lvl6pPr>
            <a:lvl7pPr indent="0" lvl="6" marL="13167361" marR="0" rtl="0" algn="l">
              <a:spcBef>
                <a:spcPts val="0"/>
              </a:spcBef>
              <a:buSzPts val="1400"/>
              <a:buNone/>
              <a:defRPr b="0" i="0" sz="8600" u="none" cap="none" strike="noStrike">
                <a:solidFill>
                  <a:schemeClr val="dk1"/>
                </a:solidFill>
                <a:latin typeface="Calibri"/>
                <a:ea typeface="Calibri"/>
                <a:cs typeface="Calibri"/>
                <a:sym typeface="Calibri"/>
              </a:defRPr>
            </a:lvl7pPr>
            <a:lvl8pPr indent="0" lvl="7" marL="15361920" marR="0" rtl="0" algn="l">
              <a:spcBef>
                <a:spcPts val="0"/>
              </a:spcBef>
              <a:buSzPts val="1400"/>
              <a:buNone/>
              <a:defRPr b="0" i="0" sz="8600" u="none" cap="none" strike="noStrike">
                <a:solidFill>
                  <a:schemeClr val="dk1"/>
                </a:solidFill>
                <a:latin typeface="Calibri"/>
                <a:ea typeface="Calibri"/>
                <a:cs typeface="Calibri"/>
                <a:sym typeface="Calibri"/>
              </a:defRPr>
            </a:lvl8pPr>
            <a:lvl9pPr indent="0" lvl="8" marL="17556480" marR="0" rtl="0" algn="l">
              <a:spcBef>
                <a:spcPts val="0"/>
              </a:spcBef>
              <a:buSzPts val="1400"/>
              <a:buNone/>
              <a:defRPr b="0" i="0" sz="86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31455359" y="30510481"/>
            <a:ext cx="10241280" cy="1752600"/>
          </a:xfrm>
          <a:prstGeom prst="rect">
            <a:avLst/>
          </a:prstGeom>
          <a:noFill/>
          <a:ln>
            <a:noFill/>
          </a:ln>
        </p:spPr>
        <p:txBody>
          <a:bodyPr anchorCtr="0" anchor="ctr" bIns="219450" lIns="438900" rIns="438900" wrap="square" tIns="219450">
            <a:noAutofit/>
          </a:bodyPr>
          <a:lstStyle/>
          <a:p>
            <a:pPr indent="0" lvl="0" marL="0" marR="0" rtl="0" algn="r">
              <a:spcBef>
                <a:spcPts val="0"/>
              </a:spcBef>
              <a:buNone/>
            </a:pPr>
            <a:fld id="{00000000-1234-1234-1234-123412341234}" type="slidenum">
              <a:rPr b="0" i="0" lang="en-US" sz="58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8D8D8"/>
            </a:gs>
            <a:gs pos="28000">
              <a:srgbClr val="D8D8D8"/>
            </a:gs>
            <a:gs pos="100000">
              <a:srgbClr val="C5D8F1"/>
            </a:gs>
          </a:gsLst>
          <a:lin ang="16200000" scaled="0"/>
        </a:gradFill>
      </p:bgPr>
    </p:bg>
    <p:spTree>
      <p:nvGrpSpPr>
        <p:cNvPr id="83" name="Shape 83"/>
        <p:cNvGrpSpPr/>
        <p:nvPr/>
      </p:nvGrpSpPr>
      <p:grpSpPr>
        <a:xfrm>
          <a:off x="0" y="0"/>
          <a:ext cx="0" cy="0"/>
          <a:chOff x="0" y="0"/>
          <a:chExt cx="0" cy="0"/>
        </a:xfrm>
      </p:grpSpPr>
      <p:sp>
        <p:nvSpPr>
          <p:cNvPr id="84" name="Shape 84"/>
          <p:cNvSpPr/>
          <p:nvPr/>
        </p:nvSpPr>
        <p:spPr>
          <a:xfrm>
            <a:off x="876300" y="844070"/>
            <a:ext cx="42138600" cy="3483300"/>
          </a:xfrm>
          <a:prstGeom prst="rect">
            <a:avLst/>
          </a:prstGeom>
          <a:solidFill>
            <a:schemeClr val="lt1"/>
          </a:solidFill>
          <a:ln cap="flat" cmpd="sng" w="28575">
            <a:solidFill>
              <a:srgbClr val="366092"/>
            </a:solidFill>
            <a:prstDash val="solid"/>
            <a:round/>
            <a:headEnd len="med" w="med" type="none"/>
            <a:tailEnd len="med" w="med" type="none"/>
          </a:ln>
        </p:spPr>
        <p:txBody>
          <a:bodyPr anchorCtr="0" anchor="ctr" bIns="45700" lIns="91425" rIns="91425" wrap="square" tIns="45700">
            <a:noAutofit/>
          </a:bodyPr>
          <a:lstStyle/>
          <a:p>
            <a:pPr indent="-69850" lvl="0" marL="0" rtl="0" algn="ctr">
              <a:lnSpc>
                <a:spcPct val="115000"/>
              </a:lnSpc>
              <a:spcBef>
                <a:spcPts val="0"/>
              </a:spcBef>
              <a:buSzPts val="1100"/>
              <a:buNone/>
            </a:pPr>
            <a:r>
              <a:rPr lang="en-US" sz="8600">
                <a:solidFill>
                  <a:srgbClr val="366092"/>
                </a:solidFill>
                <a:latin typeface="Calibri"/>
                <a:ea typeface="Calibri"/>
                <a:cs typeface="Calibri"/>
                <a:sym typeface="Calibri"/>
              </a:rPr>
              <a:t>   </a:t>
            </a:r>
            <a:r>
              <a:rPr b="1" lang="en-US" sz="8000">
                <a:solidFill>
                  <a:srgbClr val="366092"/>
                </a:solidFill>
                <a:latin typeface="Calibri"/>
                <a:ea typeface="Calibri"/>
                <a:cs typeface="Calibri"/>
                <a:sym typeface="Calibri"/>
              </a:rPr>
              <a:t>Determining When a Second Cart Should Be Added to El Toro</a:t>
            </a:r>
          </a:p>
          <a:p>
            <a:pPr indent="0" lvl="0" marL="0" marR="0" rtl="0" algn="l">
              <a:spcBef>
                <a:spcPts val="0"/>
              </a:spcBef>
              <a:buNone/>
            </a:pPr>
            <a:r>
              <a:rPr lang="en-US" sz="4800">
                <a:solidFill>
                  <a:srgbClr val="366092"/>
                </a:solidFill>
                <a:latin typeface="Calibri"/>
                <a:ea typeface="Calibri"/>
                <a:cs typeface="Calibri"/>
                <a:sym typeface="Calibri"/>
              </a:rPr>
              <a:t>       </a:t>
            </a:r>
            <a:r>
              <a:rPr b="1" lang="en-US" sz="4800">
                <a:solidFill>
                  <a:srgbClr val="366092"/>
                </a:solidFill>
                <a:latin typeface="Calibri"/>
                <a:ea typeface="Calibri"/>
                <a:cs typeface="Calibri"/>
                <a:sym typeface="Calibri"/>
              </a:rPr>
              <a:t>Authors: Nick Mariasi, Ethan Misale																																																			CSC 332: Modeling and Simulation</a:t>
            </a:r>
          </a:p>
        </p:txBody>
      </p:sp>
      <p:sp>
        <p:nvSpPr>
          <p:cNvPr id="85" name="Shape 85"/>
          <p:cNvSpPr/>
          <p:nvPr/>
        </p:nvSpPr>
        <p:spPr>
          <a:xfrm>
            <a:off x="914400" y="4800600"/>
            <a:ext cx="17060700" cy="7319700"/>
          </a:xfrm>
          <a:prstGeom prst="rect">
            <a:avLst/>
          </a:prstGeom>
          <a:solidFill>
            <a:schemeClr val="lt1"/>
          </a:solidFill>
          <a:ln cap="flat" cmpd="sng" w="28575">
            <a:solidFill>
              <a:srgbClr val="366092"/>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8600">
              <a:solidFill>
                <a:schemeClr val="lt1"/>
              </a:solidFill>
              <a:latin typeface="Calibri"/>
              <a:ea typeface="Calibri"/>
              <a:cs typeface="Calibri"/>
              <a:sym typeface="Calibri"/>
            </a:endParaRPr>
          </a:p>
        </p:txBody>
      </p:sp>
      <p:sp>
        <p:nvSpPr>
          <p:cNvPr id="86" name="Shape 86"/>
          <p:cNvSpPr/>
          <p:nvPr/>
        </p:nvSpPr>
        <p:spPr>
          <a:xfrm>
            <a:off x="914400" y="20780828"/>
            <a:ext cx="17138400" cy="11147100"/>
          </a:xfrm>
          <a:prstGeom prst="rect">
            <a:avLst/>
          </a:prstGeom>
          <a:solidFill>
            <a:schemeClr val="lt1"/>
          </a:solidFill>
          <a:ln cap="flat" cmpd="sng" w="28575">
            <a:solidFill>
              <a:srgbClr val="366092"/>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sp>
        <p:nvSpPr>
          <p:cNvPr id="87" name="Shape 87"/>
          <p:cNvSpPr/>
          <p:nvPr/>
        </p:nvSpPr>
        <p:spPr>
          <a:xfrm>
            <a:off x="18791109" y="4966216"/>
            <a:ext cx="24460200" cy="15240000"/>
          </a:xfrm>
          <a:prstGeom prst="rect">
            <a:avLst/>
          </a:prstGeom>
          <a:solidFill>
            <a:schemeClr val="lt1"/>
          </a:solidFill>
          <a:ln cap="flat" cmpd="sng" w="28575">
            <a:solidFill>
              <a:srgbClr val="366092"/>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aseline="-25000" sz="8600">
              <a:solidFill>
                <a:schemeClr val="lt1"/>
              </a:solidFill>
              <a:latin typeface="Calibri"/>
              <a:ea typeface="Calibri"/>
              <a:cs typeface="Calibri"/>
              <a:sym typeface="Calibri"/>
            </a:endParaRPr>
          </a:p>
        </p:txBody>
      </p:sp>
      <p:sp>
        <p:nvSpPr>
          <p:cNvPr id="88" name="Shape 88"/>
          <p:cNvSpPr/>
          <p:nvPr/>
        </p:nvSpPr>
        <p:spPr>
          <a:xfrm>
            <a:off x="18592800" y="20802600"/>
            <a:ext cx="9829800" cy="11125200"/>
          </a:xfrm>
          <a:prstGeom prst="rect">
            <a:avLst/>
          </a:prstGeom>
          <a:solidFill>
            <a:schemeClr val="lt1"/>
          </a:solidFill>
          <a:ln cap="flat" cmpd="sng" w="28575">
            <a:solidFill>
              <a:srgbClr val="366092"/>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sp>
        <p:nvSpPr>
          <p:cNvPr id="89" name="Shape 89"/>
          <p:cNvSpPr/>
          <p:nvPr/>
        </p:nvSpPr>
        <p:spPr>
          <a:xfrm>
            <a:off x="29337009" y="20845080"/>
            <a:ext cx="13831500" cy="11125200"/>
          </a:xfrm>
          <a:prstGeom prst="rect">
            <a:avLst/>
          </a:prstGeom>
          <a:solidFill>
            <a:schemeClr val="lt1"/>
          </a:solidFill>
          <a:ln cap="flat" cmpd="sng" w="28575">
            <a:solidFill>
              <a:srgbClr val="366092"/>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sp>
        <p:nvSpPr>
          <p:cNvPr id="90" name="Shape 90"/>
          <p:cNvSpPr txBox="1"/>
          <p:nvPr/>
        </p:nvSpPr>
        <p:spPr>
          <a:xfrm>
            <a:off x="1066800" y="4740413"/>
            <a:ext cx="3024674" cy="1015663"/>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1" lang="en-US" sz="6000">
                <a:solidFill>
                  <a:srgbClr val="366092"/>
                </a:solidFill>
                <a:latin typeface="Calibri"/>
                <a:ea typeface="Calibri"/>
                <a:cs typeface="Calibri"/>
                <a:sym typeface="Calibri"/>
              </a:rPr>
              <a:t>Abstract</a:t>
            </a:r>
            <a:r>
              <a:rPr lang="en-US" sz="6000">
                <a:solidFill>
                  <a:srgbClr val="366092"/>
                </a:solidFill>
                <a:latin typeface="Calibri"/>
                <a:ea typeface="Calibri"/>
                <a:cs typeface="Calibri"/>
                <a:sym typeface="Calibri"/>
              </a:rPr>
              <a:t> </a:t>
            </a:r>
          </a:p>
        </p:txBody>
      </p:sp>
      <p:sp>
        <p:nvSpPr>
          <p:cNvPr id="91" name="Shape 91"/>
          <p:cNvSpPr txBox="1"/>
          <p:nvPr/>
        </p:nvSpPr>
        <p:spPr>
          <a:xfrm>
            <a:off x="18708223" y="4740413"/>
            <a:ext cx="23993428" cy="1015663"/>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1" lang="en-US" sz="6000">
                <a:solidFill>
                  <a:srgbClr val="366092"/>
                </a:solidFill>
                <a:latin typeface="Calibri"/>
                <a:ea typeface="Calibri"/>
                <a:cs typeface="Calibri"/>
                <a:sym typeface="Calibri"/>
              </a:rPr>
              <a:t>Results</a:t>
            </a:r>
          </a:p>
        </p:txBody>
      </p:sp>
      <p:sp>
        <p:nvSpPr>
          <p:cNvPr id="92" name="Shape 92"/>
          <p:cNvSpPr txBox="1"/>
          <p:nvPr/>
        </p:nvSpPr>
        <p:spPr>
          <a:xfrm>
            <a:off x="18708223" y="20802600"/>
            <a:ext cx="9183165" cy="1015663"/>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1" lang="en-US" sz="6000">
                <a:solidFill>
                  <a:srgbClr val="366092"/>
                </a:solidFill>
                <a:latin typeface="Calibri"/>
                <a:ea typeface="Calibri"/>
                <a:cs typeface="Calibri"/>
                <a:sym typeface="Calibri"/>
              </a:rPr>
              <a:t>Inspiration</a:t>
            </a:r>
          </a:p>
        </p:txBody>
      </p:sp>
      <p:sp>
        <p:nvSpPr>
          <p:cNvPr id="93" name="Shape 93"/>
          <p:cNvSpPr txBox="1"/>
          <p:nvPr/>
        </p:nvSpPr>
        <p:spPr>
          <a:xfrm>
            <a:off x="29337000" y="20802600"/>
            <a:ext cx="13123291" cy="1015663"/>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1" lang="en-US" sz="6000">
                <a:solidFill>
                  <a:srgbClr val="366092"/>
                </a:solidFill>
                <a:latin typeface="Calibri"/>
                <a:ea typeface="Calibri"/>
                <a:cs typeface="Calibri"/>
                <a:sym typeface="Calibri"/>
              </a:rPr>
              <a:t>Conclusions</a:t>
            </a:r>
          </a:p>
        </p:txBody>
      </p:sp>
      <p:sp>
        <p:nvSpPr>
          <p:cNvPr id="94" name="Shape 94"/>
          <p:cNvSpPr txBox="1"/>
          <p:nvPr/>
        </p:nvSpPr>
        <p:spPr>
          <a:xfrm>
            <a:off x="1256068" y="12877800"/>
            <a:ext cx="16269932" cy="1415772"/>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sz="8600">
              <a:solidFill>
                <a:schemeClr val="dk1"/>
              </a:solidFill>
              <a:latin typeface="Calibri"/>
              <a:ea typeface="Calibri"/>
              <a:cs typeface="Calibri"/>
              <a:sym typeface="Calibri"/>
            </a:endParaRPr>
          </a:p>
        </p:txBody>
      </p:sp>
      <p:sp>
        <p:nvSpPr>
          <p:cNvPr id="95" name="Shape 95"/>
          <p:cNvSpPr txBox="1"/>
          <p:nvPr/>
        </p:nvSpPr>
        <p:spPr>
          <a:xfrm>
            <a:off x="1066801" y="20709756"/>
            <a:ext cx="7696200" cy="1015663"/>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1" lang="en-US" sz="6000">
                <a:solidFill>
                  <a:srgbClr val="366092"/>
                </a:solidFill>
                <a:latin typeface="Calibri"/>
                <a:ea typeface="Calibri"/>
                <a:cs typeface="Calibri"/>
                <a:sym typeface="Calibri"/>
              </a:rPr>
              <a:t>Methods</a:t>
            </a:r>
          </a:p>
        </p:txBody>
      </p:sp>
      <p:sp>
        <p:nvSpPr>
          <p:cNvPr id="96" name="Shape 96"/>
          <p:cNvSpPr/>
          <p:nvPr/>
        </p:nvSpPr>
        <p:spPr>
          <a:xfrm>
            <a:off x="953250" y="12728375"/>
            <a:ext cx="17060700" cy="7380000"/>
          </a:xfrm>
          <a:prstGeom prst="rect">
            <a:avLst/>
          </a:prstGeom>
          <a:solidFill>
            <a:schemeClr val="lt1"/>
          </a:solidFill>
          <a:ln cap="flat" cmpd="sng" w="28575">
            <a:solidFill>
              <a:srgbClr val="366092"/>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8600">
              <a:solidFill>
                <a:schemeClr val="lt1"/>
              </a:solidFill>
              <a:latin typeface="Calibri"/>
              <a:ea typeface="Calibri"/>
              <a:cs typeface="Calibri"/>
              <a:sym typeface="Calibri"/>
            </a:endParaRPr>
          </a:p>
        </p:txBody>
      </p:sp>
      <p:sp>
        <p:nvSpPr>
          <p:cNvPr id="97" name="Shape 97"/>
          <p:cNvSpPr txBox="1"/>
          <p:nvPr/>
        </p:nvSpPr>
        <p:spPr>
          <a:xfrm>
            <a:off x="1256068" y="12760614"/>
            <a:ext cx="4172400" cy="1015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1" lang="en-US" sz="6000">
                <a:solidFill>
                  <a:srgbClr val="366092"/>
                </a:solidFill>
                <a:latin typeface="Calibri"/>
                <a:ea typeface="Calibri"/>
                <a:cs typeface="Calibri"/>
                <a:sym typeface="Calibri"/>
              </a:rPr>
              <a:t>Introduction</a:t>
            </a:r>
          </a:p>
        </p:txBody>
      </p:sp>
      <p:sp>
        <p:nvSpPr>
          <p:cNvPr id="98" name="Shape 98"/>
          <p:cNvSpPr txBox="1"/>
          <p:nvPr/>
        </p:nvSpPr>
        <p:spPr>
          <a:xfrm>
            <a:off x="1408500" y="21831100"/>
            <a:ext cx="16269900" cy="9693300"/>
          </a:xfrm>
          <a:prstGeom prst="rect">
            <a:avLst/>
          </a:prstGeom>
          <a:noFill/>
          <a:ln>
            <a:noFill/>
          </a:ln>
        </p:spPr>
        <p:txBody>
          <a:bodyPr anchorCtr="0" anchor="t" bIns="45700" lIns="91425" rIns="91425" wrap="square" tIns="45700">
            <a:noAutofit/>
          </a:bodyPr>
          <a:lstStyle/>
          <a:p>
            <a:pPr indent="0" lvl="0" marL="0" rtl="0">
              <a:lnSpc>
                <a:spcPct val="115000"/>
              </a:lnSpc>
              <a:spcBef>
                <a:spcPts val="0"/>
              </a:spcBef>
              <a:buNone/>
            </a:pPr>
            <a:r>
              <a:rPr lang="en-US" sz="4700">
                <a:solidFill>
                  <a:schemeClr val="dk1"/>
                </a:solidFill>
                <a:latin typeface="Calibri"/>
                <a:ea typeface="Calibri"/>
                <a:cs typeface="Calibri"/>
                <a:sym typeface="Calibri"/>
              </a:rPr>
              <a:t>●Batch arrival was used, meaning each arrival was set up to be 36 people, the ride size of the roller coaster meaning that the ride will not run unless it’s full</a:t>
            </a:r>
          </a:p>
          <a:p>
            <a:pPr indent="0" lvl="0" marL="0" rtl="0">
              <a:lnSpc>
                <a:spcPct val="115000"/>
              </a:lnSpc>
              <a:spcBef>
                <a:spcPts val="0"/>
              </a:spcBef>
              <a:buNone/>
            </a:pPr>
            <a:r>
              <a:rPr lang="en-US" sz="4700">
                <a:solidFill>
                  <a:schemeClr val="dk1"/>
                </a:solidFill>
                <a:latin typeface="Calibri"/>
                <a:ea typeface="Calibri"/>
                <a:cs typeface="Calibri"/>
                <a:sym typeface="Calibri"/>
              </a:rPr>
              <a:t>●For both the one cart and two cart tests, the ride ran 100 times, serving a total of 3600 people</a:t>
            </a:r>
          </a:p>
          <a:p>
            <a:pPr indent="0" lvl="0" marL="0" rtl="0">
              <a:lnSpc>
                <a:spcPct val="115000"/>
              </a:lnSpc>
              <a:spcBef>
                <a:spcPts val="0"/>
              </a:spcBef>
              <a:buNone/>
            </a:pPr>
            <a:r>
              <a:rPr lang="en-US" sz="4700">
                <a:solidFill>
                  <a:schemeClr val="dk1"/>
                </a:solidFill>
                <a:latin typeface="Calibri"/>
                <a:ea typeface="Calibri"/>
                <a:cs typeface="Calibri"/>
                <a:sym typeface="Calibri"/>
              </a:rPr>
              <a:t>●Exponential distribution was used to generate random interarrival times</a:t>
            </a:r>
          </a:p>
          <a:p>
            <a:pPr indent="0" lvl="0" marL="0" rtl="0">
              <a:lnSpc>
                <a:spcPct val="115000"/>
              </a:lnSpc>
              <a:spcBef>
                <a:spcPts val="0"/>
              </a:spcBef>
              <a:buNone/>
            </a:pPr>
            <a:r>
              <a:rPr lang="en-US" sz="4700">
                <a:solidFill>
                  <a:schemeClr val="dk1"/>
                </a:solidFill>
                <a:latin typeface="Calibri"/>
                <a:ea typeface="Calibri"/>
                <a:cs typeface="Calibri"/>
                <a:sym typeface="Calibri"/>
              </a:rPr>
              <a:t>●We used Lehmer’s random number generator, which we developed to work with our code, to acquire random exponential distributed numbers for our interarrival rates.</a:t>
            </a:r>
          </a:p>
          <a:p>
            <a:pPr indent="0" lvl="0" marL="0" rtl="0">
              <a:lnSpc>
                <a:spcPct val="115000"/>
              </a:lnSpc>
              <a:spcBef>
                <a:spcPts val="0"/>
              </a:spcBef>
              <a:buNone/>
            </a:pPr>
            <a:r>
              <a:rPr lang="en-US" sz="4700">
                <a:solidFill>
                  <a:schemeClr val="dk1"/>
                </a:solidFill>
                <a:latin typeface="Calibri"/>
                <a:ea typeface="Calibri"/>
                <a:cs typeface="Calibri"/>
                <a:sym typeface="Calibri"/>
              </a:rPr>
              <a:t>●We generated the average delay times on 15 second interarrival time intervals ranging from 15 to 150 seconds</a:t>
            </a:r>
          </a:p>
          <a:p>
            <a:pPr indent="0" lvl="0" marL="0" marR="0" rtl="0" algn="l">
              <a:spcBef>
                <a:spcPts val="0"/>
              </a:spcBef>
              <a:buNone/>
            </a:pPr>
            <a:r>
              <a:t/>
            </a:r>
            <a:endParaRPr sz="5000">
              <a:solidFill>
                <a:schemeClr val="dk1"/>
              </a:solidFill>
              <a:latin typeface="Calibri"/>
              <a:ea typeface="Calibri"/>
              <a:cs typeface="Calibri"/>
              <a:sym typeface="Calibri"/>
            </a:endParaRPr>
          </a:p>
          <a:p>
            <a:pPr indent="0" lvl="0" marL="0" marR="0" rtl="0" algn="l">
              <a:spcBef>
                <a:spcPts val="0"/>
              </a:spcBef>
              <a:buNone/>
            </a:pPr>
            <a:r>
              <a:t/>
            </a:r>
            <a:endParaRPr sz="5000">
              <a:solidFill>
                <a:schemeClr val="dk1"/>
              </a:solidFill>
              <a:latin typeface="Calibri"/>
              <a:ea typeface="Calibri"/>
              <a:cs typeface="Calibri"/>
              <a:sym typeface="Calibri"/>
            </a:endParaRPr>
          </a:p>
        </p:txBody>
      </p:sp>
      <p:sp>
        <p:nvSpPr>
          <p:cNvPr id="99" name="Shape 99"/>
          <p:cNvSpPr txBox="1"/>
          <p:nvPr/>
        </p:nvSpPr>
        <p:spPr>
          <a:xfrm>
            <a:off x="19184848" y="6751815"/>
            <a:ext cx="2836952" cy="846408"/>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sz="4800">
              <a:solidFill>
                <a:schemeClr val="accent1"/>
              </a:solidFill>
              <a:latin typeface="Calibri"/>
              <a:ea typeface="Calibri"/>
              <a:cs typeface="Calibri"/>
              <a:sym typeface="Calibri"/>
            </a:endParaRPr>
          </a:p>
        </p:txBody>
      </p:sp>
      <p:sp>
        <p:nvSpPr>
          <p:cNvPr id="100" name="Shape 100"/>
          <p:cNvSpPr txBox="1"/>
          <p:nvPr/>
        </p:nvSpPr>
        <p:spPr>
          <a:xfrm>
            <a:off x="1299400" y="5756075"/>
            <a:ext cx="16269900" cy="5156700"/>
          </a:xfrm>
          <a:prstGeom prst="rect">
            <a:avLst/>
          </a:prstGeom>
          <a:noFill/>
          <a:ln>
            <a:noFill/>
          </a:ln>
        </p:spPr>
        <p:txBody>
          <a:bodyPr anchorCtr="0" anchor="t" bIns="91425" lIns="91425" rIns="91425" wrap="square" tIns="91425">
            <a:noAutofit/>
          </a:bodyPr>
          <a:lstStyle/>
          <a:p>
            <a:pPr indent="-69850" lvl="0" marL="0" rtl="0">
              <a:lnSpc>
                <a:spcPct val="115000"/>
              </a:lnSpc>
              <a:spcBef>
                <a:spcPts val="0"/>
              </a:spcBef>
              <a:buClr>
                <a:schemeClr val="dk1"/>
              </a:buClr>
              <a:buSzPts val="1100"/>
              <a:buFont typeface="Arial"/>
              <a:buNone/>
            </a:pPr>
            <a:r>
              <a:rPr lang="en-US" sz="4700">
                <a:solidFill>
                  <a:schemeClr val="dk1"/>
                </a:solidFill>
                <a:latin typeface="Calibri"/>
                <a:ea typeface="Calibri"/>
                <a:cs typeface="Calibri"/>
                <a:sym typeface="Calibri"/>
              </a:rPr>
              <a:t>The worst part about going to a theme park is waiting in line all day and then only being able to ride half of the rides in the park. Theme parks choose to add more vehicles to a ride to cut these wait times but at what point is this decision made? Our group decided to explore this by calculating average delay times for El Toro, with different interarrival rates to simulate when would be the optimal average delay time to add a second vehicle to El Toro.</a:t>
            </a:r>
          </a:p>
          <a:p>
            <a:pPr indent="-69850" lvl="0" marL="0">
              <a:spcBef>
                <a:spcPts val="0"/>
              </a:spcBef>
              <a:buClr>
                <a:schemeClr val="dk1"/>
              </a:buClr>
              <a:buSzPts val="1100"/>
              <a:buFont typeface="Arial"/>
              <a:buNone/>
            </a:pPr>
            <a:r>
              <a:t/>
            </a:r>
            <a:endParaRPr sz="5600">
              <a:latin typeface="Calibri"/>
              <a:ea typeface="Calibri"/>
              <a:cs typeface="Calibri"/>
              <a:sym typeface="Calibri"/>
            </a:endParaRPr>
          </a:p>
        </p:txBody>
      </p:sp>
      <p:sp>
        <p:nvSpPr>
          <p:cNvPr id="101" name="Shape 101"/>
          <p:cNvSpPr txBox="1"/>
          <p:nvPr/>
        </p:nvSpPr>
        <p:spPr>
          <a:xfrm>
            <a:off x="19249725" y="5638038"/>
            <a:ext cx="22910400" cy="5644800"/>
          </a:xfrm>
          <a:prstGeom prst="rect">
            <a:avLst/>
          </a:prstGeom>
          <a:noFill/>
          <a:ln>
            <a:noFill/>
          </a:ln>
        </p:spPr>
        <p:txBody>
          <a:bodyPr anchorCtr="0" anchor="t" bIns="91425" lIns="91425" rIns="91425" wrap="square" tIns="91425">
            <a:noAutofit/>
          </a:bodyPr>
          <a:lstStyle/>
          <a:p>
            <a:pPr indent="0" lvl="0" marL="0">
              <a:spcBef>
                <a:spcPts val="0"/>
              </a:spcBef>
              <a:buNone/>
            </a:pPr>
            <a:r>
              <a:rPr lang="en-US" sz="3500"/>
              <a:t>Results for one cart were generated using a ride size of 36 people with a load time of 62 seconds and unload time of 16 seconds. For two carts, load time and unload time were omitted as they would not be needed if a second cart was present. For both carts, the ride time was set to 102 seconds as that's the actual ride time of El Toro, the ride this study is based on. As for what was determined an acceptable delay time, we came to the conclusion that 60 minutes would be acceptable meaning that at around 120 seconds a second cart would need to be added. </a:t>
            </a:r>
          </a:p>
          <a:p>
            <a:pPr indent="0" lvl="0" marL="0">
              <a:spcBef>
                <a:spcPts val="0"/>
              </a:spcBef>
              <a:buNone/>
            </a:pPr>
            <a:r>
              <a:t/>
            </a:r>
            <a:endParaRPr sz="3500"/>
          </a:p>
          <a:p>
            <a:pPr indent="0" lvl="0" marL="0">
              <a:spcBef>
                <a:spcPts val="0"/>
              </a:spcBef>
              <a:buNone/>
            </a:pPr>
            <a:r>
              <a:rPr lang="en-US" sz="3500"/>
              <a:t>On the graph, the blue line represents only 1 cart being utilized while the orange line represents 2 carts. The X-axis on the graph displays the interarrival rates of the 36. This means that a value of 15 means there’s 36 people coming in every 15 seconds, a value of 30 means 36 people coming in every 30 seconds and so on. The Y-axis simply displays the average delay time in minutes, or how long a person is waiting waiting upon entering the queue.  </a:t>
            </a:r>
          </a:p>
        </p:txBody>
      </p:sp>
      <p:sp>
        <p:nvSpPr>
          <p:cNvPr id="102" name="Shape 102"/>
          <p:cNvSpPr txBox="1"/>
          <p:nvPr/>
        </p:nvSpPr>
        <p:spPr>
          <a:xfrm>
            <a:off x="18987975" y="21886450"/>
            <a:ext cx="8903400" cy="9582600"/>
          </a:xfrm>
          <a:prstGeom prst="rect">
            <a:avLst/>
          </a:prstGeom>
          <a:noFill/>
          <a:ln>
            <a:noFill/>
          </a:ln>
        </p:spPr>
        <p:txBody>
          <a:bodyPr anchorCtr="0" anchor="t" bIns="91425" lIns="91425" rIns="91425" wrap="square" tIns="91425">
            <a:noAutofit/>
          </a:bodyPr>
          <a:lstStyle/>
          <a:p>
            <a:pPr indent="0" lvl="0" marL="0" rtl="0">
              <a:spcBef>
                <a:spcPts val="0"/>
              </a:spcBef>
              <a:buClr>
                <a:schemeClr val="dk1"/>
              </a:buClr>
              <a:buFont typeface="Arial"/>
              <a:buNone/>
            </a:pPr>
            <a:r>
              <a:rPr lang="en-US" sz="5000">
                <a:solidFill>
                  <a:schemeClr val="dk1"/>
                </a:solidFill>
                <a:latin typeface="Calibri"/>
                <a:ea typeface="Calibri"/>
                <a:cs typeface="Calibri"/>
                <a:sym typeface="Calibri"/>
              </a:rPr>
              <a:t>Our inspiration came from our knowledge of being able to simulate a queue of people and being able to calculate average wait times from that. We also were inspired by our real life experiences of waiting hours before boarding a rollercoaster and witnessing a second vehicle being added to a roller coaster to help compensate for the wait times of the ride. </a:t>
            </a:r>
          </a:p>
        </p:txBody>
      </p:sp>
      <p:sp>
        <p:nvSpPr>
          <p:cNvPr id="103" name="Shape 103"/>
          <p:cNvSpPr txBox="1"/>
          <p:nvPr/>
        </p:nvSpPr>
        <p:spPr>
          <a:xfrm>
            <a:off x="29753750" y="21975175"/>
            <a:ext cx="13123200" cy="9642000"/>
          </a:xfrm>
          <a:prstGeom prst="rect">
            <a:avLst/>
          </a:prstGeom>
          <a:noFill/>
          <a:ln>
            <a:noFill/>
          </a:ln>
        </p:spPr>
        <p:txBody>
          <a:bodyPr anchorCtr="0" anchor="t" bIns="91425" lIns="91425" rIns="91425" wrap="square" tIns="91425">
            <a:noAutofit/>
          </a:bodyPr>
          <a:lstStyle/>
          <a:p>
            <a:pPr indent="0" lvl="0" marL="0">
              <a:spcBef>
                <a:spcPts val="0"/>
              </a:spcBef>
              <a:buNone/>
            </a:pPr>
            <a:r>
              <a:rPr lang="en-US" sz="4600">
                <a:latin typeface="Calibri"/>
                <a:ea typeface="Calibri"/>
                <a:cs typeface="Calibri"/>
                <a:sym typeface="Calibri"/>
              </a:rPr>
              <a:t>From our results, we can conclude that a second cart should be added to El Toro when a full rides worth of people are arriving every 2 minutes to keep the delay times under hour with one car. We also conclude that wait times are significantly decreased when a second car is added because the average delay time for one cart with an interarrival rate of 105 seconds for 36 people (or about 1 person every 4 seconds), is about 2 minutes longer than the average delay time of two carts, when 36 people are arriving every 30 seconds (or just over one person a second). A second cart on El Toro should almost always be used because the ride is decently long for a rollercoaster and load and unload times are a never a factor. </a:t>
            </a:r>
          </a:p>
        </p:txBody>
      </p:sp>
      <p:sp>
        <p:nvSpPr>
          <p:cNvPr id="104" name="Shape 104"/>
          <p:cNvSpPr txBox="1"/>
          <p:nvPr/>
        </p:nvSpPr>
        <p:spPr>
          <a:xfrm>
            <a:off x="1256075" y="13776424"/>
            <a:ext cx="15900000" cy="5644800"/>
          </a:xfrm>
          <a:prstGeom prst="rect">
            <a:avLst/>
          </a:prstGeom>
          <a:noFill/>
          <a:ln>
            <a:noFill/>
          </a:ln>
        </p:spPr>
        <p:txBody>
          <a:bodyPr anchorCtr="0" anchor="t" bIns="91425" lIns="91425" rIns="91425" wrap="square" tIns="91425">
            <a:noAutofit/>
          </a:bodyPr>
          <a:lstStyle/>
          <a:p>
            <a:pPr indent="-69850" lvl="0" marL="0" rtl="0">
              <a:lnSpc>
                <a:spcPct val="115000"/>
              </a:lnSpc>
              <a:spcBef>
                <a:spcPts val="0"/>
              </a:spcBef>
              <a:buClr>
                <a:schemeClr val="dk1"/>
              </a:buClr>
              <a:buSzPts val="1100"/>
              <a:buFont typeface="Arial"/>
              <a:buNone/>
            </a:pPr>
            <a:r>
              <a:rPr lang="en-US" sz="5000">
                <a:solidFill>
                  <a:schemeClr val="dk1"/>
                </a:solidFill>
                <a:latin typeface="Calibri"/>
                <a:ea typeface="Calibri"/>
                <a:cs typeface="Calibri"/>
                <a:sym typeface="Calibri"/>
              </a:rPr>
              <a:t>The simulation was based off of the El Toro ride at Six Flags Great Adventure in New Jersey. Variables such as ride size and ride time were gathered from actual data on the roller coaster. The simulation was run with both one cart and two carts, with results being generated separate from one another to determine the optimal average delay time to add a second cart in an effort to reduce delay time significantly. </a:t>
            </a:r>
          </a:p>
          <a:p>
            <a:pPr indent="0" lvl="0" marL="0" rtl="0">
              <a:spcBef>
                <a:spcPts val="0"/>
              </a:spcBef>
              <a:buNone/>
            </a:pPr>
            <a:r>
              <a:t/>
            </a:r>
            <a:endParaRPr sz="5000">
              <a:latin typeface="Calibri"/>
              <a:ea typeface="Calibri"/>
              <a:cs typeface="Calibri"/>
              <a:sym typeface="Calibri"/>
            </a:endParaRPr>
          </a:p>
        </p:txBody>
      </p:sp>
      <p:sp>
        <p:nvSpPr>
          <p:cNvPr id="105" name="Shape 105"/>
          <p:cNvSpPr txBox="1"/>
          <p:nvPr/>
        </p:nvSpPr>
        <p:spPr>
          <a:xfrm>
            <a:off x="22636050" y="19435150"/>
            <a:ext cx="13368600" cy="680400"/>
          </a:xfrm>
          <a:prstGeom prst="rect">
            <a:avLst/>
          </a:prstGeom>
          <a:noFill/>
          <a:ln>
            <a:noFill/>
          </a:ln>
        </p:spPr>
        <p:txBody>
          <a:bodyPr anchorCtr="0" anchor="t" bIns="91425" lIns="91425" rIns="91425" wrap="square" tIns="91425">
            <a:noAutofit/>
          </a:bodyPr>
          <a:lstStyle/>
          <a:p>
            <a:pPr indent="0" lvl="0" marL="0">
              <a:spcBef>
                <a:spcPts val="0"/>
              </a:spcBef>
              <a:buNone/>
            </a:pPr>
            <a:r>
              <a:rPr lang="en-US" sz="2400"/>
              <a:t>Figure 1: Average Delay Time in intervals of 15 seconds per 36 people</a:t>
            </a:r>
          </a:p>
        </p:txBody>
      </p:sp>
      <p:pic>
        <p:nvPicPr>
          <p:cNvPr id="106" name="Shape 106"/>
          <p:cNvPicPr preferRelativeResize="0"/>
          <p:nvPr/>
        </p:nvPicPr>
        <p:blipFill>
          <a:blip r:embed="rId3">
            <a:alphaModFix/>
          </a:blip>
          <a:stretch>
            <a:fillRect/>
          </a:stretch>
        </p:blipFill>
        <p:spPr>
          <a:xfrm>
            <a:off x="22782250" y="11227716"/>
            <a:ext cx="17679076" cy="8207425"/>
          </a:xfrm>
          <a:prstGeom prst="rect">
            <a:avLst/>
          </a:prstGeom>
          <a:noFill/>
          <a:ln cap="flat" cmpd="sng" w="28575">
            <a:solidFill>
              <a:srgbClr val="366092"/>
            </a:solidFill>
            <a:prstDash val="solid"/>
            <a:round/>
            <a:headEnd len="med" w="med" type="none"/>
            <a:tailEnd len="med" w="med" type="none"/>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