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78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5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4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8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22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04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02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9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13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61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11C2B9-8C71-4019-AF86-CF934608F33B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6F415C-17F3-4627-936B-9FDF580A03D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3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C781A7-D57E-43BF-8942-EFA5336C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5" y="2105369"/>
            <a:ext cx="10755229" cy="10786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73FADB-CD12-43A1-B50C-D6BB70F3998C}"/>
              </a:ext>
            </a:extLst>
          </p:cNvPr>
          <p:cNvSpPr txBox="1"/>
          <p:nvPr/>
        </p:nvSpPr>
        <p:spPr>
          <a:xfrm>
            <a:off x="2693624" y="3843237"/>
            <a:ext cx="680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By. </a:t>
            </a:r>
            <a:r>
              <a:rPr lang="en-US" sz="2400" dirty="0" err="1"/>
              <a:t>Mikha</a:t>
            </a:r>
            <a:r>
              <a:rPr lang="en-US" sz="2400" dirty="0"/>
              <a:t> </a:t>
            </a:r>
            <a:r>
              <a:rPr lang="en-US" sz="2400" dirty="0" err="1"/>
              <a:t>Muliadi</a:t>
            </a:r>
            <a:r>
              <a:rPr lang="en-US" sz="2400" dirty="0"/>
              <a:t>, Nick Mateus, and Jason Surendran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E525D-F8CE-4428-9B23-36CD3E58EAF0}"/>
              </a:ext>
            </a:extLst>
          </p:cNvPr>
          <p:cNvSpPr txBox="1"/>
          <p:nvPr/>
        </p:nvSpPr>
        <p:spPr>
          <a:xfrm>
            <a:off x="3637006" y="4964098"/>
            <a:ext cx="4917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Handwriting" panose="03010101010101010101" pitchFamily="66" charset="0"/>
              </a:rPr>
              <a:t>“Predict your tomorrow, today”</a:t>
            </a:r>
            <a:endParaRPr lang="en-CA" sz="20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856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43A3-B788-48AC-B11D-C6B9BC8E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72" y="113107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Product Overview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08F3F-705C-44E7-A3BA-DDF362BA7327}"/>
              </a:ext>
            </a:extLst>
          </p:cNvPr>
          <p:cNvSpPr txBox="1"/>
          <p:nvPr/>
        </p:nvSpPr>
        <p:spPr>
          <a:xfrm>
            <a:off x="1357184" y="2298357"/>
            <a:ext cx="5103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Gathers Stock Data From Yahoo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Stock Prediction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Dual Stock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Accurate Display</a:t>
            </a:r>
            <a:endParaRPr lang="en-CA" sz="2400" dirty="0"/>
          </a:p>
        </p:txBody>
      </p:sp>
      <p:pic>
        <p:nvPicPr>
          <p:cNvPr id="1026" name="Picture 2" descr="Image result for yahoo">
            <a:extLst>
              <a:ext uri="{FF2B5EF4-FFF2-40B4-BE49-F238E27FC236}">
                <a16:creationId xmlns:a16="http://schemas.microsoft.com/office/drawing/2014/main" id="{8415CE34-EA5D-4A0B-A4A3-5EF9338BD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78"/>
          <a:stretch/>
        </p:blipFill>
        <p:spPr bwMode="auto">
          <a:xfrm>
            <a:off x="3519204" y="4578457"/>
            <a:ext cx="5882640" cy="14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ock">
            <a:extLst>
              <a:ext uri="{FF2B5EF4-FFF2-40B4-BE49-F238E27FC236}">
                <a16:creationId xmlns:a16="http://schemas.microsoft.com/office/drawing/2014/main" id="{2C369EE7-E8D6-4FB3-A82A-A276B5CC8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72" y="1919084"/>
            <a:ext cx="2895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DF00-63AE-45BD-B49C-D9FF4AD7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Stocks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0AFDE-231A-4839-B27F-4A5E032EC32C}"/>
              </a:ext>
            </a:extLst>
          </p:cNvPr>
          <p:cNvSpPr/>
          <p:nvPr/>
        </p:nvSpPr>
        <p:spPr>
          <a:xfrm>
            <a:off x="2672218" y="1795332"/>
            <a:ext cx="16242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BTC-CAD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MSFT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AMZN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NFLX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GOOG</a:t>
            </a:r>
          </a:p>
        </p:txBody>
      </p:sp>
      <p:pic>
        <p:nvPicPr>
          <p:cNvPr id="2050" name="Picture 2" descr="Image result for duck mcscrooge">
            <a:extLst>
              <a:ext uri="{FF2B5EF4-FFF2-40B4-BE49-F238E27FC236}">
                <a16:creationId xmlns:a16="http://schemas.microsoft.com/office/drawing/2014/main" id="{B59DC1CD-B0C9-4161-9A5A-FA9282A7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7227"/>
            <a:ext cx="3093668" cy="37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35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E200-50E2-4B70-9A33-41EE3EA3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152" y="274076"/>
            <a:ext cx="2259695" cy="1450757"/>
          </a:xfrm>
        </p:spPr>
        <p:txBody>
          <a:bodyPr/>
          <a:lstStyle/>
          <a:p>
            <a:r>
              <a:rPr lang="en-US" dirty="0"/>
              <a:t>Reviews</a:t>
            </a:r>
            <a:endParaRPr lang="en-CA" dirty="0"/>
          </a:p>
        </p:txBody>
      </p:sp>
      <p:pic>
        <p:nvPicPr>
          <p:cNvPr id="1026" name="Picture 2" descr="Image result for certified fresh rotten tomatoes">
            <a:extLst>
              <a:ext uri="{FF2B5EF4-FFF2-40B4-BE49-F238E27FC236}">
                <a16:creationId xmlns:a16="http://schemas.microsoft.com/office/drawing/2014/main" id="{A19A9156-4AAA-49F3-8E37-5E42B8CB7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6" y="19139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E1428-143F-4E5C-9DD3-43B141E55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2" y="4516755"/>
            <a:ext cx="3670020" cy="1576961"/>
          </a:xfrm>
          <a:prstGeom prst="rect">
            <a:avLst/>
          </a:prstGeom>
        </p:spPr>
      </p:pic>
      <p:pic>
        <p:nvPicPr>
          <p:cNvPr id="1028" name="Picture 4" descr="Image result for metacritic 98\">
            <a:extLst>
              <a:ext uri="{FF2B5EF4-FFF2-40B4-BE49-F238E27FC236}">
                <a16:creationId xmlns:a16="http://schemas.microsoft.com/office/drawing/2014/main" id="{A8F5F5F1-001E-45E8-9765-FA2D8FB4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4" y="4556357"/>
            <a:ext cx="2895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770A9-495F-47A3-803C-1FD15A4AE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532" y="2046429"/>
            <a:ext cx="3756475" cy="1878238"/>
          </a:xfrm>
          <a:prstGeom prst="rect">
            <a:avLst/>
          </a:prstGeom>
        </p:spPr>
      </p:pic>
      <p:pic>
        <p:nvPicPr>
          <p:cNvPr id="1030" name="Picture 6" descr="Image result for abraham lincoln,m quotes">
            <a:extLst>
              <a:ext uri="{FF2B5EF4-FFF2-40B4-BE49-F238E27FC236}">
                <a16:creationId xmlns:a16="http://schemas.microsoft.com/office/drawing/2014/main" id="{F87A397F-2564-430D-AB1D-C8AC05934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4"/>
          <a:stretch/>
        </p:blipFill>
        <p:spPr bwMode="auto">
          <a:xfrm>
            <a:off x="1247028" y="1913986"/>
            <a:ext cx="2632876" cy="23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istotle quotes">
            <a:extLst>
              <a:ext uri="{FF2B5EF4-FFF2-40B4-BE49-F238E27FC236}">
                <a16:creationId xmlns:a16="http://schemas.microsoft.com/office/drawing/2014/main" id="{6719650A-07DF-4295-A547-8807EFFE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13" y="4393979"/>
            <a:ext cx="3262430" cy="17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9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5DA3-5F2E-4252-9D7D-B003E20D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597" y="125965"/>
            <a:ext cx="2992806" cy="1450757"/>
          </a:xfrm>
        </p:spPr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25873-26AB-4C01-986F-64EFF9CE342D}"/>
              </a:ext>
            </a:extLst>
          </p:cNvPr>
          <p:cNvSpPr txBox="1"/>
          <p:nvPr/>
        </p:nvSpPr>
        <p:spPr>
          <a:xfrm>
            <a:off x="2518719" y="2236574"/>
            <a:ext cx="7154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https://www.mathworks.com/matlabcentral/fileexchange/5784-real-time-stock-viewer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https://www.mathworks.com/help/matlab/ref/uicontrol.html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https://www.mathworks.com/matlabcentral/fileexchange/68361-yahoo-finance-data-downloader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https://www.mathworks.com/matlabcentral/fileexchange/68534-yahoo-finance-data-loader?s_tid=FX_rc2_behav</a:t>
            </a:r>
          </a:p>
        </p:txBody>
      </p:sp>
    </p:spTree>
    <p:extLst>
      <p:ext uri="{BB962C8B-B14F-4D97-AF65-F5344CB8AC3E}">
        <p14:creationId xmlns:p14="http://schemas.microsoft.com/office/powerpoint/2010/main" val="147483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120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Handwriting</vt:lpstr>
      <vt:lpstr>Retrospect</vt:lpstr>
      <vt:lpstr>PowerPoint Presentation</vt:lpstr>
      <vt:lpstr>Product Overview</vt:lpstr>
      <vt:lpstr>Sample Stocks</vt:lpstr>
      <vt:lpstr>Reviews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 Surendran</dc:creator>
  <cp:lastModifiedBy>J. Surendran</cp:lastModifiedBy>
  <cp:revision>10</cp:revision>
  <dcterms:created xsi:type="dcterms:W3CDTF">2019-01-27T14:05:09Z</dcterms:created>
  <dcterms:modified xsi:type="dcterms:W3CDTF">2019-01-27T15:58:30Z</dcterms:modified>
</cp:coreProperties>
</file>