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EwXhgMvs2y6-Ic8LnIoQg2ycAxEg3b3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Pomodoro Method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Jason,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Mikha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Nick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Pomodoro Technique is a time management method that uses a timer to break down work into intervals, traditionally 25 minutes in length, separated by short breaks.</a:t>
            </a:r>
            <a:endParaRPr lang="en-US" sz="13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Pomodoro Method?</a:t>
            </a:r>
          </a:p>
        </p:txBody>
      </p:sp>
      <p:pic>
        <p:nvPicPr>
          <p:cNvPr id="9" name="Picture 2" descr="Pomodoro Technique + The 11 Best Pomodoro Apps &amp; Timers for Work">
            <a:extLst>
              <a:ext uri="{FF2B5EF4-FFF2-40B4-BE49-F238E27FC236}">
                <a16:creationId xmlns:a16="http://schemas.microsoft.com/office/drawing/2014/main" id="{038A00C9-25D3-41A4-8320-ABC1DD73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039881"/>
            <a:ext cx="4972050" cy="214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9D8D-BCA3-4A6A-ACEF-31F8DF25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CA" dirty="0"/>
              <a:t>Our Hack (Hardware)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99203F5-3ED3-473E-8130-8E1EB21BA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r="7100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1C3-CA06-42EC-9C63-872817B3C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CA" dirty="0"/>
              <a:t>Hardware Device: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Standalone hardware that can manage Pomodoro sessions based on user input.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We think that having a standalone device is a great solution to increase productivity since if you use a phone app for something like this, you may be tempted to check other notifications on your phone and get distracted regardless.</a:t>
            </a:r>
          </a:p>
        </p:txBody>
      </p:sp>
    </p:spTree>
    <p:extLst>
      <p:ext uri="{BB962C8B-B14F-4D97-AF65-F5344CB8AC3E}">
        <p14:creationId xmlns:p14="http://schemas.microsoft.com/office/powerpoint/2010/main" val="22737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7B62-C052-4C24-8EC7-AF408A03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CA" dirty="0"/>
              <a:t>Our Hack (Software)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F430B13-12E6-441A-AA1A-0D18B22CB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42" y="2120900"/>
            <a:ext cx="3680303" cy="3748088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FE37202-6C63-4655-B464-9FE01396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7850" y="2120900"/>
            <a:ext cx="5497830" cy="3748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The hardware interfaces with a backend and database that the frontend can pull from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Consists of the current session timer, and if you are in a work/break period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Shows your history of Pomodoro sessions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Shows statistical information like total working time and total break time over all sessions.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You can add tasks/activities for </a:t>
            </a:r>
            <a:r>
              <a:rPr lang="en-US"/>
              <a:t>better organization of your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E77-F79B-4056-ADE4-36F8D679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5FE7-982A-4500-85F6-25B6BE95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https://drive.google.com/file/d/1LEwXhgMvs2y6-Ic8LnIoQg2ycAxEg3b3/view?usp=sharing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4315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{DBEE17BA-E96D-4098-AFF4-4753765E148C}tf56160789_win32</Template>
  <TotalTime>9</TotalTime>
  <Words>200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Wingdings</vt:lpstr>
      <vt:lpstr>1_RetrospectVTI</vt:lpstr>
      <vt:lpstr>Pomodoro Method Device</vt:lpstr>
      <vt:lpstr>The Pomodoro Technique is a time management method that uses a timer to break down work into intervals, traditionally 25 minutes in length, separated by short breaks.</vt:lpstr>
      <vt:lpstr>Our Hack (Hardware)</vt:lpstr>
      <vt:lpstr>Our Hack (Software)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Pomodoro Method Device</dc:title>
  <dc:creator>Nicholas Mateus</dc:creator>
  <cp:lastModifiedBy>Nicholas Mateus</cp:lastModifiedBy>
  <cp:revision>2</cp:revision>
  <dcterms:created xsi:type="dcterms:W3CDTF">2021-03-07T16:16:43Z</dcterms:created>
  <dcterms:modified xsi:type="dcterms:W3CDTF">2021-03-07T16:26:28Z</dcterms:modified>
</cp:coreProperties>
</file>