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7b09e9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7b09e9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7b09e92a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7b09e92a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7b09e92a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7b09e92a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47b09e92a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47b09e92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7b09e9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7b09e9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7b09e9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7b09e9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 Klions lk876914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 King ck240617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Parker jp344916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Maude nm346217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in First Sprint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27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Chase: Built and ran the Hello World program using Android Studio and an Android device in USB Debugging mode.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Laura: Download android studio, become familiar with the software and create basic hello world app, learn Java syntax, collect data in arc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Nick:became </a:t>
            </a:r>
            <a:r>
              <a:rPr lang="en" sz="1800"/>
              <a:t>familiar</a:t>
            </a:r>
            <a:r>
              <a:rPr lang="en" sz="1800"/>
              <a:t> with Android Studio and created a Hello World program.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Jeff: Sample Hello World App and Implemented C++ version of code to read and calculate probabilities that certain rooms in arc are open. Also converted the code to Java and fixed compatibility issues.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All: Began data collection.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from C++ version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4" y="2078879"/>
            <a:ext cx="7688700" cy="2595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27975" y="58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</a:t>
            </a:r>
            <a:r>
              <a:rPr lang="en"/>
              <a:t>World</a:t>
            </a:r>
            <a:r>
              <a:rPr lang="en"/>
              <a:t> App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75" y="1327800"/>
            <a:ext cx="7995199" cy="433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Sprint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 more data (5 times per week each) (all)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Continue to analyze data (Chase)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C++ class of </a:t>
            </a:r>
            <a:r>
              <a:rPr lang="en" sz="1800"/>
              <a:t>functions</a:t>
            </a:r>
            <a:r>
              <a:rPr lang="en" sz="1800"/>
              <a:t> (Nick)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Integrate C++ Class/Java Convert into Android Studio App (Jeff)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more concrete page design for App (Laura)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Commit Progress to Repository (all)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3500" y="1833600"/>
            <a:ext cx="72123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All: Changed location due to complexity of data collection (Boyd-&gt;Arc)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Jeff: How can I integrate external C++ / Java code to be usable in Android Application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Chase: Still inexperienced with Java, needs to do more Android Studio familiarization.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Nick: had </a:t>
            </a:r>
            <a:r>
              <a:rPr lang="en" sz="1800"/>
              <a:t>trouble</a:t>
            </a:r>
            <a:r>
              <a:rPr lang="en" sz="1800"/>
              <a:t> running android vm for application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Laura: Had trouble </a:t>
            </a:r>
            <a:r>
              <a:rPr lang="en" sz="1800"/>
              <a:t>enabling virtual device for testing on android studio 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project has changed from a collection of data from the dining halls to an app that displays the projected busyness of the study rooms and group tables in the Academic Research Center.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We are working on a new project name.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