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54169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54169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54169a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54169a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f54169a0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f54169a0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54169a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f54169a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54169a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54169a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Demo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43925"/>
            <a:ext cx="34707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Laura Klions - lk876914</a:t>
            </a:r>
            <a:endParaRPr sz="1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Chase King - ck240617</a:t>
            </a:r>
            <a:endParaRPr sz="1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Nick Maude - nm346217</a:t>
            </a:r>
            <a:endParaRPr sz="1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Jeffery Parker - jp344916</a:t>
            </a:r>
            <a:endParaRPr sz="1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Updates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48850" y="1384050"/>
            <a:ext cx="54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Working Sign in Screen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one possible login currently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Screen to Select Location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Currently only arc and dining halls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Potential to host other campus locations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Arc Traffic Screen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Shows all study rooms in the building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Users can mark if they are </a:t>
            </a:r>
            <a:r>
              <a:rPr lang="en" sz="1800"/>
              <a:t>occupying</a:t>
            </a:r>
            <a:r>
              <a:rPr lang="en" sz="1800"/>
              <a:t> a room so more data can be collected from users and improve predictions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Login</a:t>
            </a:r>
            <a:endParaRPr sz="36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925" y="203075"/>
            <a:ext cx="2649374" cy="479227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/>
          <p:nvPr/>
        </p:nvSpPr>
        <p:spPr>
          <a:xfrm>
            <a:off x="3056600" y="3174900"/>
            <a:ext cx="2107800" cy="1306200"/>
          </a:xfrm>
          <a:prstGeom prst="ellipse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6287500" y="1853800"/>
            <a:ext cx="28335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Currently only one user,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Login: Admin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Password: Admin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15"/>
          <p:cNvCxnSpPr>
            <a:endCxn id="148" idx="6"/>
          </p:cNvCxnSpPr>
          <p:nvPr/>
        </p:nvCxnSpPr>
        <p:spPr>
          <a:xfrm flipH="1">
            <a:off x="5164400" y="2390100"/>
            <a:ext cx="1627500" cy="14379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Location Selection</a:t>
            </a:r>
            <a:endParaRPr sz="36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50" y="308800"/>
            <a:ext cx="2591449" cy="458784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6494625" y="1442425"/>
            <a:ext cx="1473300" cy="9141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1577150" y="1521925"/>
            <a:ext cx="27633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Links to page with summary of arc traffic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p16"/>
          <p:cNvCxnSpPr>
            <a:stCxn id="158" idx="3"/>
            <a:endCxn id="157" idx="2"/>
          </p:cNvCxnSpPr>
          <p:nvPr/>
        </p:nvCxnSpPr>
        <p:spPr>
          <a:xfrm flipH="1" rot="10800000">
            <a:off x="4340450" y="1899475"/>
            <a:ext cx="2154300" cy="42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6"/>
          <p:cNvSpPr txBox="1"/>
          <p:nvPr/>
        </p:nvSpPr>
        <p:spPr>
          <a:xfrm>
            <a:off x="1577150" y="2741150"/>
            <a:ext cx="2763300" cy="13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Other l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ocations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(Such as the dining halls will be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implemented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after success of Arc)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Arc Traffic</a:t>
            </a:r>
            <a:endParaRPr sz="360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600" y="241350"/>
            <a:ext cx="2905351" cy="46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/>
          <p:nvPr/>
        </p:nvSpPr>
        <p:spPr>
          <a:xfrm>
            <a:off x="5790775" y="1871875"/>
            <a:ext cx="1094400" cy="5838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331475" y="2881525"/>
            <a:ext cx="1553700" cy="16524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297500" y="1896625"/>
            <a:ext cx="2763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Quick Summary of Traffic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292425" y="3092125"/>
            <a:ext cx="27633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 List of rooms, their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availability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button for user to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 [Occupy Room]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17"/>
          <p:cNvCxnSpPr>
            <a:stCxn id="169" idx="3"/>
            <a:endCxn id="167" idx="2"/>
          </p:cNvCxnSpPr>
          <p:nvPr/>
        </p:nvCxnSpPr>
        <p:spPr>
          <a:xfrm>
            <a:off x="4060800" y="2158975"/>
            <a:ext cx="17301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7"/>
          <p:cNvCxnSpPr>
            <a:stCxn id="170" idx="3"/>
            <a:endCxn id="168" idx="2"/>
          </p:cNvCxnSpPr>
          <p:nvPr/>
        </p:nvCxnSpPr>
        <p:spPr>
          <a:xfrm>
            <a:off x="4055725" y="3707725"/>
            <a:ext cx="1275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Upcoming</a:t>
            </a:r>
            <a:endParaRPr sz="3600"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563925" y="1485750"/>
            <a:ext cx="513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Fit GUI to other models of phones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Currently only Pixel 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Decide how to host data to prevent </a:t>
            </a:r>
            <a:r>
              <a:rPr lang="en" sz="1800"/>
              <a:t>compiling each time data points are added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Docker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AWS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ability to have multiple logins and passwords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075" y="598675"/>
            <a:ext cx="2388975" cy="18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075" y="2829675"/>
            <a:ext cx="2570950" cy="16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