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5c0f9d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5c0f9d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3e837b1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3e837b1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c0f9d7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c0f9d7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3e77ef4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3e77ef4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3e77ef4a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3e77ef4a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3e77ef4a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3e77ef4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3e77ef4a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3e77ef4a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65bcaec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65bcaec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3.jpg"/><Relationship Id="rId6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websequencediagrams.com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Update 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Chase King - ck240617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Laura Klions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Nick Maude - nm346217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Jeff Parker - jp344916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6425"/>
            <a:ext cx="70305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app to firebase backend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Finished account registration and authentication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firebase realtime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Fixed errors causing App to crash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4750" l="0" r="0" t="-4750"/>
          <a:stretch/>
        </p:blipFill>
        <p:spPr>
          <a:xfrm>
            <a:off x="482377" y="1977102"/>
            <a:ext cx="4279926" cy="16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726" y="1977101"/>
            <a:ext cx="3856675" cy="24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Roadblocks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395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to use Android Studio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Inexperience</a:t>
            </a:r>
            <a:r>
              <a:rPr lang="en" sz="1800"/>
              <a:t> with Java, still a big learning curve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Nearby API Only detects connections if all devices are running the api and are configured properly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Nearby API </a:t>
            </a:r>
            <a:r>
              <a:rPr lang="en" sz="1800"/>
              <a:t>won't</a:t>
            </a:r>
            <a:r>
              <a:rPr lang="en" sz="1800"/>
              <a:t> work for our </a:t>
            </a:r>
            <a:r>
              <a:rPr lang="en" sz="1800"/>
              <a:t>purposes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all wireless adapters have “</a:t>
            </a:r>
            <a:r>
              <a:rPr lang="en" sz="1800"/>
              <a:t>monitoring</a:t>
            </a:r>
            <a:r>
              <a:rPr lang="en" sz="1800"/>
              <a:t> mode”,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need to buy a wireless adapter that can listen to all </a:t>
            </a:r>
            <a:r>
              <a:rPr lang="en" sz="1800"/>
              <a:t>traffic</a:t>
            </a:r>
            <a:r>
              <a:rPr lang="en" sz="1800"/>
              <a:t> to detect the number of devices in an area.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Accurate Data Collection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Quantity of quality data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To-Do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099725"/>
            <a:ext cx="5436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support for other screen sizes and densities (currently supports Pixel 3)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App to Real-Time Database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 up UI and overall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algorithm for data calculations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ability to change password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real-time data collection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Documentation in Doxygen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Potential Changes</a:t>
            </a:r>
            <a:endParaRPr b="1" sz="18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reate webapp with same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 support for more locations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" y="514950"/>
            <a:ext cx="2159275" cy="4034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7"/>
          <p:cNvCxnSpPr/>
          <p:nvPr/>
        </p:nvCxnSpPr>
        <p:spPr>
          <a:xfrm>
            <a:off x="1912555" y="2185925"/>
            <a:ext cx="4476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7"/>
          <p:cNvSpPr txBox="1"/>
          <p:nvPr/>
        </p:nvSpPr>
        <p:spPr>
          <a:xfrm>
            <a:off x="211638" y="99000"/>
            <a:ext cx="17658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Login Page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338" y="514950"/>
            <a:ext cx="2159275" cy="401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8275" y="514950"/>
            <a:ext cx="2159275" cy="402489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2484675" y="104700"/>
            <a:ext cx="2022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Create Account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17"/>
          <p:cNvCxnSpPr/>
          <p:nvPr/>
        </p:nvCxnSpPr>
        <p:spPr>
          <a:xfrm>
            <a:off x="4062525" y="2289175"/>
            <a:ext cx="7119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17"/>
          <p:cNvSpPr txBox="1"/>
          <p:nvPr/>
        </p:nvSpPr>
        <p:spPr>
          <a:xfrm>
            <a:off x="4892700" y="121625"/>
            <a:ext cx="21999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Select Location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4750" y="530375"/>
            <a:ext cx="2159250" cy="3994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17"/>
          <p:cNvCxnSpPr/>
          <p:nvPr/>
        </p:nvCxnSpPr>
        <p:spPr>
          <a:xfrm>
            <a:off x="6616050" y="2268175"/>
            <a:ext cx="390900" cy="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17"/>
          <p:cNvSpPr txBox="1"/>
          <p:nvPr/>
        </p:nvSpPr>
        <p:spPr>
          <a:xfrm>
            <a:off x="7540350" y="151550"/>
            <a:ext cx="4020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Arc Data</a:t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25" y="-155800"/>
            <a:ext cx="7757847" cy="48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Accomplishments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1222725" y="1341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Nick</a:t>
            </a:r>
            <a:r>
              <a:rPr lang="en" sz="1600"/>
              <a:t> - Connected app to firebase, built create account page, worked on input validation and login authentication.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Chase</a:t>
            </a:r>
            <a:r>
              <a:rPr lang="en" sz="1600"/>
              <a:t> - Worked on our previously-collected data, added an app launcher icon, changed app display name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Laura</a:t>
            </a:r>
            <a:r>
              <a:rPr lang="en" sz="1600"/>
              <a:t>- Worked on class to perform statistical analysis, and fitting app to multiple screen sizes and </a:t>
            </a:r>
            <a:r>
              <a:rPr lang="en" sz="1600"/>
              <a:t>densities (in progress)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Jeff </a:t>
            </a:r>
            <a:r>
              <a:rPr lang="en" sz="1600"/>
              <a:t>- Setup the firebase realtime database, tested methods to obtain user input to database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3009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Chase</a:t>
            </a:r>
            <a:r>
              <a:rPr lang="en" sz="1600"/>
              <a:t> -  Streamline UI, set up data calculations algorithm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Nick</a:t>
            </a:r>
            <a:r>
              <a:rPr lang="en" sz="1600"/>
              <a:t>- Work on reading firebase data into the app, create python script to detect wireless devices in an area and connect it to the firebase real-time database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Laura</a:t>
            </a:r>
            <a:r>
              <a:rPr lang="en" sz="1600"/>
              <a:t>- F</a:t>
            </a:r>
            <a:r>
              <a:rPr lang="en" sz="1600"/>
              <a:t>inish</a:t>
            </a:r>
            <a:r>
              <a:rPr lang="en" sz="1600"/>
              <a:t> statistics class and screen fittings, work on documentation in Doxygen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/>
              <a:t>Jeff</a:t>
            </a:r>
            <a:r>
              <a:rPr lang="en" sz="1600"/>
              <a:t> - Work on reading firebase data into the app, clean up UI and overall design, possibly work on </a:t>
            </a:r>
            <a:r>
              <a:rPr lang="en" sz="1600"/>
              <a:t>web application</a:t>
            </a:r>
            <a:r>
              <a:rPr lang="en" sz="1600"/>
              <a:t> for the android app.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Chain  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258750" y="1255475"/>
            <a:ext cx="5120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Tools: </a:t>
            </a:r>
            <a:r>
              <a:rPr lang="en" sz="1800">
                <a:solidFill>
                  <a:schemeClr val="dk1"/>
                </a:solidFill>
              </a:rPr>
              <a:t>Android Studio, Firebase, GitHub, Gradle, Doxygen, Google A</a:t>
            </a:r>
            <a:r>
              <a:rPr lang="en" sz="1800">
                <a:solidFill>
                  <a:schemeClr val="dk1"/>
                </a:solidFill>
              </a:rPr>
              <a:t>nalytics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Languages: Java, C++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https://www.websequencediagrams.com/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3644" y="737750"/>
            <a:ext cx="2394356" cy="122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android studio&quot;" id="338" name="Google Shape;3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8475" y="273532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ithub&quot;" id="339" name="Google Shape;3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7620950" y="2571762"/>
            <a:ext cx="1227675" cy="122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0738" y="4592020"/>
            <a:ext cx="3341926" cy="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7100" y="3963237"/>
            <a:ext cx="2637109" cy="4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2375" y="1978875"/>
            <a:ext cx="1708875" cy="7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