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407" y="1219200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Predictive Modeling for Water Pump Functionality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475" y="2806261"/>
            <a:ext cx="6400800" cy="3384331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Objective: Predict water pump functionality to improve service delivery in rural Tanzania.</a:t>
            </a:r>
          </a:p>
          <a:p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Outcomes: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Achieved 81% model </a:t>
            </a:r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accuracy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Identified high-risk pumps and regions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Enabled data-driven maintenance planning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78" y="609599"/>
            <a:ext cx="8098221" cy="556419"/>
          </a:xfrm>
        </p:spPr>
        <p:txBody>
          <a:bodyPr>
            <a:normAutofit fontScale="90000"/>
          </a:bodyPr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890"/>
            <a:ext cx="8339959" cy="3264091"/>
          </a:xfrm>
        </p:spPr>
        <p:txBody>
          <a:bodyPr>
            <a:normAutofit/>
          </a:bodyPr>
          <a:lstStyle/>
          <a:p>
            <a:r>
              <a:rPr dirty="0"/>
              <a:t>Model Used: Random Forest Classifier</a:t>
            </a:r>
          </a:p>
          <a:p>
            <a:r>
              <a:rPr dirty="0"/>
              <a:t>Accuracy: 81%</a:t>
            </a:r>
          </a:p>
          <a:p>
            <a:r>
              <a:rPr dirty="0"/>
              <a:t>Key Metrics:</a:t>
            </a:r>
          </a:p>
          <a:p>
            <a:r>
              <a:rPr dirty="0"/>
              <a:t>• Functional – F1: 0.85 | Precision: 0.81 | Recall: 0.89</a:t>
            </a:r>
          </a:p>
          <a:p>
            <a:r>
              <a:rPr dirty="0"/>
              <a:t>• Needs Repair – F1: 0.41 | Precision: 0.55 | Recall: 0.33</a:t>
            </a:r>
          </a:p>
          <a:p>
            <a:r>
              <a:rPr dirty="0"/>
              <a:t>• Non-Functional – F1: 0.81 | Precision: 0.84 | Recall: 0.78</a:t>
            </a:r>
          </a:p>
          <a:p>
            <a:r>
              <a:rPr dirty="0"/>
              <a:t>Observation: 'Needs Repair' class is hardest to predict.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Many non-functional pumps could have been preemptively fixed.</a:t>
            </a:r>
          </a:p>
          <a:p>
            <a:pPr marL="0" indent="0">
              <a:buNone/>
            </a:pPr>
            <a:r>
              <a:rPr dirty="0"/>
              <a:t>• Key predictors of failure: construction year, region, management type, installer.</a:t>
            </a:r>
          </a:p>
          <a:p>
            <a:pPr marL="0" indent="0">
              <a:buNone/>
            </a:pPr>
            <a:r>
              <a:rPr dirty="0"/>
              <a:t>• Model allows forecasting of high-risk pumps before failure.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2385848"/>
            <a:ext cx="8229600" cy="3525592"/>
          </a:xfrm>
        </p:spPr>
        <p:txBody>
          <a:bodyPr>
            <a:normAutofit/>
          </a:bodyPr>
          <a:lstStyle/>
          <a:p>
            <a:r>
              <a:rPr dirty="0"/>
              <a:t>1. Proactive Maintenance: Prioritize high-risk pumps.</a:t>
            </a:r>
          </a:p>
          <a:p>
            <a:r>
              <a:rPr dirty="0"/>
              <a:t>2. Targeted Investment: Allocate budgets to high-failure areas.</a:t>
            </a:r>
          </a:p>
          <a:p>
            <a:r>
              <a:rPr dirty="0"/>
              <a:t>3.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dirty="0"/>
              <a:t> Data Collection: Train field workers and standardize reports.</a:t>
            </a:r>
          </a:p>
          <a:p>
            <a:r>
              <a:rPr dirty="0"/>
              <a:t>4. Digital Monitoring: Use sensors or mobile apps for real-time updates.</a:t>
            </a:r>
          </a:p>
          <a:p>
            <a:r>
              <a:rPr dirty="0"/>
              <a:t>5. Stakeholder Dashboard: Visualize pump status and model predictions.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Short-Term:</a:t>
            </a:r>
          </a:p>
          <a:p>
            <a:pPr marL="0" indent="0">
              <a:buNone/>
            </a:pPr>
            <a:r>
              <a:rPr dirty="0"/>
              <a:t>• Reduce pump downtime and water scarcity</a:t>
            </a:r>
          </a:p>
          <a:p>
            <a:pPr marL="0" indent="0">
              <a:buNone/>
            </a:pPr>
            <a:r>
              <a:rPr dirty="0"/>
              <a:t>• Optimize maintenance scheduling</a:t>
            </a:r>
          </a:p>
          <a:p>
            <a:endParaRPr dirty="0"/>
          </a:p>
          <a:p>
            <a:r>
              <a:rPr b="1" dirty="0"/>
              <a:t>Long-Term:</a:t>
            </a:r>
          </a:p>
          <a:p>
            <a:pPr marL="0" indent="0">
              <a:buNone/>
            </a:pPr>
            <a:r>
              <a:rPr dirty="0"/>
              <a:t>• Lower repair costs</a:t>
            </a:r>
          </a:p>
          <a:p>
            <a:pPr marL="0" indent="0">
              <a:buNone/>
            </a:pPr>
            <a:r>
              <a:rPr dirty="0"/>
              <a:t>• Improve infrastructure planning and community trust</a:t>
            </a:r>
          </a:p>
          <a:p>
            <a:pPr marL="0" indent="0">
              <a:buNone/>
            </a:pPr>
            <a:r>
              <a:rPr dirty="0"/>
              <a:t>• Scalable model for broader utility systems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1D4-FDD2-421F-8400-9A7FD4F4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8D29-FD33-4203-B2C3-1CBB336B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150473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Q&amp; 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8056-D435-4ED5-ACA9-4300D017D128}"/>
              </a:ext>
            </a:extLst>
          </p:cNvPr>
          <p:cNvSpPr txBox="1"/>
          <p:nvPr/>
        </p:nvSpPr>
        <p:spPr>
          <a:xfrm>
            <a:off x="609600" y="4897820"/>
            <a:ext cx="75989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Linkendin</a:t>
            </a:r>
            <a:r>
              <a:rPr lang="en-US" sz="2000" dirty="0">
                <a:solidFill>
                  <a:srgbClr val="0070C0"/>
                </a:solidFill>
              </a:rPr>
              <a:t> Profile : Nick Mwai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Email:nick.nduhiu@student.moringaschool.com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28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</TotalTime>
  <Words>263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Ion Boardroom</vt:lpstr>
      <vt:lpstr>Predictive Modeling for Water Pump Functionality</vt:lpstr>
      <vt:lpstr>Model Performance</vt:lpstr>
      <vt:lpstr>Business Insights</vt:lpstr>
      <vt:lpstr>Recommendations</vt:lpstr>
      <vt:lpstr>Impact Potential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Water Pump Functionality</dc:title>
  <dc:subject/>
  <dc:creator/>
  <cp:keywords/>
  <dc:description>generated using python-pptx</dc:description>
  <cp:lastModifiedBy>EDEN ROCK COMMERCIAL</cp:lastModifiedBy>
  <cp:revision>6</cp:revision>
  <dcterms:created xsi:type="dcterms:W3CDTF">2013-01-27T09:14:16Z</dcterms:created>
  <dcterms:modified xsi:type="dcterms:W3CDTF">2025-07-23T17:01:30Z</dcterms:modified>
  <cp:category/>
</cp:coreProperties>
</file>