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BA0-ABCD-45F4-ABF2-0A67E4E8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6D07D-665D-4C43-8CD0-DE402B45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3C29-8444-4FC2-BB96-1F2F04F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01BD-1BAD-47FB-AB6F-92D5C76B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4210-1741-4679-A07A-DD15B3F1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AD44-A706-42CB-838B-4FDFFACD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DB5B-CB55-4A58-8F21-8E4310783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1466-CA27-49A5-9D2E-481A8CC1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013F-5D1C-4FCB-B26D-5CBD8FFC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7E49-779A-4467-A320-2ACA5D9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A0A88-C99E-4EEB-9D67-BC5E510C2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A2BA-45C6-4779-B7FE-5EB49E111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04E-D15E-414E-BBE5-FBDDCBE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4D53-75A8-4FA2-9F55-ED498744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78B0-69F6-49AA-86CA-334392D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65BD-D87A-47C8-862F-FB441044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7B4B-9C67-491E-AB0F-A038ECC0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68A7-991F-4BD3-9668-4C02762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D45E-4899-4985-BF35-85B153BB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17DF-CF9E-42E2-9606-09F3921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907-7E50-49B4-A2E5-D900B01F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94A9-7BD4-4B56-82A0-DB4CDCEF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9ACA-AE7B-4CAA-BD8F-3B42101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89CE-8AD2-4FED-AA7C-1BBE24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DFCE-82C0-4AFE-84F0-156C24A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86F7-03B0-48F1-8BF6-857AD02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0180-D699-4A69-8718-1F3CD8E7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1FC2-B905-4E24-90C6-6AD02D5C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96FA-57CF-4309-BC06-2DD32A63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8A57-3758-4FB2-BE96-E7428199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9E6A-2395-4B9D-87D9-3F68010F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A23F-B461-499B-A7AC-1A832E69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9DF3-B3F1-4499-A66C-446A521F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AE0F-DC9A-400E-9A0A-B1D1AFF3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927F2-6D90-4E96-A787-17B73FE2F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979BF-B103-49F2-9446-F3400E9D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3ED24-CFD7-4CD5-888C-9C80D10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C2F9D-154A-491F-B87A-A7BCF47D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2A0F2-CD21-48DE-BD84-3530EDA4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6F0D-222B-46EB-AE81-F81A478F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DF04D-52EF-4C04-80FF-7DC876F3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1F16-5BF5-42C7-B398-B33D3D7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35DD2-CCAA-4CB4-89BF-D4B29517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47D90-A987-4229-94D6-8D0834DB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AB724-3AAA-4CEA-9447-A553408A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261A-24AB-4E14-8071-B4CE325F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261D-D3BB-4222-B9BD-DED5CA78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9ABF-4969-45E3-B59E-6DB0BA44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8112-A6B1-4382-8BD0-87B0B35F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DE56-FF06-4408-A0C0-2F02D51F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425A-6163-49AC-99DB-56FF0065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7CD2-FB5A-4691-B73E-24B71A5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69AB-CD6F-4339-90B0-27787503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3C1DB-D953-4FC3-B8BC-9802019B0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43EA-7927-462F-B176-86CEEE4C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701F-C8B5-4C61-898D-FD3293F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F846-C3B1-4E8A-BD81-98ED2E88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14D2-4C35-49AE-8E93-7B3BB22E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106B4-B543-4F7C-A5EA-7D2D02A8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1E57-358A-40A5-BC4E-80F83FA5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9135-C8D9-4BC9-84F1-F8B881BDA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2C71-22BF-4DEA-9522-E0CD21E5DBEA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9BBF-078A-47BE-BC58-DA6FBB087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25F9-7AF0-427C-84B5-E015E17E8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D304-47F3-40B1-82FB-2C09DAA8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CA6F47-C289-4806-9025-CD2AF276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8413" y="-2222508"/>
            <a:ext cx="11021542" cy="11021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F016A-AC68-4872-9C4A-7D718B46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09CD3-AAEF-40CB-9E6A-CAD874FE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A4830-E652-4C29-A610-E514E1E0D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129" y="2588726"/>
            <a:ext cx="1402572" cy="1399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9023C-ECE3-4613-940F-96875FBF2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1296">
            <a:off x="5365598" y="3321050"/>
            <a:ext cx="1460804" cy="1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0 L -0.35104 0 " pathEditMode="relative" rAng="0" ptsTypes="AA">
                                      <p:cBhvr>
                                        <p:cTn id="19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3.75E-6 1.85185E-6 L -0.3612 0.00023 " pathEditMode="relative" rAng="0" ptsTypes="AA">
                                      <p:cBhvr>
                                        <p:cTn id="21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7.40741E-7 L -0.36354 0.00949 " pathEditMode="relative" rAng="0" ptsTypes="AA">
                                      <p:cBhvr>
                                        <p:cTn id="23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46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0 L -0.77188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9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1.04167E-6 1.85185E-6 L 0.58307 0.0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5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0E2F-AF63-4211-A7FA-BCE7D7EE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360B-5B6D-40B3-96C4-C25B3032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4886A-27F9-45CB-AB2C-22DB88C2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Kunjoor</dc:creator>
  <cp:lastModifiedBy>Nikhil Kunjoor</cp:lastModifiedBy>
  <cp:revision>3</cp:revision>
  <dcterms:created xsi:type="dcterms:W3CDTF">2018-06-27T11:27:18Z</dcterms:created>
  <dcterms:modified xsi:type="dcterms:W3CDTF">2018-06-27T11:54:57Z</dcterms:modified>
</cp:coreProperties>
</file>