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8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0"/>
    <p:restoredTop sz="94662"/>
  </p:normalViewPr>
  <p:slideViewPr>
    <p:cSldViewPr snapToGrid="0" snapToObjects="1">
      <p:cViewPr>
        <p:scale>
          <a:sx n="125" d="100"/>
          <a:sy n="125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4125-CE2E-744A-9E29-30A65AA05302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DBA20-C91C-FA4A-97B6-24094AB310C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9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2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6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01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51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2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49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89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77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7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1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897F-6134-E642-8D39-876FC0BAABE9}" type="datetimeFigureOut">
              <a:rPr lang="it-IT" smtClean="0"/>
              <a:t>15/09/17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A78F-BD36-E84C-B72C-E093AE93F2A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9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hyperlink" Target="https://github.com/nodesource/distribu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NickNaso/gdg-cb-node-introdu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48" y="205799"/>
            <a:ext cx="5876705" cy="36000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352800" y="4210754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>
                <a:solidFill>
                  <a:schemeClr val="bg1">
                    <a:lumMod val="50000"/>
                  </a:schemeClr>
                </a:solidFill>
              </a:rPr>
              <a:t>Introduzione a Node.js</a:t>
            </a:r>
            <a:endParaRPr lang="it-IT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Event</a:t>
            </a:r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it-IT" sz="36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Loop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12" y="1371600"/>
            <a:ext cx="55901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2119" cy="759547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Semplice e intuitivo basta seguire le guide presenti su 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http://nodejs.org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Installazione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38200" y="2472266"/>
            <a:ext cx="10612119" cy="1215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Un altro ottimo reference per l’installazione è quello fornito da 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NODESOURCE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https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hlinkClick r:id="rId4"/>
              </a:rPr>
              <a:t>://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github.com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nodesource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distributions</a:t>
            </a:r>
            <a:endParaRPr lang="is-I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is-I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200" y="2204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ESEMPI</a:t>
            </a:r>
            <a:endParaRPr lang="it-IT" sz="88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1011523" y="2915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DOMANDE?</a:t>
            </a:r>
            <a:endParaRPr lang="it-IT" sz="88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47" y="306974"/>
            <a:ext cx="293835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200" y="2450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GRAZIE</a:t>
            </a:r>
            <a:endParaRPr lang="it-IT" sz="88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45" y="378094"/>
            <a:ext cx="2938352" cy="18000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108960" y="3762394"/>
            <a:ext cx="555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https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://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github.com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NickNaso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gdg-cb-node-introduction</a:t>
            </a:r>
            <a:endParaRPr lang="it-IT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338320" y="4370441"/>
            <a:ext cx="362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nicoladelgobbo@gmail.com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b="1" dirty="0" err="1" smtClean="0">
                <a:solidFill>
                  <a:schemeClr val="bg1">
                    <a:lumMod val="50000"/>
                  </a:schemeClr>
                </a:solidFill>
              </a:rPr>
              <a:t>Twitter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@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NickNaso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t-IT" b="1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: @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NickNaso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Chi è Nicola Del Gobbo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" y="1603457"/>
            <a:ext cx="5882244" cy="33087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29" y="4835135"/>
            <a:ext cx="1440000" cy="144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50" y="4835135"/>
            <a:ext cx="1440000" cy="1440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89" y="4835135"/>
            <a:ext cx="1440000" cy="144000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889025" y="2257528"/>
            <a:ext cx="247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>
                    <a:lumMod val="50000"/>
                  </a:schemeClr>
                </a:solidFill>
              </a:rPr>
              <a:t>Developer</a:t>
            </a:r>
            <a:endParaRPr lang="it-IT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47" y="2660098"/>
            <a:ext cx="2938352" cy="1800000"/>
          </a:xfrm>
          <a:prstGeom prst="rect">
            <a:avLst/>
          </a:prstGeom>
        </p:spPr>
      </p:pic>
      <p:sp>
        <p:nvSpPr>
          <p:cNvPr id="25" name="CasellaDiTesto 24"/>
          <p:cNvSpPr txBox="1"/>
          <p:nvPr/>
        </p:nvSpPr>
        <p:spPr>
          <a:xfrm>
            <a:off x="8052777" y="2257528"/>
            <a:ext cx="364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it-IT" sz="2800" b="1" dirty="0" err="1" smtClean="0">
                <a:solidFill>
                  <a:schemeClr val="bg1">
                    <a:lumMod val="50000"/>
                  </a:schemeClr>
                </a:solidFill>
              </a:rPr>
              <a:t>ontribute</a:t>
            </a:r>
            <a:r>
              <a:rPr lang="it-IT" sz="2800" b="1" dirty="0" smtClean="0">
                <a:solidFill>
                  <a:schemeClr val="bg1">
                    <a:lumMod val="50000"/>
                  </a:schemeClr>
                </a:solidFill>
              </a:rPr>
              <a:t> to</a:t>
            </a:r>
            <a:endParaRPr lang="it-IT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03" y="4649491"/>
            <a:ext cx="2106040" cy="1800000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25" y="501513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Cos’è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838200" y="1784967"/>
            <a:ext cx="10981267" cy="3457574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Node.js®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JavaScript 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built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on Chrome's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V8 JavaScript engine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Node.js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uses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an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event-driven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non-</a:t>
            </a:r>
            <a:r>
              <a:rPr lang="it-IT" b="1" dirty="0" err="1">
                <a:solidFill>
                  <a:schemeClr val="bg1">
                    <a:lumMod val="50000"/>
                  </a:schemeClr>
                </a:solidFill>
              </a:rPr>
              <a:t>blocking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 I/O 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model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makes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lightweight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efficient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Node.js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' package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ecosystem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npm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largest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ecosystem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of open source </a:t>
            </a:r>
            <a:r>
              <a:rPr lang="it-IT" dirty="0" err="1">
                <a:solidFill>
                  <a:schemeClr val="bg1">
                    <a:lumMod val="50000"/>
                  </a:schemeClr>
                </a:solidFill>
              </a:rPr>
              <a:t>libraries</a:t>
            </a:r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 in the world.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838200" y="1780453"/>
            <a:ext cx="10981267" cy="32047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APPLICAZIONI DISTRIBUITE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VELOCIT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Á DI SVILUPPO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SCALABILIT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Á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PERFORMANCE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(Il core è scritto in C - C++ e basato su V8)</a:t>
            </a: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Qual è lo scopo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95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Cosa posso fare con 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838200" y="1780453"/>
            <a:ext cx="10774679" cy="3015067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WEB APPLICATION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 REAL TIME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b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MICROSERVICES</a:t>
            </a:r>
            <a:endParaRPr lang="it-IT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CLI APPLICATION</a:t>
            </a: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DESKTOP APPLICATION</a:t>
            </a:r>
            <a:endParaRPr lang="is-I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838201" y="1780453"/>
            <a:ext cx="3215640" cy="301506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I/O ASINCRONO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b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SEMPLICITY FIRST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MODULARI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is-IS" b="1" dirty="0">
                <a:solidFill>
                  <a:schemeClr val="bg1">
                    <a:lumMod val="50000"/>
                  </a:schemeClr>
                </a:solidFill>
              </a:rPr>
              <a:t>Á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b="1" dirty="0" smtClean="0">
                <a:solidFill>
                  <a:schemeClr val="bg1">
                    <a:lumMod val="50000"/>
                  </a:schemeClr>
                </a:solidFill>
              </a:rPr>
              <a:t>COMMUNITY</a:t>
            </a:r>
            <a:endParaRPr lang="is-I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Caratteristiche di 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64" y="1569720"/>
            <a:ext cx="720000" cy="7200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3632200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Architettura di 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Node.js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04" y="2085340"/>
            <a:ext cx="656539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Modello 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sincrono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380"/>
            <a:ext cx="8496300" cy="185420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8200" y="3621762"/>
            <a:ext cx="939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>
                    <a:lumMod val="50000"/>
                  </a:schemeClr>
                </a:solidFill>
              </a:rPr>
              <a:t>Blocco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 dell’intero </a:t>
            </a:r>
            <a:r>
              <a:rPr lang="it-IT" sz="2400" b="1" dirty="0" smtClean="0">
                <a:solidFill>
                  <a:schemeClr val="bg1">
                    <a:lumMod val="50000"/>
                  </a:schemeClr>
                </a:solidFill>
              </a:rPr>
              <a:t>processo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 oppure bisogna avare più </a:t>
            </a:r>
            <a:r>
              <a:rPr lang="it-IT" sz="2400" b="1" dirty="0" err="1" smtClean="0">
                <a:solidFill>
                  <a:schemeClr val="bg1">
                    <a:lumMod val="50000"/>
                  </a:schemeClr>
                </a:solidFill>
              </a:rPr>
              <a:t>stacks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 di esecuzione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04" y="5532487"/>
            <a:ext cx="3061593" cy="1080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Modello </a:t>
            </a:r>
            <a:r>
              <a:rPr lang="it-IT" sz="3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asincrono</a:t>
            </a:r>
            <a:endParaRPr lang="it-IT" sz="3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782357"/>
            <a:ext cx="943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Il </a:t>
            </a:r>
            <a:r>
              <a:rPr lang="it-IT" sz="2400" b="1" dirty="0" smtClean="0">
                <a:solidFill>
                  <a:schemeClr val="bg1">
                    <a:lumMod val="50000"/>
                  </a:schemeClr>
                </a:solidFill>
              </a:rPr>
              <a:t>processo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 principale non viene mai </a:t>
            </a:r>
            <a:r>
              <a:rPr lang="it-IT" sz="2400" b="1" dirty="0" smtClean="0">
                <a:solidFill>
                  <a:schemeClr val="bg1">
                    <a:lumMod val="50000"/>
                  </a:schemeClr>
                </a:solidFill>
              </a:rPr>
              <a:t>bloccato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. Non occorre usare nessuna strategia per gestire richieste concorrenti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3118"/>
            <a:ext cx="91694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158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Tema di Office</vt:lpstr>
      <vt:lpstr>Presentazione di PowerPoint</vt:lpstr>
      <vt:lpstr>Chi è Nicola Del Gobbo</vt:lpstr>
      <vt:lpstr>Cos’è Node.js</vt:lpstr>
      <vt:lpstr>Qual è lo scopo Node.js</vt:lpstr>
      <vt:lpstr>Cosa posso fare con Node.js</vt:lpstr>
      <vt:lpstr>Caratteristiche di Node.js</vt:lpstr>
      <vt:lpstr>Architettura di Node.js</vt:lpstr>
      <vt:lpstr>Modello sincrono</vt:lpstr>
      <vt:lpstr>Modello asincrono</vt:lpstr>
      <vt:lpstr>Event Loop</vt:lpstr>
      <vt:lpstr>Installazione</vt:lpstr>
      <vt:lpstr>ESEMPI</vt:lpstr>
      <vt:lpstr>DOMANDE?</vt:lpstr>
      <vt:lpstr>GRAZIE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Utente di Microsoft Office</cp:lastModifiedBy>
  <cp:revision>22</cp:revision>
  <dcterms:created xsi:type="dcterms:W3CDTF">2017-09-15T17:48:23Z</dcterms:created>
  <dcterms:modified xsi:type="dcterms:W3CDTF">2017-09-15T22:15:49Z</dcterms:modified>
</cp:coreProperties>
</file>