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4"/>
  </p:notesMasterIdLst>
  <p:sldIdLst>
    <p:sldId id="259" r:id="rId2"/>
    <p:sldId id="260" r:id="rId3"/>
    <p:sldId id="262" r:id="rId4"/>
    <p:sldId id="263" r:id="rId5"/>
    <p:sldId id="273" r:id="rId6"/>
    <p:sldId id="274" r:id="rId7"/>
    <p:sldId id="275" r:id="rId8"/>
    <p:sldId id="272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5" r:id="rId18"/>
    <p:sldId id="287" r:id="rId19"/>
    <p:sldId id="288" r:id="rId20"/>
    <p:sldId id="286" r:id="rId21"/>
    <p:sldId id="264" r:id="rId22"/>
    <p:sldId id="265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zione predefinita" id="{76572476-3C0A-4990-A006-56810D57A422}">
          <p14:sldIdLst>
            <p14:sldId id="259"/>
            <p14:sldId id="260"/>
            <p14:sldId id="262"/>
            <p14:sldId id="263"/>
            <p14:sldId id="273"/>
            <p14:sldId id="274"/>
            <p14:sldId id="275"/>
            <p14:sldId id="272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5"/>
            <p14:sldId id="287"/>
            <p14:sldId id="288"/>
            <p14:sldId id="286"/>
            <p14:sldId id="264"/>
            <p14:sldId id="265"/>
          </p14:sldIdLst>
        </p14:section>
        <p14:section name="Sezione senza titolo" id="{04FC3F1A-5333-4C89-8CD7-0E4F5CB7D24B}">
          <p14:sldIdLst/>
        </p14:section>
        <p14:section name="Sezione senza titolo" id="{FD55D0D8-23AD-4BEA-86CB-E4CF3DAED5F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363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8"/>
    <p:restoredTop sz="94651"/>
  </p:normalViewPr>
  <p:slideViewPr>
    <p:cSldViewPr snapToGrid="0">
      <p:cViewPr varScale="1">
        <p:scale>
          <a:sx n="111" d="100"/>
          <a:sy n="111" d="100"/>
        </p:scale>
        <p:origin x="240" y="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C4F48-C5EB-423D-9987-DC5818E4607C}" type="datetimeFigureOut">
              <a:rPr lang="it-IT" smtClean="0"/>
              <a:pPr/>
              <a:t>27/10/17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7ADCC-6B2B-47A6-917D-FD0345C67F58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73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4B2-3BA1-ED48-B244-91B0D4762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BB5C-1B2A-4EB4-B8C3-55BC0A898D8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4B2-3BA1-ED48-B244-91B0D4762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BB5C-1B2A-4EB4-B8C3-55BC0A898D8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4B2-3BA1-ED48-B244-91B0D4762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BB5C-1B2A-4EB4-B8C3-55BC0A898D8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200" cy="3613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200" cy="3613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53D8BB5C-1B2A-4EB4-B8C3-55BC0A898D82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1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10/27/17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4B2-3BA1-ED48-B244-91B0D4762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BB5C-1B2A-4EB4-B8C3-55BC0A898D8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4B2-3BA1-ED48-B244-91B0D4762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BB5C-1B2A-4EB4-B8C3-55BC0A898D8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4B2-3BA1-ED48-B244-91B0D4762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BB5C-1B2A-4EB4-B8C3-55BC0A898D8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4B2-3BA1-ED48-B244-91B0D4762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BB5C-1B2A-4EB4-B8C3-55BC0A898D8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4B2-3BA1-ED48-B244-91B0D4762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BB5C-1B2A-4EB4-B8C3-55BC0A898D8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4B2-3BA1-ED48-B244-91B0D4762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BB5C-1B2A-4EB4-B8C3-55BC0A898D8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4B2-3BA1-ED48-B244-91B0D4762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BB5C-1B2A-4EB4-B8C3-55BC0A898D8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174B2-3BA1-ED48-B244-91B0D4762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8BB5C-1B2A-4EB4-B8C3-55BC0A898D82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886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NickNaso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pack.l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NickNaso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pack.ly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NickNaso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pack.ly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NickNaso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pack.ly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NickNaso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pack.ly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NickNaso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pack.ly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NickNaso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pack.ly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NickNaso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pack.ly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NickNaso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hyperlink" Target="https://github.com/helmetjs/helmet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pack.ly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NickNaso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hyperlink" Target="https://github.com/epoberezkin/ajv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pack.l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NickNaso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pack.ly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NickNaso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pack.ly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NickNaso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jpg"/><Relationship Id="rId10" Type="http://schemas.openxmlformats.org/officeDocument/2006/relationships/hyperlink" Target="https://github.com/NickNaso/expressjs-from-zero-to-hero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pack.l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NickNaso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pack.l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NickNaso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pack.l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NickNaso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pack.ly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NickNaso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pack.l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NickNaso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pack.ly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NickNaso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pack.ly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NickNaso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pack.l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lavagnabianca&#10;&#10;Descrizione generata con affidabilità molto elevata">
            <a:extLst>
              <a:ext uri="{FF2B5EF4-FFF2-40B4-BE49-F238E27FC236}">
                <a16:creationId xmlns="" xmlns:a16="http://schemas.microsoft.com/office/drawing/2014/main" id="{04A1286A-26E9-431F-9D04-043807549EB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187" y="0"/>
            <a:ext cx="12177224" cy="6858000"/>
          </a:xfrm>
          <a:prstGeom prst="rect">
            <a:avLst/>
          </a:prstGeom>
        </p:spPr>
      </p:pic>
      <p:pic>
        <p:nvPicPr>
          <p:cNvPr id="4" name="Immagine 3" descr="logo linux d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00908" y="5349428"/>
            <a:ext cx="1011428" cy="150857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2534377" y="501560"/>
            <a:ext cx="7123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rgbClr val="636363"/>
                </a:solidFill>
              </a:rPr>
              <a:t>Express from zero to hero</a:t>
            </a:r>
            <a:endParaRPr lang="en-GB" sz="4400" b="1" dirty="0">
              <a:solidFill>
                <a:srgbClr val="636363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27" y="5830811"/>
            <a:ext cx="1800000" cy="54580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63" y="5563714"/>
            <a:ext cx="1263624" cy="10800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00" y="5563714"/>
            <a:ext cx="1080000" cy="1080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748" y="5203714"/>
            <a:ext cx="1800000" cy="1800000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3526222" y="1222612"/>
            <a:ext cx="513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 smtClean="0">
                <a:solidFill>
                  <a:srgbClr val="636363"/>
                </a:solidFill>
              </a:rPr>
              <a:t>Nicola Del </a:t>
            </a:r>
            <a:r>
              <a:rPr lang="en-GB" sz="2000" i="1" dirty="0" err="1" smtClean="0">
                <a:solidFill>
                  <a:srgbClr val="636363"/>
                </a:solidFill>
              </a:rPr>
              <a:t>Gobbo</a:t>
            </a:r>
            <a:r>
              <a:rPr lang="en-GB" sz="2000" i="1" dirty="0" smtClean="0">
                <a:solidFill>
                  <a:srgbClr val="636363"/>
                </a:solidFill>
              </a:rPr>
              <a:t>, Developer, </a:t>
            </a:r>
            <a:r>
              <a:rPr lang="en-GB" sz="2000" i="1" dirty="0" err="1" smtClean="0">
                <a:solidFill>
                  <a:srgbClr val="636363"/>
                </a:solidFill>
              </a:rPr>
              <a:t>Packly</a:t>
            </a:r>
            <a:r>
              <a:rPr lang="en-GB" sz="2000" i="1" dirty="0" smtClean="0">
                <a:solidFill>
                  <a:srgbClr val="636363"/>
                </a:solidFill>
              </a:rPr>
              <a:t> S.R.L.</a:t>
            </a:r>
            <a:endParaRPr lang="en-GB" sz="2000" i="1" dirty="0">
              <a:solidFill>
                <a:srgbClr val="6363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5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" y="5940045"/>
            <a:ext cx="1920000" cy="1080000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8491857" y="6300045"/>
            <a:ext cx="193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Nicola Del Gobbo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3" y="6300045"/>
            <a:ext cx="360000" cy="360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46" y="6289322"/>
            <a:ext cx="360000" cy="360000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10760446" y="6300045"/>
            <a:ext cx="1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@</a:t>
            </a:r>
            <a:r>
              <a:rPr lang="it-IT" sz="1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NickNaso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09377" y="360000"/>
            <a:ext cx="3973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MIDDLEWARES</a:t>
            </a:r>
            <a:endParaRPr lang="en-GB" sz="40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384384" y="2739650"/>
            <a:ext cx="7627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It’s always a question to manipulate the </a:t>
            </a:r>
            <a:r>
              <a:rPr lang="en-GB" sz="2800" b="1" dirty="0" smtClean="0"/>
              <a:t>Request</a:t>
            </a:r>
            <a:r>
              <a:rPr lang="en-GB" sz="2800" dirty="0" smtClean="0"/>
              <a:t> and </a:t>
            </a:r>
            <a:r>
              <a:rPr lang="en-GB" sz="2800" b="1" dirty="0" smtClean="0"/>
              <a:t>Response</a:t>
            </a:r>
            <a:r>
              <a:rPr lang="en-GB" sz="2800" dirty="0" smtClean="0"/>
              <a:t> object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364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" y="5940045"/>
            <a:ext cx="1920000" cy="1080000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8491857" y="6300045"/>
            <a:ext cx="193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Nicola Del Gobbo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3" y="6300045"/>
            <a:ext cx="360000" cy="360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46" y="6289322"/>
            <a:ext cx="360000" cy="360000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10760446" y="6300045"/>
            <a:ext cx="1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@</a:t>
            </a:r>
            <a:r>
              <a:rPr lang="it-IT" sz="1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NickNaso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09377" y="360000"/>
            <a:ext cx="3973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MIDDLEWARES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90581"/>
            <a:ext cx="100965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" y="5940045"/>
            <a:ext cx="1920000" cy="1080000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8491857" y="6300045"/>
            <a:ext cx="193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Nicola Del Gobbo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3" y="6300045"/>
            <a:ext cx="360000" cy="360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46" y="6289322"/>
            <a:ext cx="360000" cy="360000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10760446" y="6300045"/>
            <a:ext cx="1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@</a:t>
            </a:r>
            <a:r>
              <a:rPr lang="it-IT" sz="1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NickNaso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09377" y="360000"/>
            <a:ext cx="3973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MIDDLEWARES</a:t>
            </a:r>
            <a:endParaRPr lang="en-GB" sz="4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22" y="1260045"/>
            <a:ext cx="4930156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" y="5940045"/>
            <a:ext cx="1920000" cy="1080000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8491857" y="6300045"/>
            <a:ext cx="193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Nicola Del Gobbo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3" y="6300045"/>
            <a:ext cx="360000" cy="360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46" y="6289322"/>
            <a:ext cx="360000" cy="360000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10760446" y="6300045"/>
            <a:ext cx="1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@</a:t>
            </a:r>
            <a:r>
              <a:rPr lang="it-IT" sz="1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NickNaso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09377" y="360000"/>
            <a:ext cx="3973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MIDDLEWARES</a:t>
            </a:r>
            <a:endParaRPr lang="en-GB" sz="40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" y="1809200"/>
            <a:ext cx="5421600" cy="323960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29" y="1809000"/>
            <a:ext cx="552505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2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" y="5940045"/>
            <a:ext cx="1920000" cy="1080000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8491857" y="6300045"/>
            <a:ext cx="193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Nicola Del Gobbo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3" y="6300045"/>
            <a:ext cx="360000" cy="360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46" y="6289322"/>
            <a:ext cx="360000" cy="360000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10760446" y="6300045"/>
            <a:ext cx="1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@</a:t>
            </a:r>
            <a:r>
              <a:rPr lang="it-IT" sz="1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NickNaso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09377" y="360000"/>
            <a:ext cx="3973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MIDDLEWARES</a:t>
            </a:r>
            <a:endParaRPr lang="en-GB" sz="4000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336365"/>
            <a:ext cx="6807200" cy="3606800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392629" y="5209390"/>
            <a:ext cx="9406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expressjs.com</a:t>
            </a:r>
            <a:r>
              <a:rPr lang="en-GB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GB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</a:t>
            </a:r>
            <a:r>
              <a:rPr lang="en-GB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/resources/</a:t>
            </a:r>
            <a:r>
              <a:rPr lang="en-GB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middleware.html</a:t>
            </a:r>
            <a:endParaRPr lang="en-GB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0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" y="5940045"/>
            <a:ext cx="1920000" cy="1080000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8491857" y="6300045"/>
            <a:ext cx="193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Nicola Del Gobbo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3" y="6300045"/>
            <a:ext cx="360000" cy="360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46" y="6289322"/>
            <a:ext cx="360000" cy="360000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10760446" y="6300045"/>
            <a:ext cx="1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@</a:t>
            </a:r>
            <a:r>
              <a:rPr lang="it-IT" sz="1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NickNaso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735821" y="360000"/>
            <a:ext cx="472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ERROR HANDLER</a:t>
            </a:r>
            <a:endParaRPr lang="en-GB" sz="4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815787"/>
            <a:ext cx="7848600" cy="19812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50" y="1345075"/>
            <a:ext cx="63373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" y="5940045"/>
            <a:ext cx="1920000" cy="1080000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8491857" y="6300045"/>
            <a:ext cx="193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Nicola Del Gobbo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3" y="6300045"/>
            <a:ext cx="360000" cy="360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46" y="6289322"/>
            <a:ext cx="360000" cy="360000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10760446" y="6300045"/>
            <a:ext cx="1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@</a:t>
            </a:r>
            <a:r>
              <a:rPr lang="it-IT" sz="1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NickNaso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804022" y="360000"/>
            <a:ext cx="2583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mtClean="0"/>
              <a:t>ROUTING</a:t>
            </a:r>
            <a:endParaRPr lang="en-GB" sz="4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01" y="1067886"/>
            <a:ext cx="5308600" cy="4686300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243333" y="2533476"/>
            <a:ext cx="688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rgbClr val="353535"/>
                </a:solidFill>
                <a:latin typeface="Arial" charset="0"/>
                <a:ea typeface="Arial" charset="0"/>
                <a:cs typeface="Arial" charset="0"/>
              </a:rPr>
              <a:t>Routing</a:t>
            </a:r>
            <a:r>
              <a:rPr lang="it-IT" sz="2000" dirty="0">
                <a:solidFill>
                  <a:srgbClr val="555555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it-IT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refers</a:t>
            </a:r>
            <a:r>
              <a:rPr lang="it-IT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it-IT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determining</a:t>
            </a:r>
            <a:r>
              <a:rPr lang="it-IT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how</a:t>
            </a:r>
            <a:r>
              <a:rPr lang="it-IT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an </a:t>
            </a:r>
            <a:r>
              <a:rPr lang="it-IT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  <a:r>
              <a:rPr lang="it-IT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responds</a:t>
            </a:r>
            <a:r>
              <a:rPr lang="it-IT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to a client </a:t>
            </a:r>
            <a:r>
              <a:rPr lang="it-IT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  <a:r>
              <a:rPr lang="it-IT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to a </a:t>
            </a:r>
            <a:r>
              <a:rPr lang="it-IT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particular</a:t>
            </a:r>
            <a:r>
              <a:rPr lang="it-IT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endpoint</a:t>
            </a:r>
            <a:r>
              <a:rPr lang="it-IT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it-IT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which</a:t>
            </a:r>
            <a:r>
              <a:rPr lang="it-IT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is</a:t>
            </a:r>
            <a:r>
              <a:rPr lang="it-IT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 URI (or </a:t>
            </a:r>
            <a:r>
              <a:rPr lang="it-IT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path</a:t>
            </a:r>
            <a:r>
              <a:rPr lang="it-IT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and a </a:t>
            </a:r>
            <a:r>
              <a:rPr lang="it-IT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specific</a:t>
            </a:r>
            <a:r>
              <a:rPr lang="it-IT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HTTP </a:t>
            </a:r>
            <a:r>
              <a:rPr lang="it-IT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  <a:r>
              <a:rPr lang="it-IT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method</a:t>
            </a:r>
            <a:endParaRPr lang="en-GB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0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" y="5940045"/>
            <a:ext cx="1920000" cy="1080000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8491857" y="6300045"/>
            <a:ext cx="193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Nicola Del Gobbo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3" y="6300045"/>
            <a:ext cx="360000" cy="360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46" y="6289322"/>
            <a:ext cx="360000" cy="360000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10760446" y="6300045"/>
            <a:ext cx="1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@</a:t>
            </a:r>
            <a:r>
              <a:rPr lang="it-IT" sz="1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NickNaso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578153" y="360000"/>
            <a:ext cx="7035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VIEWS / TEMPLATE ENGINE</a:t>
            </a:r>
            <a:endParaRPr lang="en-GB" sz="40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548700" y="1886673"/>
            <a:ext cx="909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Pug </a:t>
            </a:r>
            <a:r>
              <a:rPr lang="it-IT" sz="4000" dirty="0"/>
              <a:t>-</a:t>
            </a:r>
            <a:r>
              <a:rPr lang="en-GB" sz="4000" dirty="0" smtClean="0"/>
              <a:t> </a:t>
            </a:r>
            <a:r>
              <a:rPr lang="en-GB" sz="4000" dirty="0" err="1" smtClean="0"/>
              <a:t>Mustache</a:t>
            </a:r>
            <a:r>
              <a:rPr lang="en-GB" sz="4000" dirty="0"/>
              <a:t> </a:t>
            </a:r>
            <a:r>
              <a:rPr lang="it-IT" sz="4000" dirty="0"/>
              <a:t>-</a:t>
            </a:r>
            <a:r>
              <a:rPr lang="en-GB" sz="4000" dirty="0" smtClean="0"/>
              <a:t> Dust </a:t>
            </a:r>
            <a:r>
              <a:rPr lang="it-IT" sz="4000" dirty="0"/>
              <a:t>-</a:t>
            </a:r>
            <a:r>
              <a:rPr lang="en-GB" sz="4000" dirty="0" smtClean="0"/>
              <a:t> </a:t>
            </a:r>
            <a:r>
              <a:rPr lang="en-GB" sz="4000" dirty="0" err="1" smtClean="0"/>
              <a:t>Nunjuks</a:t>
            </a:r>
            <a:r>
              <a:rPr lang="en-GB" sz="4000" dirty="0"/>
              <a:t> </a:t>
            </a:r>
            <a:r>
              <a:rPr lang="en-GB" sz="4000" dirty="0" smtClean="0"/>
              <a:t>- EJS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05282"/>
            <a:ext cx="71628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" y="5940045"/>
            <a:ext cx="1920000" cy="1080000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8491857" y="6300045"/>
            <a:ext cx="193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Nicola Del Gobbo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3" y="6300045"/>
            <a:ext cx="360000" cy="360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46" y="6289322"/>
            <a:ext cx="360000" cy="360000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10760446" y="6300045"/>
            <a:ext cx="1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@</a:t>
            </a:r>
            <a:r>
              <a:rPr lang="it-IT" sz="1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NickNaso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699750" y="360000"/>
            <a:ext cx="279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mtClean="0"/>
              <a:t>SECURITY</a:t>
            </a:r>
            <a:endParaRPr lang="en-GB" sz="40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548700" y="1597306"/>
            <a:ext cx="9094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Helmet</a:t>
            </a:r>
            <a:r>
              <a:rPr lang="it-IT" sz="4000" dirty="0"/>
              <a:t> </a:t>
            </a:r>
            <a:r>
              <a:rPr lang="it-IT" sz="4000" dirty="0" err="1"/>
              <a:t>helps</a:t>
            </a:r>
            <a:r>
              <a:rPr lang="it-IT" sz="4000" dirty="0"/>
              <a:t> </a:t>
            </a:r>
            <a:r>
              <a:rPr lang="it-IT" sz="4000" dirty="0" err="1"/>
              <a:t>you</a:t>
            </a:r>
            <a:r>
              <a:rPr lang="it-IT" sz="4000" dirty="0"/>
              <a:t> </a:t>
            </a:r>
            <a:r>
              <a:rPr lang="it-IT" sz="4000" dirty="0" err="1"/>
              <a:t>secure</a:t>
            </a:r>
            <a:r>
              <a:rPr lang="it-IT" sz="4000" dirty="0"/>
              <a:t> </a:t>
            </a:r>
            <a:r>
              <a:rPr lang="it-IT" sz="4000" dirty="0" err="1"/>
              <a:t>your</a:t>
            </a:r>
            <a:r>
              <a:rPr lang="it-IT" sz="4000" dirty="0"/>
              <a:t> Express </a:t>
            </a:r>
            <a:r>
              <a:rPr lang="it-IT" sz="4000" dirty="0" err="1"/>
              <a:t>apps</a:t>
            </a:r>
            <a:r>
              <a:rPr lang="it-IT" sz="4000" dirty="0"/>
              <a:t> by </a:t>
            </a:r>
            <a:r>
              <a:rPr lang="it-IT" sz="4000" dirty="0" err="1"/>
              <a:t>setting</a:t>
            </a:r>
            <a:r>
              <a:rPr lang="it-IT" sz="4000" dirty="0"/>
              <a:t> </a:t>
            </a:r>
            <a:r>
              <a:rPr lang="it-IT" sz="4000" dirty="0" err="1"/>
              <a:t>various</a:t>
            </a:r>
            <a:r>
              <a:rPr lang="it-IT" sz="4000" dirty="0"/>
              <a:t> HTTP </a:t>
            </a:r>
            <a:r>
              <a:rPr lang="it-IT" sz="4000" dirty="0" err="1"/>
              <a:t>headers</a:t>
            </a:r>
            <a:endParaRPr lang="en-GB" sz="4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690610" y="3367980"/>
            <a:ext cx="481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 smtClean="0"/>
              <a:t>npm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install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helmet</a:t>
            </a:r>
            <a:endParaRPr lang="en-GB" sz="4000" dirty="0"/>
          </a:p>
        </p:txBody>
      </p:sp>
      <p:sp>
        <p:nvSpPr>
          <p:cNvPr id="5" name="Rettangolo 4"/>
          <p:cNvSpPr/>
          <p:nvPr/>
        </p:nvSpPr>
        <p:spPr>
          <a:xfrm>
            <a:off x="2502709" y="4593177"/>
            <a:ext cx="7186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hlinkClick r:id="rId7"/>
              </a:rPr>
              <a:t>https://</a:t>
            </a:r>
            <a:r>
              <a:rPr lang="en-GB" sz="3600" dirty="0" err="1">
                <a:hlinkClick r:id="rId7"/>
              </a:rPr>
              <a:t>github.com</a:t>
            </a:r>
            <a:r>
              <a:rPr lang="en-GB" sz="3600" dirty="0">
                <a:hlinkClick r:id="rId7"/>
              </a:rPr>
              <a:t>/</a:t>
            </a:r>
            <a:r>
              <a:rPr lang="en-GB" sz="3600" dirty="0" err="1">
                <a:hlinkClick r:id="rId7"/>
              </a:rPr>
              <a:t>helmetjs</a:t>
            </a:r>
            <a:r>
              <a:rPr lang="en-GB" sz="3600" dirty="0">
                <a:hlinkClick r:id="rId7"/>
              </a:rPr>
              <a:t>/helmet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6191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" y="5940045"/>
            <a:ext cx="1920000" cy="1080000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8491857" y="6300045"/>
            <a:ext cx="193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Nicola Del Gobbo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3" y="6300045"/>
            <a:ext cx="360000" cy="360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46" y="6289322"/>
            <a:ext cx="360000" cy="360000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10760446" y="6300045"/>
            <a:ext cx="1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@</a:t>
            </a:r>
            <a:r>
              <a:rPr lang="it-IT" sz="1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NickNaso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124226" y="360000"/>
            <a:ext cx="594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mtClean="0"/>
              <a:t>VALIDATE YOUR INPUT</a:t>
            </a:r>
            <a:endParaRPr lang="en-GB" sz="4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423635" y="2497824"/>
            <a:ext cx="9344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The </a:t>
            </a:r>
            <a:r>
              <a:rPr lang="it-IT" sz="4000" dirty="0" err="1"/>
              <a:t>fastest</a:t>
            </a:r>
            <a:r>
              <a:rPr lang="it-IT" sz="4000" dirty="0"/>
              <a:t> JSON Schema </a:t>
            </a:r>
            <a:r>
              <a:rPr lang="it-IT" sz="4000" dirty="0" err="1"/>
              <a:t>validator</a:t>
            </a:r>
            <a:r>
              <a:rPr lang="it-IT" sz="4000" dirty="0"/>
              <a:t> for Node.js and </a:t>
            </a:r>
            <a:r>
              <a:rPr lang="it-IT" sz="4000" dirty="0" smtClean="0"/>
              <a:t>browser</a:t>
            </a:r>
            <a:endParaRPr lang="en-GB" sz="4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441483" y="1321190"/>
            <a:ext cx="1309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 err="1" smtClean="0"/>
              <a:t>Ajv</a:t>
            </a:r>
            <a:endParaRPr lang="en-GB" sz="4000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202682" y="4062913"/>
            <a:ext cx="3786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 smtClean="0"/>
              <a:t>npm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install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ajv</a:t>
            </a:r>
            <a:endParaRPr lang="en-GB" sz="4000" dirty="0"/>
          </a:p>
        </p:txBody>
      </p:sp>
      <p:sp>
        <p:nvSpPr>
          <p:cNvPr id="2" name="Rettangolo 1"/>
          <p:cNvSpPr/>
          <p:nvPr/>
        </p:nvSpPr>
        <p:spPr>
          <a:xfrm>
            <a:off x="2502709" y="5097312"/>
            <a:ext cx="7186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hlinkClick r:id="rId7"/>
              </a:rPr>
              <a:t>https://</a:t>
            </a:r>
            <a:r>
              <a:rPr lang="en-GB" sz="3600" dirty="0" err="1">
                <a:hlinkClick r:id="rId7"/>
              </a:rPr>
              <a:t>github.com</a:t>
            </a:r>
            <a:r>
              <a:rPr lang="en-GB" sz="3600" dirty="0">
                <a:hlinkClick r:id="rId7"/>
              </a:rPr>
              <a:t>/</a:t>
            </a:r>
            <a:r>
              <a:rPr lang="en-GB" sz="3600" dirty="0" err="1">
                <a:hlinkClick r:id="rId7"/>
              </a:rPr>
              <a:t>epoberezkin</a:t>
            </a:r>
            <a:r>
              <a:rPr lang="en-GB" sz="3600" dirty="0">
                <a:hlinkClick r:id="rId7"/>
              </a:rPr>
              <a:t>/</a:t>
            </a:r>
            <a:r>
              <a:rPr lang="en-GB" sz="3600" dirty="0" err="1">
                <a:hlinkClick r:id="rId7"/>
              </a:rPr>
              <a:t>ajv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247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7711" y="443255"/>
            <a:ext cx="10962800" cy="1023600"/>
          </a:xfrm>
        </p:spPr>
        <p:txBody>
          <a:bodyPr/>
          <a:lstStyle/>
          <a:p>
            <a:r>
              <a:rPr lang="en-GB" sz="6000" b="1" dirty="0" smtClean="0"/>
              <a:t>Me</a:t>
            </a:r>
            <a:endParaRPr lang="en-GB" b="1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9" y="1552755"/>
            <a:ext cx="5882244" cy="3308762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21" y="4147616"/>
            <a:ext cx="1440000" cy="1440000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34" y="4210120"/>
            <a:ext cx="1440000" cy="1440000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47" y="4210120"/>
            <a:ext cx="1440000" cy="144000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37" y="4307252"/>
            <a:ext cx="1080000" cy="1080000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8597706" y="2206826"/>
            <a:ext cx="243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it-IT" sz="2800" b="1" dirty="0" err="1" smtClean="0">
                <a:solidFill>
                  <a:schemeClr val="bg1">
                    <a:lumMod val="50000"/>
                  </a:schemeClr>
                </a:solidFill>
              </a:rPr>
              <a:t>ontribute</a:t>
            </a:r>
            <a:r>
              <a:rPr lang="it-IT" sz="2800" b="1" dirty="0" smtClean="0">
                <a:solidFill>
                  <a:schemeClr val="bg1">
                    <a:lumMod val="50000"/>
                  </a:schemeClr>
                </a:solidFill>
              </a:rPr>
              <a:t> to</a:t>
            </a:r>
            <a:endParaRPr lang="it-IT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893" y="2912333"/>
            <a:ext cx="2106040" cy="1800000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413537" y="2206826"/>
            <a:ext cx="247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chemeClr val="bg1">
                    <a:lumMod val="50000"/>
                  </a:schemeClr>
                </a:solidFill>
              </a:rPr>
              <a:t>Developer</a:t>
            </a:r>
            <a:endParaRPr lang="it-IT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8759893" y="4799368"/>
            <a:ext cx="2187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solidFill>
                  <a:schemeClr val="bg1">
                    <a:lumMod val="50000"/>
                  </a:schemeClr>
                </a:solidFill>
              </a:rPr>
              <a:t>N-API WG</a:t>
            </a:r>
            <a:endParaRPr lang="it-IT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8408446" y="5438369"/>
            <a:ext cx="2890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smtClean="0">
                <a:solidFill>
                  <a:schemeClr val="bg1">
                    <a:lumMod val="50000"/>
                  </a:schemeClr>
                </a:solidFill>
              </a:rPr>
              <a:t>EVANGELISM</a:t>
            </a:r>
            <a:endParaRPr lang="it-IT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574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" y="5940045"/>
            <a:ext cx="1920000" cy="1080000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8491857" y="6300045"/>
            <a:ext cx="193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Nicola Del Gobbo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3" y="6300045"/>
            <a:ext cx="360000" cy="360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46" y="6289322"/>
            <a:ext cx="360000" cy="360000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10760446" y="6300045"/>
            <a:ext cx="1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@</a:t>
            </a:r>
            <a:r>
              <a:rPr lang="it-IT" sz="1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NickNaso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535079" y="3561190"/>
            <a:ext cx="3121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smtClean="0"/>
              <a:t>EXAMPLES</a:t>
            </a:r>
            <a:endParaRPr lang="en-GB" sz="4000" b="1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588388"/>
            <a:ext cx="59055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" y="5940045"/>
            <a:ext cx="1920000" cy="1080000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8491857" y="6300045"/>
            <a:ext cx="193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Nicola Del Gobbo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3" y="6300045"/>
            <a:ext cx="360000" cy="360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46" y="6289322"/>
            <a:ext cx="360000" cy="360000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10760446" y="6300045"/>
            <a:ext cx="1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@</a:t>
            </a:r>
            <a:r>
              <a:rPr lang="it-IT" sz="1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NickNaso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838200" y="205875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8800" b="1" dirty="0" smtClean="0">
                <a:latin typeface="Arial" charset="0"/>
                <a:ea typeface="Arial" charset="0"/>
                <a:cs typeface="Arial" charset="0"/>
              </a:rPr>
              <a:t>DOMANDE?</a:t>
            </a:r>
            <a:endParaRPr lang="it-IT" sz="8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" y="5940045"/>
            <a:ext cx="1920000" cy="1080000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8491857" y="6300045"/>
            <a:ext cx="193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Nicola Del Gobbo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3" y="6300045"/>
            <a:ext cx="360000" cy="360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46" y="6289322"/>
            <a:ext cx="360000" cy="360000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10760446" y="6300045"/>
            <a:ext cx="1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@</a:t>
            </a:r>
            <a:r>
              <a:rPr lang="it-IT" sz="1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NickNaso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1011523" y="291528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8800" b="1" dirty="0" smtClean="0">
                <a:latin typeface="Arial" charset="0"/>
                <a:ea typeface="Arial" charset="0"/>
                <a:cs typeface="Arial" charset="0"/>
              </a:rPr>
              <a:t>GRAZIE</a:t>
            </a:r>
            <a:endParaRPr lang="it-IT" sz="8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147" y="412818"/>
            <a:ext cx="2938352" cy="18000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81" y="412818"/>
            <a:ext cx="1113997" cy="18000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17" y="772818"/>
            <a:ext cx="3061593" cy="1080000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1495221" y="4740851"/>
            <a:ext cx="9201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hlinkClick r:id="rId10"/>
              </a:rPr>
              <a:t>https://</a:t>
            </a:r>
            <a:r>
              <a:rPr lang="en-GB" sz="2800" dirty="0" err="1">
                <a:hlinkClick r:id="rId10"/>
              </a:rPr>
              <a:t>github.com</a:t>
            </a:r>
            <a:r>
              <a:rPr lang="en-GB" sz="2800" dirty="0">
                <a:hlinkClick r:id="rId10"/>
              </a:rPr>
              <a:t>/</a:t>
            </a:r>
            <a:r>
              <a:rPr lang="en-GB" sz="2800" dirty="0" err="1">
                <a:hlinkClick r:id="rId10"/>
              </a:rPr>
              <a:t>NickNaso</a:t>
            </a:r>
            <a:r>
              <a:rPr lang="en-GB" sz="2800" dirty="0">
                <a:hlinkClick r:id="rId10"/>
              </a:rPr>
              <a:t>/</a:t>
            </a:r>
            <a:r>
              <a:rPr lang="en-GB" sz="2800" dirty="0" err="1">
                <a:hlinkClick r:id="rId10"/>
              </a:rPr>
              <a:t>expressjs</a:t>
            </a:r>
            <a:r>
              <a:rPr lang="en-GB" sz="2800" dirty="0">
                <a:hlinkClick r:id="rId10"/>
              </a:rPr>
              <a:t>-from-zero-to-hero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375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" y="5940045"/>
            <a:ext cx="1920000" cy="1080000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8491857" y="6300045"/>
            <a:ext cx="193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Nicola Del Gobbo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3" y="6300045"/>
            <a:ext cx="360000" cy="360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46" y="6289322"/>
            <a:ext cx="360000" cy="360000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10760446" y="6300045"/>
            <a:ext cx="1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@</a:t>
            </a:r>
            <a:r>
              <a:rPr lang="it-IT" sz="1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NickNaso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64" y="1832497"/>
            <a:ext cx="2520000" cy="2520000"/>
          </a:xfrm>
          <a:prstGeom prst="rect">
            <a:avLst/>
          </a:prstGeom>
        </p:spPr>
      </p:pic>
      <p:cxnSp>
        <p:nvCxnSpPr>
          <p:cNvPr id="6" name="Connettore 2 5"/>
          <p:cNvCxnSpPr/>
          <p:nvPr/>
        </p:nvCxnSpPr>
        <p:spPr>
          <a:xfrm flipH="1">
            <a:off x="2639028" y="2710532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rot="10800000" flipH="1">
            <a:off x="2639028" y="3395368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5367813" y="2629509"/>
            <a:ext cx="13621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1" dirty="0" smtClean="0"/>
              <a:t>NODEJS </a:t>
            </a:r>
            <a:r>
              <a:rPr lang="it-IT" sz="1800" b="1" dirty="0"/>
              <a:t>HTTP SERVER </a:t>
            </a:r>
            <a:endParaRPr lang="it-IT" sz="1800" b="1" dirty="0"/>
          </a:p>
          <a:p>
            <a:endParaRPr lang="en-GB" dirty="0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7323560" y="2710532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rot="10800000" flipH="1">
            <a:off x="7323560" y="3395368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667656" y="685594"/>
            <a:ext cx="4856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WEB APPLICATION</a:t>
            </a:r>
            <a:endParaRPr lang="en-GB" sz="4000" dirty="0"/>
          </a:p>
        </p:txBody>
      </p:sp>
      <p:sp>
        <p:nvSpPr>
          <p:cNvPr id="11" name="Rettangolo 10"/>
          <p:cNvSpPr/>
          <p:nvPr/>
        </p:nvSpPr>
        <p:spPr>
          <a:xfrm>
            <a:off x="462987" y="2280213"/>
            <a:ext cx="1956122" cy="14880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9678619" y="2280213"/>
            <a:ext cx="1956122" cy="1488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933208" y="2839581"/>
            <a:ext cx="101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/>
              <a:t>CLIENT</a:t>
            </a:r>
            <a:endParaRPr lang="en-GB" b="1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859717" y="3829277"/>
            <a:ext cx="116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Browser </a:t>
            </a:r>
          </a:p>
          <a:p>
            <a:pPr algn="ctr"/>
            <a:r>
              <a:rPr lang="en-GB" b="1" dirty="0" smtClean="0"/>
              <a:t>Mobile App</a:t>
            </a:r>
            <a:endParaRPr lang="en-GB" b="1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9947932" y="2710532"/>
            <a:ext cx="141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REQUEST </a:t>
            </a:r>
          </a:p>
          <a:p>
            <a:pPr algn="ctr"/>
            <a:r>
              <a:rPr lang="en-GB" sz="1800" b="1" dirty="0" smtClean="0"/>
              <a:t>HANDLER</a:t>
            </a:r>
            <a:endParaRPr lang="en-GB" b="1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2994029" y="4782019"/>
            <a:ext cx="6203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http://your-web-application</a:t>
            </a:r>
            <a:endParaRPr lang="en-GB" sz="40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288188" y="306873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Request</a:t>
            </a:r>
            <a:endParaRPr lang="en-GB" dirty="0"/>
          </a:p>
        </p:txBody>
      </p:sp>
      <p:sp>
        <p:nvSpPr>
          <p:cNvPr id="24" name="Rettangolo 23"/>
          <p:cNvSpPr/>
          <p:nvPr/>
        </p:nvSpPr>
        <p:spPr>
          <a:xfrm>
            <a:off x="3218937" y="2341883"/>
            <a:ext cx="990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Response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" y="5940045"/>
            <a:ext cx="1920000" cy="1080000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8491857" y="6300045"/>
            <a:ext cx="193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Nicola Del Gobbo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3" y="6300045"/>
            <a:ext cx="360000" cy="360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46" y="6289322"/>
            <a:ext cx="360000" cy="360000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10760446" y="6300045"/>
            <a:ext cx="1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@</a:t>
            </a:r>
            <a:r>
              <a:rPr lang="it-IT" sz="1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NickNaso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41" y="185195"/>
            <a:ext cx="5077919" cy="594004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561048" y="398908"/>
            <a:ext cx="266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About </a:t>
            </a:r>
            <a:r>
              <a:rPr lang="en-GB" sz="2800" b="1" dirty="0" smtClean="0"/>
              <a:t>40k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req</a:t>
            </a:r>
            <a:r>
              <a:rPr lang="en-GB" sz="2400" b="1" dirty="0" smtClean="0"/>
              <a:t>/s</a:t>
            </a:r>
            <a:endParaRPr lang="en-GB" sz="2400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61048" y="2693552"/>
            <a:ext cx="285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Hard to maintain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8922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" y="5940045"/>
            <a:ext cx="1920000" cy="1080000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8491857" y="6300045"/>
            <a:ext cx="193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Nicola Del Gobbo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3" y="6300045"/>
            <a:ext cx="360000" cy="360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46" y="6289322"/>
            <a:ext cx="360000" cy="360000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10760446" y="6300045"/>
            <a:ext cx="1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@</a:t>
            </a:r>
            <a:r>
              <a:rPr lang="it-IT" sz="1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NickNaso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960000" y="360000"/>
            <a:ext cx="3879038" cy="7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FRAMEWORKS</a:t>
            </a:r>
            <a:endParaRPr lang="en-GB" sz="4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49" y="4447128"/>
            <a:ext cx="3561702" cy="1080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87" y="1208285"/>
            <a:ext cx="1552227" cy="1080000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763" y="2827703"/>
            <a:ext cx="351847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" y="5940045"/>
            <a:ext cx="1920000" cy="1080000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8491857" y="6300045"/>
            <a:ext cx="193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Nicola Del Gobbo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3" y="6300045"/>
            <a:ext cx="360000" cy="360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46" y="6289322"/>
            <a:ext cx="360000" cy="360000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10760446" y="6300045"/>
            <a:ext cx="1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@</a:t>
            </a:r>
            <a:r>
              <a:rPr lang="it-IT" sz="1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NickNaso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777215" y="360000"/>
            <a:ext cx="2637570" cy="7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mtClean="0"/>
              <a:t>EXPRESS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0" y="1317103"/>
            <a:ext cx="10045160" cy="1800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3544324"/>
            <a:ext cx="4216400" cy="19685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3175000"/>
            <a:ext cx="48768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" y="5940045"/>
            <a:ext cx="1920000" cy="1080000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8491857" y="6300045"/>
            <a:ext cx="193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Nicola Del Gobbo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3" y="6300045"/>
            <a:ext cx="360000" cy="360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46" y="6289322"/>
            <a:ext cx="360000" cy="360000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10760446" y="6300045"/>
            <a:ext cx="1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@</a:t>
            </a:r>
            <a:r>
              <a:rPr lang="it-IT" sz="1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NickNaso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777215" y="360000"/>
            <a:ext cx="2637570" cy="7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mtClean="0"/>
              <a:t>EXPRESS</a:t>
            </a:r>
            <a:endParaRPr lang="en-GB" sz="4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17488" y="2011590"/>
            <a:ext cx="10557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Minimalist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err="1" smtClean="0"/>
              <a:t>Unopinioneted</a:t>
            </a:r>
            <a:endParaRPr lang="en-GB" sz="3200" dirty="0" smtClean="0"/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Fast (about </a:t>
            </a:r>
            <a:r>
              <a:rPr lang="en-GB" sz="3200" b="1" dirty="0" smtClean="0"/>
              <a:t>21k</a:t>
            </a:r>
            <a:r>
              <a:rPr lang="en-GB" sz="3200" dirty="0" smtClean="0"/>
              <a:t> </a:t>
            </a:r>
            <a:r>
              <a:rPr lang="en-GB" sz="3200" dirty="0" err="1" smtClean="0"/>
              <a:t>req</a:t>
            </a:r>
            <a:r>
              <a:rPr lang="en-GB" sz="3200" dirty="0" smtClean="0"/>
              <a:t>/sec)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Simple (</a:t>
            </a:r>
            <a:r>
              <a:rPr lang="en-GB" sz="3200" b="1" dirty="0" smtClean="0"/>
              <a:t>do one thing well</a:t>
            </a:r>
            <a:r>
              <a:rPr lang="en-GB" sz="3200" dirty="0" smtClean="0"/>
              <a:t> philosophy from Unix world)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Wrapper of </a:t>
            </a:r>
            <a:r>
              <a:rPr lang="en-GB" sz="3200" b="1" dirty="0" smtClean="0"/>
              <a:t>http</a:t>
            </a:r>
            <a:r>
              <a:rPr lang="en-GB" sz="3200" dirty="0" smtClean="0"/>
              <a:t> core module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340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" y="5940045"/>
            <a:ext cx="1920000" cy="1080000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8491857" y="6300045"/>
            <a:ext cx="193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Nicola Del Gobbo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3" y="6300045"/>
            <a:ext cx="360000" cy="360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46" y="6289322"/>
            <a:ext cx="360000" cy="360000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10760446" y="6300045"/>
            <a:ext cx="1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@</a:t>
            </a:r>
            <a:r>
              <a:rPr lang="it-IT" sz="1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NickNaso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50" y="632267"/>
            <a:ext cx="47371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" y="5940045"/>
            <a:ext cx="1920000" cy="1080000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8491857" y="6300045"/>
            <a:ext cx="193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Nicola Del Gobbo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3" y="6300045"/>
            <a:ext cx="360000" cy="360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46" y="6289322"/>
            <a:ext cx="360000" cy="360000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10760446" y="6300045"/>
            <a:ext cx="1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@</a:t>
            </a:r>
            <a:r>
              <a:rPr lang="it-IT" sz="1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NickNaso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777215" y="360000"/>
            <a:ext cx="2637570" cy="7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mtClean="0"/>
              <a:t>EXPRESS</a:t>
            </a:r>
            <a:endParaRPr lang="en-GB" sz="4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01114" y="2011590"/>
            <a:ext cx="51897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Middleware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/>
              <a:t>Error </a:t>
            </a:r>
            <a:r>
              <a:rPr lang="en-GB" sz="3200" dirty="0" smtClean="0"/>
              <a:t>handler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Router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Views / template engine</a:t>
            </a:r>
          </a:p>
          <a:p>
            <a:pPr marL="285750" indent="-285750">
              <a:buFont typeface="Arial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264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</TotalTime>
  <Words>260</Words>
  <Application>Microsoft Macintosh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Tema di Office</vt:lpstr>
      <vt:lpstr>Presentazione di PowerPoint</vt:lpstr>
      <vt:lpstr>Me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DOMANDE?</vt:lpstr>
      <vt:lpstr>GRAZIE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GDPR</dc:title>
  <dc:creator>Nicola Guglielmi</dc:creator>
  <cp:lastModifiedBy>Utente di Microsoft Office</cp:lastModifiedBy>
  <cp:revision>75</cp:revision>
  <dcterms:created xsi:type="dcterms:W3CDTF">2017-09-15T09:39:34Z</dcterms:created>
  <dcterms:modified xsi:type="dcterms:W3CDTF">2017-10-28T07:02:06Z</dcterms:modified>
</cp:coreProperties>
</file>