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5" r:id="rId4"/>
    <p:sldId id="277" r:id="rId5"/>
    <p:sldId id="276" r:id="rId6"/>
    <p:sldId id="27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D43"/>
    <a:srgbClr val="0C2F50"/>
    <a:srgbClr val="0F2E50"/>
    <a:srgbClr val="0E2830"/>
    <a:srgbClr val="5E7974"/>
    <a:srgbClr val="F9F5CF"/>
    <a:srgbClr val="395056"/>
    <a:srgbClr val="6F8A7F"/>
    <a:srgbClr val="72877C"/>
    <a:srgbClr val="DAD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941" autoAdjust="0"/>
    <p:restoredTop sz="85302" autoAdjust="0"/>
  </p:normalViewPr>
  <p:slideViewPr>
    <p:cSldViewPr>
      <p:cViewPr>
        <p:scale>
          <a:sx n="75" d="100"/>
          <a:sy n="75" d="100"/>
        </p:scale>
        <p:origin x="84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74CDA-DB06-4602-A2D8-718C6C523B2E}" type="datetimeFigureOut">
              <a:rPr lang="ru-RU" smtClean="0"/>
              <a:t>05.06.17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3B81B-5ED3-456C-A837-EAC50E46F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49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DCFDEE4-D63C-4240-A20C-3D086F8829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99" y="549000"/>
            <a:ext cx="195735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5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20521" y="726772"/>
            <a:ext cx="183223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ru-RU" i="1" dirty="0">
                <a:solidFill>
                  <a:schemeClr val="bg1"/>
                </a:solidFill>
                <a:latin typeface="+mj-lt"/>
              </a:rPr>
              <a:t>Полезные ресурсы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2" y="736316"/>
            <a:ext cx="319200" cy="3192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95324" y="1268413"/>
            <a:ext cx="10800675" cy="467995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4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58775" indent="-179388">
              <a:buFont typeface="Segoe UI" panose="020B0502040204020203" pitchFamily="34" charset="0"/>
              <a:buChar char="◦"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6000" y="5949000"/>
            <a:ext cx="1881811" cy="6110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79500" y="6069836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msdevcon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273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A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587" y="1442144"/>
            <a:ext cx="9720000" cy="2340000"/>
          </a:xfrm>
          <a:prstGeom prst="rect">
            <a:avLst/>
          </a:prstGeom>
        </p:spPr>
        <p:txBody>
          <a:bodyPr lIns="0" rIns="0" anchor="b"/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9587" y="3947620"/>
            <a:ext cx="9720000" cy="1655762"/>
          </a:xfrm>
          <a:prstGeom prst="rect">
            <a:avLst/>
          </a:prstGeom>
        </p:spPr>
        <p:txBody>
          <a:bodyPr lIns="0" rIns="0"/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&amp; Contacts</a:t>
            </a:r>
            <a:endParaRPr lang="ru-RU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20521" y="726772"/>
            <a:ext cx="47609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i="1" dirty="0">
                <a:solidFill>
                  <a:schemeClr val="bg1"/>
                </a:solidFill>
                <a:latin typeface="+mj-lt"/>
              </a:rPr>
              <a:t>Q&amp;A</a:t>
            </a:r>
            <a:endParaRPr lang="ru-RU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2" y="736316"/>
            <a:ext cx="319200" cy="3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6000" y="5949000"/>
            <a:ext cx="1881811" cy="6110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79500" y="6069836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msdevcon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8479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20521" y="726772"/>
            <a:ext cx="127823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ru-RU" i="1" dirty="0">
                <a:solidFill>
                  <a:schemeClr val="bg1"/>
                </a:solidFill>
                <a:latin typeface="+mj-lt"/>
              </a:rPr>
              <a:t>Что дальше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2" y="736316"/>
            <a:ext cx="319200" cy="3192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76942" y="2053966"/>
            <a:ext cx="3600000" cy="1325563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Action 1</a:t>
            </a:r>
            <a:endParaRPr lang="ru-RU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273550" y="2054225"/>
            <a:ext cx="3600000" cy="132556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>
              <a:def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Action 2</a:t>
            </a:r>
            <a:endParaRPr lang="ru-RU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970158" y="2053965"/>
            <a:ext cx="3600000" cy="132556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>
              <a:def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Action 3</a:t>
            </a:r>
            <a:endParaRPr lang="ru-RU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273550" y="3715456"/>
            <a:ext cx="3600000" cy="132556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>
              <a:def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Description 2</a:t>
            </a:r>
            <a:endParaRPr lang="ru-RU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970158" y="3715196"/>
            <a:ext cx="3600000" cy="132556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>
              <a:def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Description 3</a:t>
            </a:r>
            <a:endParaRPr lang="ru-RU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76942" y="3715196"/>
            <a:ext cx="3600000" cy="132556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>
              <a:def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Description 1</a:t>
            </a:r>
            <a:endParaRPr lang="ru-RU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839755" y="3489649"/>
            <a:ext cx="3079102" cy="0"/>
          </a:xfrm>
          <a:prstGeom prst="line">
            <a:avLst/>
          </a:prstGeom>
          <a:ln w="254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33999" y="3489649"/>
            <a:ext cx="3079102" cy="0"/>
          </a:xfrm>
          <a:prstGeom prst="line">
            <a:avLst/>
          </a:prstGeom>
          <a:ln w="254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8230607" y="3489649"/>
            <a:ext cx="3079102" cy="0"/>
          </a:xfrm>
          <a:prstGeom prst="line">
            <a:avLst/>
          </a:prstGeom>
          <a:ln w="254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6000" y="5949000"/>
            <a:ext cx="1881811" cy="611005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579500" y="6069836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msdevcon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5825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00" y="365125"/>
            <a:ext cx="10657800" cy="903875"/>
          </a:xfrm>
          <a:prstGeom prst="rect">
            <a:avLst/>
          </a:prstGeom>
        </p:spPr>
        <p:txBody>
          <a:bodyPr lIns="0" anchor="b"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7441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Dar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00" y="365125"/>
            <a:ext cx="10657800" cy="903875"/>
          </a:xfrm>
          <a:prstGeom prst="rect">
            <a:avLst/>
          </a:prstGeom>
        </p:spPr>
        <p:txBody>
          <a:bodyPr lIns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129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908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059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 Slide">
    <p:bg>
      <p:bgPr>
        <a:solidFill>
          <a:srgbClr val="BB0D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20521" y="726772"/>
            <a:ext cx="873637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ru-RU" i="1" dirty="0">
                <a:solidFill>
                  <a:schemeClr val="bg1"/>
                </a:solidFill>
                <a:latin typeface="+mj-lt"/>
              </a:rPr>
              <a:t>Отзывы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95324" y="1268413"/>
            <a:ext cx="10800675" cy="467995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4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58775" indent="-179388">
              <a:buFont typeface="Segoe UI" panose="020B0502040204020203" pitchFamily="34" charset="0"/>
              <a:buChar char="◦"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000" y="5949000"/>
            <a:ext cx="1881811" cy="611005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646405" y="72677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💖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797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s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561636"/>
            <a:ext cx="1743491" cy="641332"/>
          </a:xfrm>
          <a:prstGeom prst="rect">
            <a:avLst/>
          </a:prstGeom>
        </p:spPr>
      </p:pic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16000" y="5949000"/>
            <a:ext cx="11645837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201</a:t>
            </a:r>
            <a:r>
              <a:rPr lang="ru-RU" sz="700" dirty="0">
                <a:solidFill>
                  <a:schemeClr val="bg1"/>
                </a:solidFill>
                <a:cs typeface="Segoe UI" pitchFamily="34" charset="0"/>
              </a:rPr>
              <a:t>7</a:t>
            </a:r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0655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- Windows Track">
    <p:bg>
      <p:bgPr>
        <a:solidFill>
          <a:srgbClr val="0C2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C05A56E-AA6B-44A5-91AC-C6813895A3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2E73C37-349D-467E-BEBA-B76A22D641AC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27000">
                <a:schemeClr val="tx1">
                  <a:alpha val="83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187" y="5229000"/>
            <a:ext cx="9720000" cy="1295762"/>
          </a:xfrm>
          <a:prstGeom prst="rect">
            <a:avLst/>
          </a:prstGeom>
        </p:spPr>
        <p:txBody>
          <a:bodyPr lIns="0" rIns="0"/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1187" y="2709000"/>
            <a:ext cx="9720000" cy="2340000"/>
          </a:xfrm>
          <a:prstGeom prst="rect">
            <a:avLst/>
          </a:prstGeom>
        </p:spPr>
        <p:txBody>
          <a:bodyPr lIns="0" rIns="0" anchor="b"/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26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20521" y="726772"/>
            <a:ext cx="50654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ru-RU" i="1" dirty="0">
                <a:solidFill>
                  <a:schemeClr val="bg1"/>
                </a:solidFill>
                <a:latin typeface="+mj-lt"/>
              </a:rPr>
              <a:t>Цели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2" y="736316"/>
            <a:ext cx="319200" cy="3192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76942" y="2053966"/>
            <a:ext cx="3600000" cy="1325563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Goal 1</a:t>
            </a:r>
            <a:endParaRPr lang="ru-RU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273550" y="2054225"/>
            <a:ext cx="3600000" cy="132556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>
              <a:def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Goal 2</a:t>
            </a:r>
            <a:endParaRPr lang="ru-RU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970158" y="2053965"/>
            <a:ext cx="3600000" cy="132556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>
              <a:def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Goal 3</a:t>
            </a:r>
            <a:endParaRPr lang="ru-RU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273550" y="3715456"/>
            <a:ext cx="3600000" cy="132556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>
              <a:def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Description 2</a:t>
            </a:r>
            <a:endParaRPr lang="ru-RU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970158" y="3715196"/>
            <a:ext cx="3600000" cy="132556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>
              <a:def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Description 3</a:t>
            </a:r>
            <a:endParaRPr lang="ru-RU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76942" y="3715196"/>
            <a:ext cx="3600000" cy="132556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>
              <a:def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Description 1</a:t>
            </a:r>
            <a:endParaRPr lang="ru-RU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839755" y="3489649"/>
            <a:ext cx="3079102" cy="0"/>
          </a:xfrm>
          <a:prstGeom prst="line">
            <a:avLst/>
          </a:prstGeom>
          <a:ln w="254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33999" y="3489649"/>
            <a:ext cx="3079102" cy="0"/>
          </a:xfrm>
          <a:prstGeom prst="line">
            <a:avLst/>
          </a:prstGeom>
          <a:ln w="254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8230607" y="3489649"/>
            <a:ext cx="3079102" cy="0"/>
          </a:xfrm>
          <a:prstGeom prst="line">
            <a:avLst/>
          </a:prstGeom>
          <a:ln w="254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6000" y="5949000"/>
            <a:ext cx="1881811" cy="611005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579500" y="6069836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msdevcon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796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00" y="365125"/>
            <a:ext cx="10657800" cy="903875"/>
          </a:xfrm>
          <a:prstGeom prst="rect">
            <a:avLst/>
          </a:prstGeom>
        </p:spPr>
        <p:txBody>
          <a:bodyPr lIns="0" anchor="b"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00" y="1449000"/>
            <a:ext cx="10515600" cy="4351338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1800"/>
              </a:spcBef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0" indent="0">
              <a:buNone/>
              <a:defRPr sz="2000"/>
            </a:lvl2pPr>
            <a:lvl3pPr marL="358775" indent="-179388">
              <a:buFont typeface="Segoe UI" panose="020B0502040204020203" pitchFamily="34" charset="0"/>
              <a:buChar char="◦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741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 -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587" y="1442144"/>
            <a:ext cx="9720000" cy="2340000"/>
          </a:xfrm>
          <a:prstGeom prst="rect">
            <a:avLst/>
          </a:prstGeom>
        </p:spPr>
        <p:txBody>
          <a:bodyPr lIns="0" rIns="0" anchor="b"/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Title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9587" y="3947620"/>
            <a:ext cx="9720000" cy="1655762"/>
          </a:xfrm>
          <a:prstGeom prst="rect">
            <a:avLst/>
          </a:prstGeom>
        </p:spPr>
        <p:txBody>
          <a:bodyPr lIns="0" rIns="0"/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000" y="5949000"/>
            <a:ext cx="1881811" cy="61100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579500" y="6069836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msdevcon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952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 - Dark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587" y="1442144"/>
            <a:ext cx="9720000" cy="2340000"/>
          </a:xfrm>
          <a:prstGeom prst="rect">
            <a:avLst/>
          </a:prstGeom>
        </p:spPr>
        <p:txBody>
          <a:bodyPr lIns="0" rIns="0" anchor="b"/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Title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9587" y="3947620"/>
            <a:ext cx="9720000" cy="1655762"/>
          </a:xfrm>
          <a:prstGeom prst="rect">
            <a:avLst/>
          </a:prstGeom>
        </p:spPr>
        <p:txBody>
          <a:bodyPr lIns="0" rIns="0"/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000" y="5949000"/>
            <a:ext cx="1881811" cy="61100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579500" y="6069836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msdevcon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908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 Slide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587" y="1442144"/>
            <a:ext cx="9720000" cy="2340000"/>
          </a:xfrm>
          <a:prstGeom prst="rect">
            <a:avLst/>
          </a:prstGeom>
        </p:spPr>
        <p:txBody>
          <a:bodyPr lIns="0" rIns="0" anchor="b"/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Demonstration Title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9587" y="3947620"/>
            <a:ext cx="9720000" cy="1655762"/>
          </a:xfrm>
          <a:prstGeom prst="rect">
            <a:avLst/>
          </a:prstGeom>
        </p:spPr>
        <p:txBody>
          <a:bodyPr lIns="0" rIns="0"/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ru-RU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20521" y="726772"/>
            <a:ext cx="1549911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ru-RU" i="1" dirty="0">
                <a:solidFill>
                  <a:schemeClr val="bg1"/>
                </a:solidFill>
                <a:latin typeface="+mj-lt"/>
              </a:rPr>
              <a:t>Демонстрация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2" y="736316"/>
            <a:ext cx="319200" cy="3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6000" y="5949000"/>
            <a:ext cx="1881811" cy="6110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79500" y="6069836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msdevcon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330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1"/>
            <a:ext cx="12192000" cy="13581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00" y="365125"/>
            <a:ext cx="10657800" cy="903875"/>
          </a:xfrm>
          <a:prstGeom prst="rect">
            <a:avLst/>
          </a:prstGeom>
        </p:spPr>
        <p:txBody>
          <a:bodyPr lIns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95325" y="1449388"/>
            <a:ext cx="10658475" cy="5219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Consolas" panose="020B0609020204030204" pitchFamily="49" charset="0"/>
              </a:defRPr>
            </a:lvl1pPr>
            <a:lvl2pPr marL="457200" indent="0">
              <a:buNone/>
              <a:defRPr sz="2000">
                <a:latin typeface="Consolas" panose="020B0609020204030204" pitchFamily="49" charset="0"/>
              </a:defRPr>
            </a:lvl2pPr>
            <a:lvl3pPr marL="914400" indent="0">
              <a:buNone/>
              <a:defRPr sz="2000">
                <a:latin typeface="Consolas" panose="020B0609020204030204" pitchFamily="49" charset="0"/>
              </a:defRPr>
            </a:lvl3pPr>
            <a:lvl4pPr marL="1371600" indent="0">
              <a:buNone/>
              <a:defRPr sz="2000">
                <a:latin typeface="Consolas" panose="020B0609020204030204" pitchFamily="49" charset="0"/>
              </a:defRPr>
            </a:lvl4pPr>
            <a:lvl5pPr marL="1828800" indent="0">
              <a:buNone/>
              <a:defRPr sz="20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39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actice Slide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587" y="1442144"/>
            <a:ext cx="9720000" cy="2340000"/>
          </a:xfrm>
          <a:prstGeom prst="rect">
            <a:avLst/>
          </a:prstGeom>
        </p:spPr>
        <p:txBody>
          <a:bodyPr lIns="0" rIns="0" anchor="b"/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Exercise Title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9587" y="3947620"/>
            <a:ext cx="9720000" cy="1655762"/>
          </a:xfrm>
          <a:prstGeom prst="rect">
            <a:avLst/>
          </a:prstGeom>
        </p:spPr>
        <p:txBody>
          <a:bodyPr lIns="0" rIns="0"/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ru-RU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20521" y="726772"/>
            <a:ext cx="103855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ru-RU" i="1" dirty="0">
                <a:solidFill>
                  <a:schemeClr val="bg1"/>
                </a:solidFill>
                <a:latin typeface="+mj-lt"/>
              </a:rPr>
              <a:t>Практика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2" y="736316"/>
            <a:ext cx="319200" cy="3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6000" y="5949000"/>
            <a:ext cx="1881811" cy="6110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79500" y="6069836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msdevcon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457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42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74" r:id="rId3"/>
    <p:sldLayoutId id="2147483650" r:id="rId4"/>
    <p:sldLayoutId id="2147483649" r:id="rId5"/>
    <p:sldLayoutId id="2147483662" r:id="rId6"/>
    <p:sldLayoutId id="2147483663" r:id="rId7"/>
    <p:sldLayoutId id="2147483670" r:id="rId8"/>
    <p:sldLayoutId id="2147483664" r:id="rId9"/>
    <p:sldLayoutId id="2147483671" r:id="rId10"/>
    <p:sldLayoutId id="2147483672" r:id="rId11"/>
    <p:sldLayoutId id="2147483675" r:id="rId12"/>
    <p:sldLayoutId id="2147483665" r:id="rId13"/>
    <p:sldLayoutId id="2147483666" r:id="rId14"/>
    <p:sldLayoutId id="2147483667" r:id="rId15"/>
    <p:sldLayoutId id="2147483668" r:id="rId16"/>
    <p:sldLayoutId id="2147483676" r:id="rId17"/>
    <p:sldLayoutId id="214748367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@koz.tv?subject=DevCon%20Azure%20Batch" TargetMode="Externa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batch-samples" TargetMode="External"/><Relationship Id="rId4" Type="http://schemas.openxmlformats.org/officeDocument/2006/relationships/hyperlink" Target="https://docs.microsoft.com/en-us/azure/batch/batch-dotnet-get-started" TargetMode="External"/><Relationship Id="rId5" Type="http://schemas.openxmlformats.org/officeDocument/2006/relationships/hyperlink" Target="https://docs.microsoft.com/en-us/azure/batch/batch-python-tutorial" TargetMode="External"/><Relationship Id="rId6" Type="http://schemas.openxmlformats.org/officeDocument/2006/relationships/hyperlink" Target="https://github.com/Azure/batch-shipyard/" TargetMode="External"/><Relationship Id="rId7" Type="http://schemas.openxmlformats.org/officeDocument/2006/relationships/hyperlink" Target="https://docs.microsoft.com/en-us/azure/batch/batch-low-pri-vms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notebooks.azure.com/mixvlad/libraries/cntkscal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449000"/>
            <a:ext cx="12216000" cy="37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189" y="2529000"/>
            <a:ext cx="5947621" cy="193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87" y="1989000"/>
            <a:ext cx="9720000" cy="3060000"/>
          </a:xfrm>
        </p:spPr>
        <p:txBody>
          <a:bodyPr anchor="t"/>
          <a:lstStyle/>
          <a:p>
            <a:r>
              <a:rPr lang="ru-RU" dirty="0"/>
              <a:t>Обучение </a:t>
            </a:r>
            <a:r>
              <a:rPr lang="ru-RU" dirty="0" err="1"/>
              <a:t>нейросетей</a:t>
            </a:r>
            <a:r>
              <a:rPr lang="ru-RU" dirty="0"/>
              <a:t> в масштабе с использованием </a:t>
            </a:r>
            <a:r>
              <a:rPr lang="en-US" dirty="0"/>
              <a:t>Azure Batch</a:t>
            </a:r>
            <a:endParaRPr lang="ru-RU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Михаил Козлов</a:t>
            </a:r>
            <a:endParaRPr lang="ru-RU" dirty="0"/>
          </a:p>
          <a:p>
            <a:r>
              <a:rPr lang="en-US" dirty="0" err="1" smtClean="0">
                <a:hlinkClick r:id="rId2"/>
              </a:rPr>
              <a:t>m@koz.tv</a:t>
            </a:r>
            <a:endParaRPr lang="ru-RU" dirty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87" y="729000"/>
            <a:ext cx="2421811" cy="78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35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ru-RU" dirty="0" smtClean="0"/>
              <a:t>Что нужно для работы</a:t>
            </a:r>
            <a:endParaRPr lang="ru-R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69587" y="2529000"/>
            <a:ext cx="9720000" cy="3060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Аккаунт в </a:t>
            </a:r>
            <a:r>
              <a:rPr lang="en-US" dirty="0" smtClean="0"/>
              <a:t>Azure </a:t>
            </a:r>
            <a:r>
              <a:rPr lang="ru-RU" dirty="0" smtClean="0"/>
              <a:t>с положительным балансом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Перейти по ссылке:</a:t>
            </a:r>
            <a:br>
              <a:rPr lang="ru-RU" dirty="0" smtClean="0"/>
            </a:br>
            <a:endParaRPr lang="ru-RU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notebooks.azure.com</a:t>
            </a:r>
            <a:r>
              <a:rPr lang="en-US" dirty="0"/>
              <a:t>/</a:t>
            </a:r>
            <a:r>
              <a:rPr lang="en-US" dirty="0" err="1"/>
              <a:t>mixvlad</a:t>
            </a:r>
            <a:r>
              <a:rPr lang="en-US" dirty="0"/>
              <a:t>/libraries/</a:t>
            </a:r>
            <a:r>
              <a:rPr lang="en-US" dirty="0" err="1"/>
              <a:t>cntkscale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22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lvl="1"/>
            <a:r>
              <a:rPr lang="ru-RU" dirty="0" smtClean="0"/>
              <a:t>Примеры </a:t>
            </a:r>
            <a:r>
              <a:rPr lang="ru-RU" dirty="0"/>
              <a:t>в </a:t>
            </a:r>
            <a:r>
              <a:rPr lang="en-US" dirty="0"/>
              <a:t>Azure Notebook </a:t>
            </a:r>
            <a:r>
              <a:rPr lang="ru-RU" dirty="0"/>
              <a:t>про </a:t>
            </a:r>
            <a:r>
              <a:rPr lang="en-US" dirty="0"/>
              <a:t>Azure Batch </a:t>
            </a:r>
            <a:r>
              <a:rPr lang="ru-RU" dirty="0"/>
              <a:t>и </a:t>
            </a:r>
            <a:r>
              <a:rPr lang="en-US" dirty="0"/>
              <a:t>Docker </a:t>
            </a:r>
            <a:r>
              <a:rPr lang="ru-RU" dirty="0"/>
              <a:t>контейнеры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notebooks.azure.com/mixvlad/libraries/cntkscale</a:t>
            </a:r>
            <a:endParaRPr lang="ru-RU" dirty="0" smtClean="0"/>
          </a:p>
          <a:p>
            <a:pPr lvl="1"/>
            <a:r>
              <a:rPr lang="ru-RU" dirty="0"/>
              <a:t>Примеры приложений работающих с </a:t>
            </a:r>
            <a:r>
              <a:rPr lang="en-US" dirty="0"/>
              <a:t>Azure Batch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github.com/Azure/azure-batch-samples</a:t>
            </a:r>
            <a:endParaRPr lang="ru-RU" dirty="0" smtClean="0"/>
          </a:p>
          <a:p>
            <a:pPr lvl="1"/>
            <a:r>
              <a:rPr lang="ru-RU" dirty="0" smtClean="0"/>
              <a:t>Работа с </a:t>
            </a:r>
            <a:r>
              <a:rPr lang="en-US" dirty="0" smtClean="0"/>
              <a:t>Azure Batch </a:t>
            </a:r>
            <a:r>
              <a:rPr lang="ru-RU" dirty="0" smtClean="0"/>
              <a:t>в </a:t>
            </a:r>
            <a:r>
              <a:rPr lang="en-US" dirty="0" err="1" smtClean="0"/>
              <a:t>.Net</a:t>
            </a:r>
            <a:endParaRPr lang="ru-RU" dirty="0" smtClean="0"/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docs.microsoft.com/en-us/azure/batch/batch-dotnet-get-started</a:t>
            </a:r>
            <a:endParaRPr lang="en-US" dirty="0" smtClean="0"/>
          </a:p>
          <a:p>
            <a:pPr lvl="1"/>
            <a:r>
              <a:rPr lang="ru-RU" dirty="0" smtClean="0"/>
              <a:t>Работа с </a:t>
            </a:r>
            <a:r>
              <a:rPr lang="en-US" dirty="0"/>
              <a:t>Azure Batch </a:t>
            </a:r>
            <a:r>
              <a:rPr lang="ru-RU" dirty="0"/>
              <a:t>в </a:t>
            </a:r>
            <a:r>
              <a:rPr lang="en-US" dirty="0"/>
              <a:t>P</a:t>
            </a:r>
            <a:r>
              <a:rPr lang="en-US" dirty="0" smtClean="0"/>
              <a:t>ython</a:t>
            </a:r>
            <a:endParaRPr lang="ru-RU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docs.microsoft.com/en-us/azure/batch/batch-python-tutorial</a:t>
            </a:r>
            <a:endParaRPr lang="en-US" dirty="0" smtClean="0"/>
          </a:p>
          <a:p>
            <a:pPr lvl="1"/>
            <a:r>
              <a:rPr lang="ru-RU" dirty="0" smtClean="0"/>
              <a:t>Использование </a:t>
            </a:r>
            <a:r>
              <a:rPr lang="en-US" dirty="0" smtClean="0"/>
              <a:t>Docker </a:t>
            </a:r>
            <a:r>
              <a:rPr lang="ru-RU" dirty="0" smtClean="0"/>
              <a:t>в </a:t>
            </a:r>
            <a:r>
              <a:rPr lang="en-US" dirty="0"/>
              <a:t>Azure </a:t>
            </a:r>
            <a:r>
              <a:rPr lang="en-US" dirty="0" smtClean="0"/>
              <a:t>Batch</a:t>
            </a:r>
            <a:endParaRPr lang="ru-RU" dirty="0" smtClean="0"/>
          </a:p>
          <a:p>
            <a:pPr lvl="1"/>
            <a:r>
              <a:rPr lang="en-US" dirty="0">
                <a:hlinkClick r:id="rId6"/>
              </a:rPr>
              <a:t>https://github.com/Azure/batch-shipyard</a:t>
            </a:r>
            <a:r>
              <a:rPr lang="en-US" dirty="0" smtClean="0">
                <a:hlinkClick r:id="rId6"/>
              </a:rPr>
              <a:t>/</a:t>
            </a:r>
            <a:endParaRPr lang="ru-RU" dirty="0" smtClean="0"/>
          </a:p>
          <a:p>
            <a:pPr lvl="1"/>
            <a:r>
              <a:rPr lang="ru-RU" dirty="0" smtClean="0"/>
              <a:t>Использование виртуальных машин с низким приоритетом</a:t>
            </a:r>
            <a:endParaRPr lang="ru-RU" dirty="0"/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docs.microsoft.com</a:t>
            </a:r>
            <a:r>
              <a:rPr lang="en-US" dirty="0">
                <a:hlinkClick r:id="rId7"/>
              </a:rPr>
              <a:t>/</a:t>
            </a:r>
            <a:r>
              <a:rPr lang="en-US" dirty="0" err="1">
                <a:hlinkClick r:id="rId7"/>
              </a:rPr>
              <a:t>en</a:t>
            </a:r>
            <a:r>
              <a:rPr lang="en-US" dirty="0">
                <a:hlinkClick r:id="rId7"/>
              </a:rPr>
              <a:t>-us/azure/batch/batch-low-</a:t>
            </a:r>
            <a:r>
              <a:rPr lang="en-US" dirty="0" err="1">
                <a:hlinkClick r:id="rId7"/>
              </a:rPr>
              <a:t>pri</a:t>
            </a:r>
            <a:r>
              <a:rPr lang="en-US" dirty="0">
                <a:hlinkClick r:id="rId7"/>
              </a:rPr>
              <a:t>-</a:t>
            </a:r>
            <a:r>
              <a:rPr lang="en-US" dirty="0" err="1">
                <a:hlinkClick r:id="rId7"/>
              </a:rPr>
              <a:t>vms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0504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Обучение </a:t>
            </a:r>
            <a:r>
              <a:rPr lang="ru-RU" dirty="0" err="1"/>
              <a:t>нейросетей</a:t>
            </a:r>
            <a:r>
              <a:rPr lang="ru-RU" dirty="0"/>
              <a:t> в масштабе с использованием </a:t>
            </a:r>
            <a:r>
              <a:rPr lang="en-US" dirty="0"/>
              <a:t>Azure Batch</a:t>
            </a:r>
            <a:endParaRPr lang="ru-R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Михаил Козлов</a:t>
            </a:r>
          </a:p>
          <a:p>
            <a:r>
              <a:rPr lang="en-US" dirty="0" smtClean="0"/>
              <a:t>m@koz.tv</a:t>
            </a:r>
            <a:endParaRPr lang="ru-RU" dirty="0" smtClean="0"/>
          </a:p>
          <a:p>
            <a:r>
              <a:rPr lang="en-US" dirty="0"/>
              <a:t>https://</a:t>
            </a:r>
            <a:r>
              <a:rPr lang="en-US" dirty="0" err="1"/>
              <a:t>www.facebook.com</a:t>
            </a:r>
            <a:r>
              <a:rPr lang="en-US" dirty="0"/>
              <a:t>/</a:t>
            </a:r>
            <a:r>
              <a:rPr lang="en-US" dirty="0" err="1"/>
              <a:t>kozlovm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69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3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evCon 2016">
      <a:dk1>
        <a:srgbClr val="000000"/>
      </a:dk1>
      <a:lt1>
        <a:sysClr val="window" lastClr="FFFFFF"/>
      </a:lt1>
      <a:dk2>
        <a:srgbClr val="00984A"/>
      </a:dk2>
      <a:lt2>
        <a:srgbClr val="D2D2D2"/>
      </a:lt2>
      <a:accent1>
        <a:srgbClr val="0078D7"/>
      </a:accent1>
      <a:accent2>
        <a:srgbClr val="00BCF2"/>
      </a:accent2>
      <a:accent3>
        <a:srgbClr val="5C2D91"/>
      </a:accent3>
      <a:accent4>
        <a:srgbClr val="D83B01"/>
      </a:accent4>
      <a:accent5>
        <a:srgbClr val="00B294"/>
      </a:accent5>
      <a:accent6>
        <a:srgbClr val="585858"/>
      </a:accent6>
      <a:hlink>
        <a:srgbClr val="00BCF2"/>
      </a:hlink>
      <a:folHlink>
        <a:srgbClr val="B4A0FF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98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Segoe UI Emoji</vt:lpstr>
      <vt:lpstr>Segoe UI Light</vt:lpstr>
      <vt:lpstr>Office Theme</vt:lpstr>
      <vt:lpstr>PowerPoint Presentation</vt:lpstr>
      <vt:lpstr>Обучение нейросетей в масштабе с использованием Azure Batch</vt:lpstr>
      <vt:lpstr>Что нужно для работы</vt:lpstr>
      <vt:lpstr>PowerPoint Presentation</vt:lpstr>
      <vt:lpstr>Обучение нейросетей в масштабе с использованием Azure Batch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 Kichinsky</dc:creator>
  <cp:lastModifiedBy>Mikhail Kozlov</cp:lastModifiedBy>
  <cp:revision>67</cp:revision>
  <dcterms:created xsi:type="dcterms:W3CDTF">2016-04-14T10:53:52Z</dcterms:created>
  <dcterms:modified xsi:type="dcterms:W3CDTF">2017-06-05T08:50:42Z</dcterms:modified>
</cp:coreProperties>
</file>