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446" autoAdjust="0"/>
  </p:normalViewPr>
  <p:slideViewPr>
    <p:cSldViewPr>
      <p:cViewPr varScale="1">
        <p:scale>
          <a:sx n="81" d="100"/>
          <a:sy n="81" d="100"/>
        </p:scale>
        <p:origin x="-61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5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2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EF0A-ED05-48E6-9AD6-A025AD93DCE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FED7-17AE-4D74-ABA2-D9EB9D9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 Swappable Guitar Effects</a:t>
            </a:r>
            <a:r>
              <a:rPr lang="en-US" baseline="0" dirty="0" smtClean="0"/>
              <a:t> Auditioning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Hot Swappable Guitar Effects Auditioning System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Swappable Guitar Effects Auditioning System</dc:title>
  <dc:creator>NPham</dc:creator>
  <cp:lastModifiedBy>NPham</cp:lastModifiedBy>
  <cp:revision>1</cp:revision>
  <dcterms:created xsi:type="dcterms:W3CDTF">2019-03-23T19:59:20Z</dcterms:created>
  <dcterms:modified xsi:type="dcterms:W3CDTF">2019-03-23T19:59:59Z</dcterms:modified>
</cp:coreProperties>
</file>