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E460D-03BC-4BC5-9C88-DD892DB8CB71}" v="1509" dt="2021-01-19T03:57:58.082"/>
    <p1510:client id="{55545FF4-181B-4CD5-BA45-98FBFC28627E}" v="1352" dt="2021-01-25T18:14:53.499"/>
    <p1510:client id="{AE1D545B-02C1-47E9-A94D-B2F6E47C0F61}" v="113" dt="2021-01-19T22:36:33.678"/>
    <p1510:client id="{B22972EE-B1D0-4C5E-8477-64F646F2E727}" v="24" dt="2021-01-25T18:26:0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notesMaster" Target="notesMasters/notesMaster1.xml" Id="rId3" /><Relationship Type="http://customschemas.google.com/relationships/presentationmetadata" Target="metadata"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11" /><Relationship Type="http://schemas.openxmlformats.org/officeDocument/2006/relationships/theme" Target="theme/theme1.xml" Id="rId10" /><Relationship Type="http://schemas.openxmlformats.org/officeDocument/2006/relationships/viewProps" Target="viewProps.xml" Id="rId9"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29224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71819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4" y="3350664"/>
            <a:ext cx="3764723" cy="88398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01486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r>
              <a:rPr lang="en-AU" sz="1050" b="1"/>
              <a:t>During initial testing of the </a:t>
            </a:r>
            <a:r>
              <a:rPr lang="en-AU" sz="1050" b="1" err="1"/>
              <a:t>InSensor</a:t>
            </a:r>
            <a:r>
              <a:rPr lang="en-AU" sz="1050" b="1"/>
              <a:t> sensor typical failure rates was 1-2% during testing.  After the Sensors went into full production and were delivered to customs the failere rate is at 15%. With the sensors being manufatured in four separate factories and constructed of seven parts coming from 26 different part suppliers additional data collection and anylislization must be preformed to identify the root cause of increase in failure rate. There is a large order coming in from three major customers and failure rate must be brought to below 5% to maintain the reputation of </a:t>
            </a:r>
            <a:r>
              <a:rPr lang="en-AU" sz="1050" b="1" err="1"/>
              <a:t>InSense</a:t>
            </a:r>
            <a:r>
              <a:rPr lang="en-AU" sz="1050" b="1"/>
              <a:t>. </a:t>
            </a:r>
          </a:p>
        </p:txBody>
      </p:sp>
      <p:sp>
        <p:nvSpPr>
          <p:cNvPr id="35" name="Google Shape;35;p1"/>
          <p:cNvSpPr txBox="1"/>
          <p:nvPr/>
        </p:nvSpPr>
        <p:spPr>
          <a:xfrm>
            <a:off x="124523" y="4077850"/>
            <a:ext cx="4343003" cy="1680130"/>
          </a:xfrm>
          <a:prstGeom prst="rect">
            <a:avLst/>
          </a:prstGeom>
          <a:noFill/>
          <a:ln>
            <a:noFill/>
          </a:ln>
        </p:spPr>
        <p:txBody>
          <a:bodyPr spcFirstLastPara="1" wrap="square" lIns="91425" tIns="45700" rIns="91425" bIns="45700" anchor="t" anchorCtr="0">
            <a:noAutofit/>
          </a:bodyPr>
          <a:lstStyle/>
          <a:p>
            <a:r>
              <a:rPr lang="en-AU" sz="1050" b="1"/>
              <a:t>To reduce </a:t>
            </a:r>
            <a:r>
              <a:rPr lang="en-AU" sz="1050" b="1" err="1"/>
              <a:t>InSense</a:t>
            </a:r>
            <a:r>
              <a:rPr lang="en-AU" sz="1050" b="1"/>
              <a:t> sensor failure rate to below 5% . </a:t>
            </a:r>
            <a:endParaRPr lang="en-AU" sz="1050" b="1" i="0" u="none" strike="noStrike" cap="none">
              <a:solidFill>
                <a:srgbClr val="000000"/>
              </a:solidFill>
              <a:latin typeface="Arial"/>
              <a:ea typeface="Arial"/>
              <a:cs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r>
              <a:rPr lang="en-AU" sz="1050" b="1"/>
              <a:t>Utilizing data from the cert to anylize which combination of parts, suppliers and factories are responsible and if certain parts should not be orderd from a specific supplier or if one of factories must no longer be used .</a:t>
            </a:r>
            <a:endParaRPr lang="en-AU" sz="1050" b="1" i="0" u="none" strike="noStrike" cap="none">
              <a:solidFill>
                <a:srgbClr val="000000"/>
              </a:solidFill>
              <a:latin typeface="Arial"/>
              <a:ea typeface="Arial"/>
              <a:cs typeface="Arial"/>
            </a:endParaRPr>
          </a:p>
        </p:txBody>
      </p:sp>
      <p:sp>
        <p:nvSpPr>
          <p:cNvPr id="37" name="Google Shape;37;p1"/>
          <p:cNvSpPr txBox="1"/>
          <p:nvPr/>
        </p:nvSpPr>
        <p:spPr>
          <a:xfrm>
            <a:off x="4575485" y="1938040"/>
            <a:ext cx="4324418" cy="1081065"/>
          </a:xfrm>
          <a:prstGeom prst="rect">
            <a:avLst/>
          </a:prstGeom>
          <a:noFill/>
          <a:ln>
            <a:noFill/>
          </a:ln>
        </p:spPr>
        <p:txBody>
          <a:bodyPr spcFirstLastPara="1" wrap="square" lIns="91425" tIns="45700" rIns="91425" bIns="45700" anchor="t" anchorCtr="0">
            <a:noAutofit/>
          </a:bodyPr>
          <a:lstStyle/>
          <a:p>
            <a:r>
              <a:rPr lang="en-AU" sz="1050" b="1"/>
              <a:t>Due the Sensor being a</a:t>
            </a:r>
            <a:r>
              <a:rPr lang="en-AU" sz="1050"/>
              <a:t> </a:t>
            </a:r>
            <a:r>
              <a:rPr lang="en-AU" sz="1050" b="1"/>
              <a:t>relatively</a:t>
            </a:r>
            <a:r>
              <a:rPr lang="en-AU" sz="1050"/>
              <a:t> </a:t>
            </a:r>
            <a:r>
              <a:rPr lang="en-AU" sz="1050" b="1"/>
              <a:t>new product there is only two quarters worth of production data avalible and we must make sure that a generated solutions do not take premature actions on account of small data samples.  </a:t>
            </a:r>
            <a:endParaRPr lang="en-AU" sz="1050" b="1" i="0" u="none" strike="noStrike" cap="none">
              <a:solidFill>
                <a:srgbClr val="000000"/>
              </a:solidFill>
              <a:latin typeface="Arial"/>
              <a:ea typeface="Arial"/>
              <a:cs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AU" sz="1050" b="1"/>
              <a:t>Chi-squares – Excel spreadsheet of sensor data that include suppliers, manufactures and failure status.</a:t>
            </a:r>
            <a:endParaRPr lang="en-AU" sz="1050" b="1" i="0" u="none" strike="noStrike" cap="none">
              <a:solidFill>
                <a:srgbClr val="000000"/>
              </a:solidFill>
              <a:latin typeface="Arial"/>
              <a:ea typeface="Arial"/>
              <a:cs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a:t>
            </a:r>
            <a:endParaRPr/>
          </a:p>
        </p:txBody>
      </p:sp>
      <p:sp>
        <p:nvSpPr>
          <p:cNvPr id="47" name="Google Shape;47;p1"/>
          <p:cNvSpPr txBox="1"/>
          <p:nvPr/>
        </p:nvSpPr>
        <p:spPr>
          <a:xfrm>
            <a:off x="4581247" y="3349192"/>
            <a:ext cx="4324418" cy="1081065"/>
          </a:xfrm>
          <a:prstGeom prst="rect">
            <a:avLst/>
          </a:prstGeom>
          <a:noFill/>
          <a:ln>
            <a:noFill/>
          </a:ln>
        </p:spPr>
        <p:txBody>
          <a:bodyPr spcFirstLastPara="1" wrap="square" lIns="91425" tIns="45700" rIns="91425" bIns="45700" anchor="t" anchorCtr="0">
            <a:noAutofit/>
          </a:bodyPr>
          <a:lstStyle/>
          <a:p>
            <a:r>
              <a:rPr lang="en-AU" sz="1050" b="1"/>
              <a:t>James </a:t>
            </a:r>
            <a:r>
              <a:rPr lang="en-AU" sz="1050" b="1" err="1"/>
              <a:t>Hansk</a:t>
            </a:r>
            <a:r>
              <a:rPr lang="en-AU" sz="1050" b="1"/>
              <a:t> –CEO</a:t>
            </a:r>
            <a:endParaRPr lang="en-AU" sz="1050"/>
          </a:p>
          <a:p>
            <a:r>
              <a:rPr lang="en-AU" sz="1050" b="1"/>
              <a:t>Otto Evans – </a:t>
            </a:r>
            <a:r>
              <a:rPr lang="en-AU" sz="1050" b="1" err="1"/>
              <a:t>InSense</a:t>
            </a:r>
            <a:r>
              <a:rPr lang="en-AU" sz="1050" b="1"/>
              <a:t> President</a:t>
            </a:r>
          </a:p>
          <a:p>
            <a:r>
              <a:rPr lang="en-AU" sz="1050" b="1"/>
              <a:t>Tony Abraham – InSense VP</a:t>
            </a:r>
          </a:p>
          <a:p>
            <a:r>
              <a:rPr lang="en-AU" sz="1050" b="1"/>
              <a:t>Berbard Ong – CTO</a:t>
            </a:r>
          </a:p>
          <a:p>
            <a:r>
              <a:rPr lang="en-AU" sz="1050" b="1"/>
              <a:t>Shane Buchholz – Head Engineer</a:t>
            </a:r>
          </a:p>
          <a:p>
            <a:r>
              <a:rPr lang="en-AU" sz="1050" b="1"/>
              <a:t>Kearen Chu – President</a:t>
            </a:r>
          </a:p>
          <a:p>
            <a:r>
              <a:rPr lang="en-AU" sz="1050" b="1"/>
              <a:t>Vince </a:t>
            </a:r>
            <a:r>
              <a:rPr lang="en-AU" sz="1050" b="1" err="1"/>
              <a:t>Maccano</a:t>
            </a:r>
            <a:r>
              <a:rPr lang="en-AU" sz="1050" b="1"/>
              <a:t> – Head of Data Science</a:t>
            </a:r>
          </a:p>
          <a:p>
            <a:endParaRPr lang="en-AU" sz="1050" b="1"/>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r>
              <a:rPr lang="en-AU" b="1"/>
              <a:t>How Can Nordic Sensing Co. reduce the failure rate of </a:t>
            </a:r>
            <a:r>
              <a:rPr lang="en-AU" b="1" err="1"/>
              <a:t>it's</a:t>
            </a:r>
            <a:r>
              <a:rPr lang="en-AU" b="1"/>
              <a:t> flagship sensor to below 5% in the next 6 months by means of identifing which manufaturing location or part supplier is causing an increase percentage rate of failure.  </a:t>
            </a:r>
            <a:endParaRPr lang="en-US"/>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revision>1</cp:revision>
  <dcterms:modified xsi:type="dcterms:W3CDTF">2021-01-25T18:26:29Z</dcterms:modified>
</cp:coreProperties>
</file>