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56725" cy="7053263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B2E"/>
    <a:srgbClr val="D60093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>
        <p:scale>
          <a:sx n="50" d="100"/>
          <a:sy n="50" d="100"/>
        </p:scale>
        <p:origin x="36" y="-2544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3623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104" y="0"/>
            <a:ext cx="4053622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281"/>
            <a:ext cx="4053623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104" y="6700281"/>
            <a:ext cx="4053622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3623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9908" y="0"/>
            <a:ext cx="4053622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28638"/>
            <a:ext cx="3527425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188" tIns="10094" rIns="20188" bIns="1009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12" y="3349342"/>
            <a:ext cx="7484102" cy="3175246"/>
          </a:xfrm>
          <a:prstGeom prst="rect">
            <a:avLst/>
          </a:prstGeom>
        </p:spPr>
        <p:txBody>
          <a:bodyPr vert="horz" lIns="20188" tIns="10094" rIns="20188" bIns="100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00281"/>
            <a:ext cx="4053623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9908" y="6700281"/>
            <a:ext cx="4053622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7631" indent="-2875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5020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1028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70362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3044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9052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5060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91068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42668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2070087"/>
            <a:ext cx="31682165" cy="10861349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22931427"/>
            <a:ext cx="31682165" cy="540615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0741561"/>
            <a:ext cx="6698270" cy="375254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1741799"/>
            <a:ext cx="2807894" cy="1752600"/>
          </a:xfrm>
        </p:spPr>
        <p:txBody>
          <a:bodyPr/>
          <a:lstStyle/>
          <a:p>
            <a:pPr>
              <a:defRPr/>
            </a:pPr>
            <a:fld id="{38CE9746-3E67-4984-B2FE-1AF1BA163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926080"/>
            <a:ext cx="31641528" cy="14961792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16824960"/>
            <a:ext cx="27138662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5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1704327"/>
            <a:ext cx="31641528" cy="13079256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0848320"/>
            <a:ext cx="32103802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24871680"/>
            <a:ext cx="32103802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7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3011554"/>
            <a:ext cx="31641523" cy="13824096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0848320"/>
            <a:ext cx="31641528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46AF8-960E-4160-8BB5-686F276ED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3011551"/>
            <a:ext cx="7949434" cy="2536232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3011551"/>
            <a:ext cx="22638470" cy="25362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89B9D-719E-42D8-8020-085B69862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2995728"/>
            <a:ext cx="31628155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0241280"/>
            <a:ext cx="31641528" cy="18132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A587-5FAF-42E6-BE45-17C25F99A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9957898"/>
            <a:ext cx="31641528" cy="705024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7190720"/>
            <a:ext cx="31641528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C188EA6C-4A5C-449A-8168-A4D2F9419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0256191"/>
            <a:ext cx="15348149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0256191"/>
            <a:ext cx="15346046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5EB4A3CC-8336-4978-A66C-FB77D18E1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0687805"/>
            <a:ext cx="13798061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3453865"/>
            <a:ext cx="1534815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0672310"/>
            <a:ext cx="13791547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3438371"/>
            <a:ext cx="1533926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2008A453-5BDB-4A82-A97B-AE3AC9DF9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6625C-FC05-44C9-AD1B-5BE1C448A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2B76-BBD0-4131-9F1A-F9B85BA33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141222"/>
            <a:ext cx="12622003" cy="4686298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141230"/>
            <a:ext cx="18196349" cy="259918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7673342"/>
            <a:ext cx="12622003" cy="20459693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D8EB-A991-429A-9F15-1E5050711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3042880"/>
            <a:ext cx="31641528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3047832"/>
            <a:ext cx="31641528" cy="1850385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5763222"/>
            <a:ext cx="31641528" cy="2369818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766D1F85-FC8E-4B63-A86C-FC56C2C366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097280"/>
            <a:ext cx="9509760" cy="3186541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3595"/>
            <a:ext cx="9370906" cy="32892019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3291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0241280"/>
            <a:ext cx="31641528" cy="186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29448430"/>
            <a:ext cx="3678624" cy="1776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29451886"/>
            <a:ext cx="2743914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3781361"/>
            <a:ext cx="28078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14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>
                <a:latin typeface="+mn-lt"/>
              </a:rPr>
              <a:t> </a:t>
            </a:r>
            <a:endParaRPr lang="en-US" sz="5900" b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9302176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0160" y="914400"/>
            <a:ext cx="18470880" cy="288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Object Oriented Traffic </a:t>
            </a:r>
            <a:r>
              <a:rPr lang="en-US" sz="8800" dirty="0" smtClean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Simulation</a:t>
            </a:r>
            <a:endParaRPr lang="en-US" sz="88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By Nick Powers, and Jordan White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CS 4491 - Dr. Jose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Garrido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63566" y="61722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Introduction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The following outlines the development of a process-based traffic simulation. Development consisted of devising a routing algorithm, and designing concurrent software.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1052618" y="121920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052617" y="182118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endParaRPr lang="en-US" sz="3600" b="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78600"/>
            <a:ext cx="5101602" cy="4800600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1810999" y="4267200"/>
            <a:ext cx="20269202" cy="11506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Images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1780518" y="16764000"/>
            <a:ext cx="14554200" cy="84201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The Interface so far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33985200" y="9144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Vehicle Navigation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A routing algorithm was developed to  help vehicles navigate the road network to their destination. Storing the road network as a directed graph allows us to use the Bellman Ford algorithm to compute the minimum cost between every two nodes. Using that information a next-hop matrix is constructed where each element represents the adjacent node to travel to from any given node.</a:t>
            </a:r>
            <a:endParaRPr lang="en-US" sz="3600" b="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816804" y="5262920"/>
            <a:ext cx="7772401" cy="10510479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Intersections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670" y="6553200"/>
            <a:ext cx="3432667" cy="1305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670" y="7843481"/>
            <a:ext cx="3432667" cy="1305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913" y="9535426"/>
            <a:ext cx="3527993" cy="4713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06" y="9535425"/>
            <a:ext cx="3527993" cy="471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09591" y="8585233"/>
            <a:ext cx="11889609" cy="681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600" dirty="0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11323</TotalTime>
  <Words>123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Nick powers</cp:lastModifiedBy>
  <cp:revision>194</cp:revision>
  <cp:lastPrinted>2014-07-01T18:04:06Z</cp:lastPrinted>
  <dcterms:created xsi:type="dcterms:W3CDTF">1999-06-15T14:29:13Z</dcterms:created>
  <dcterms:modified xsi:type="dcterms:W3CDTF">2015-04-21T14:31:07Z</dcterms:modified>
</cp:coreProperties>
</file>