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3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4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4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3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6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0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96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8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45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3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2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5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7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4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09E573-329E-134D-8608-9B5ED760A04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3B94CA-4A7E-C94B-9B0C-CD80EC8A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5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Kurtansky, Nick</dc:creator>
  <cp:lastModifiedBy>Kurtansky, Nick</cp:lastModifiedBy>
  <cp:revision>1</cp:revision>
  <dcterms:created xsi:type="dcterms:W3CDTF">2018-04-22T17:09:23Z</dcterms:created>
  <dcterms:modified xsi:type="dcterms:W3CDTF">2018-04-22T17:11:21Z</dcterms:modified>
</cp:coreProperties>
</file>