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9" r:id="rId6"/>
    <p:sldId id="260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17" d="100"/>
          <a:sy n="117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082246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828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78007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a6894aab-fc13-4e33-b2e5-a8be4f82b11e}">
  <we:reference id="WA200003233" version="2.0.0.3" store="en-US" storeType="OMEX"/>
  <we:alternateReferences/>
  <we:properties>
    <we:property name="Microsoft.Office.CampaignId" value="&quot;none&quot;"/>
    <we:property name="creatorTenantId" value="&quot;fa878e4f-3c96-422c-81c7-cb4196ec4e25&quot;"/>
    <we:property name="reportUrl" value="&quot;/groups/me/reports/c32934d9-3895-4880-b3e4-72c6d0ea7560?bookmarkGuid=c504516f-db70-4f32-b7a2-9878bd3108cc&amp;bookmarkUsage=1&amp;ctid=fa878e4f-3c96-422c-81c7-cb4196ec4e25&amp;fromEntryPoint=export&quot;"/>
    <we:property name="reportState" value="&quot;CONNECTED&quot;"/>
    <we:property name="reportEmbeddedTime" value="&quot;2023-01-03T21:35:44.128Z&quot;"/>
    <we:property name="creatorSessionId" value="&quot;7db32d2f-120f-44f7-a399-c4807797731e&quot;"/>
    <we:property name="creatorUserId" value="&quot;100320023D519A1D&quot;"/>
    <we:property name="reportName" value="&quot;Power BI Portfolio Project (9)&quot;"/>
    <we:property name="isFiltersActionButtonVisible" value="true"/>
    <we:property name="initialStateBookmark" value="&quot;H4sIAAAAAAAAA+1X227jNhD9FUNANy9Cofslb47XKYptNoazSB8WRjEUxw43lChQVBpv4H8vLxaSOI3jZpsWRfdFIIfD4eHhGXJ051HWtRzWH6FG79g7EeK6Bnk9Cj3fa7a28/MPZ+P5h98+js+m2ixaxUTTecd3ngK5QnXJuh64iaCNnxe+B5zPYGV6S+Ad+l6LshMNcPYVnbMeUrLHje/hbcuFBBPyQoFCE/ZGu+u+Xjv8MdYrQqXYDV5gpZx1jq2Qauj7XudaFtLjMRPMLjgRjQLW6MDGtszCoMrTkCQQEQJRkEFl7YyrrQtZT29bqfdzN/BwagcLQmgapWkBeVjlJY1ImmoIat0anzG9gaZC6tmNSey6LYqJ4H1tW9NH9gvRywrnuLRDjWJqrcN0wDV7G03PTApNnjWOa9E3ylqvxO8TiZot6h2HG/9uWH6iTSshWQX8GxFwUYHjdAfFTyieQAgeQHiWgfFqJXEFw7FM35Ce077ZHn+wD+o/wNYcV2biUxQLbelYs+LbhLhX6icHrrIAJlcglck58kUr2ghTzxOSojxZW22+Z3KQeuTvYP23GN8shpTVzl8e5OaWcIf8b9XjYmPMcZHmcQA5icsQo6okeZw8n9b/Z8G2KFqOu4jcDTci69EnhPo1qiUgv0v2r3HspJtEYZKmWR5HJQ1pGhQ0L1+U7lvr4cJQOHKP92vUoIBwnN4eKIZwVwxvsAXDtu+RmNAoK/QDXpZYpEEaVYGJtX8zeKuI2NmMibYskFQUIpoluqQo9DFG+YHFBI2TIMiSmKZAwzLJ82W6vC8mHh+vC2eiXQ7lkU6fUylqG3dbwLXa854SKWhvkPqe20RgdP7rFUrc6rmhbMi1n3eY7g6XvOvY1XfonzkEnk2wS+C9LRF13F+Y3oxj2Zq171FZ/jB6b4rPd6NZL/HIznrGd8xrDX40uRKV2Ot4Atcoj44656q/rO32TphWHJjc73PG+PXoBF70apRd8ACYc+haglKuD/A9l9Cs8IHjwgr7G2+AQSvPnuB/uOZ78aZqGX5/tw5WgnuyCJaQhTEsIa1oERcBddXWXqJZrX8Mn96hBUZJki3LIIwKfYNCFsfha29kG/De4tWof1JNQ/Sqa6HCGTTu/mvd5hhaPy1daKgRjG3bq/ZP0s/8t3p2DQ2G6QfuQH9H2+YP9HGxTHIPAAA=&quot;"/>
    <we:property name="bookmark" value="&quot;H4sIAAAAAAAAA+1X227jNhD9FUNAmxej0P2St8TrLBboxUgW6UPhhyE5crihRIGi0riB/315sZDEaRw327RY7L4I5HA4PDw8Q47uAsb7TsD6V2gwOA5OpbxuQF1PomAatI9tOSM5oSkL67jCJMyRxqnxkp3msu2D47tAg1qhvuT9AMIGNMY/ltMAhFjAyvZqED1Ogw5VL1sQ/C/0zmZIqwE30wBvOyEV2JAXGjTasDfG3fQNlOinxKwIVPMbvECqvfUcO6n02J8GvW85SI/HbDC34Ey2GnhrAltbnUchLbKIpBATAnGYA3V2LvTWhaznt50y+7kbaTlzgyUhLIuzrIQiokXFYpJlBoJed9bnhN1AS5EFbmMK+36LYibF0LjW/JH9Qg6K4jnWbqjVXK9NmB6EYW9j6FkoachzxpNGDq121iv550yhYYsFx9FmejcuPzOmlVScgvhCBEJS8JzuoHiP8gmE8AGEZxk4Wa0UrmA8lvkb0nM2tNvjD/dB/Q/YOseVnfgUxdJYet6uxDYh7pX60YOjDsDsCpS2OUc+GUVbYZp5UjFUp2unzXdcjVKPpztY/y/GN8sxZY3zpwe5uSXcI/9X9bjcWHNSZkUSQkGSKsKYVqRI0ufT+lsWbIeyE7iLyN9wE7KefERoXqNaAuq7ZP8Zx166aRylWZYXSVyxiGVhyYrqRem+tR4uLIUT/3i/Rg0aiMD57YFiiHbF8AZbsGxPA5IQFuelecCrCssszGIa2lj7N4O3msidzdhodYmEMohZnpqSojTHGBcHFhMsScMwTxOWAYuqtCjqrL4vJh4frw9no12O5ZFJnzMlGxd3W891xvOeEiXZYJFOA7+J0Or89ytUuNVzy/iYax92mO4Pl7zvuNV36F94BIFLsEsQgysRTdyfudmMZ9mZje9RVf0weWdr0R8ni0HhkZv1jO+JaAz4yexKUrnX8RSuUR0d9d7VfHnX750wpwK42u/zCxfXk1N40avVbsEDYJ5D3xFUan2A728K2hU+cFw6YX/hDTBq5dkT/Iprvhdvqo7j93frYCX4J4tgBXmUQA0ZZWVShsxXW3uJ5o35MXx6h5YYp2leV2EUl+YGhTxJotfeyC7gvSVo0Pyk2oYcdN8BxQW0/v7r/OY4Oj8jXWiZFYxru6v2b9LP/dIGbhnLw+YzAluiVVIPAAA=&quot;"/>
    <we:property name="embedUrl" value="&quot;/reportEmbed?reportId=c32934d9-3895-4880-b3e4-72c6d0ea7560&amp;config=eyJjbHVzdGVyVXJsIjoiaHR0cHM6Ly9XQUJJLVdFU1QtVVMtRS1QUklNQVJZLXJlZGlyZWN0LmFuYWx5c2lzLndpbmRvd3MubmV0IiwiZW1iZWRGZWF0dXJlcyI6eyJtb2Rlcm5FbWJlZCI6dHJ1ZSwidXNhZ2VNZXRyaWNzVk5leHQiOnRydWV9fQ%3D%3D&amp;disableSensitivityBanner=true&quot;"/>
    <we:property name="datasetId" value="&quot;251f1453-0536-416e-b783-0d29a0693157&quot;"/>
    <we:property name="pageDisplayName" value="&quot;Intro and some Visuals&quot;"/>
    <we:property name="backgroundColor" value="&quot;rgb(255,255,255)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926c3a07-8865-4d18-b921-e1ec245ccd75}">
  <we:reference id="WA200003233" version="2.0.0.3" store="en-US" storeType="OMEX"/>
  <we:alternateReferences/>
  <we:properties>
    <we:property name="Microsoft.Office.CampaignId" value="&quot;none&quot;"/>
    <we:property name="creatorTenantId" value="&quot;fa878e4f-3c96-422c-81c7-cb4196ec4e25&quot;"/>
    <we:property name="reportUrl" value="&quot;/groups/me/reports/c32934d9-3895-4880-b3e4-72c6d0ea7560/ReportSection3478c46895f85b630b46?bookmarkGuid=93f11f42-1e21-4f1c-9a2f-fd14c3df9252&amp;bookmarkUsage=1&amp;ctid=fa878e4f-3c96-422c-81c7-cb4196ec4e25&amp;fromEntryPoint=export&quot;"/>
    <we:property name="reportState" value="&quot;CONNECTED&quot;"/>
    <we:property name="reportEmbeddedTime" value="&quot;2023-01-03T21:37:45.312Z&quot;"/>
    <we:property name="creatorSessionId" value="&quot;9c062365-e31f-4e85-a676-92339c01b00d&quot;"/>
    <we:property name="creatorUserId" value="&quot;100320023D519A1D&quot;"/>
    <we:property name="reportName" value="&quot;Power BI Portfolio Project (9)&quot;"/>
    <we:property name="isFiltersActionButtonVisible" value="true"/>
    <we:property name="initialStateBookmark" value="&quot;H4sIAAAAAAAAA91XS3PbOAz+Kx5eevHs6GVJzM3xuj1002aSTC+dzg5EQi5bWtRQVNbeTP57QUp9xE3iTnYSZ3uTAAr4AHwAoSsmVddq2L6BNbIjdmzM5zXYz5OYTVkzyt6+fX0yP3v995v5yZLEpnXKNB07umIO7ArdO9X1oL0FEr7/MGWg9Sms/FsNusMpa9F2pgGt/sXhMKmc7fF6ynDTamPBmzx34NCbvaTj9E6+4z9S8gjCqUs8R+EG6Rm2xrrxPc2KUmR5yWd1OavyNKqynL7pBm2Auf+8dxqALUzjQDUEwMvyOIYCsyyvs6TEqMzzsvDyWmk3Hqm2y01rKW7Kxrb1+VpQFCtjlQDNQnwWuyGcK7Ywul+Hp+UN+bnprcAzrIOqccptyVKLptXIrilNp9ZQEoP0HDR2kyGlQffR/LOwSF4lO4qup9+AzOUlNIKkuyhOELre4q/C6LzDXRQXxoGezNemb9yhURybzag6CIghCb4iHsm9OB6bG6dKOB/Ozxg+kKRTzUqPHfid8hcDNAeVxuXGN3j1iVrFs5u+MVaiPd4Ggv+p7NceTKY7KB+BU4SZ9EWc1kVRQyqpA5MKs7qsD96DL4PzSbWdXCCsH5LuTiuB9ka22RppnPoHCQ5COO3gUuGgNzKoMUR7xf5SBGKw/Q50782+OIZOiRc+e2P+huFJ2D/9MBHD8S64eJR0kGc6IbKsqHkywwRioArynMdPWTprZO9Tu4N29LA99Ni6c3juJY8IeVh8BOueVb/ewbZvCX8A3/bXcOBaJWdlLtM6ymlGVCJNIl49Ide0ETDEuwP0FZqnuhGeOd0XfefM2tfi/874HyN5DNLvIdNA+GJWF4mM8jgqRMpnPM4K6a3cf8njxlVm55IPtwRECZmJYp7yjNd5KjDfa02tacv/2RYWdcIjnoGIy1lU81mB0d5WvJOA89XK4grc+Lr8Dx1ya0m/L48v+2bkTvQQhoKVD6XmgWIcFoS8gpzzWJa0X3HIqohH8vmW6+YU+X1Ldk+cYQB46W2ro+ld14LAU2jwlhWSigWNRLlnjfQ/5yz4oIQp+jH4xfMjti9DYJmEVxAAAA==&quot;"/>
    <we:property name="bookmark" value="&quot;H4sIAAAAAAAAA91XTVMbMQz9K5m99JLp7Fd219wghV7aDlOYXjoctLYcDM56x+ulSZn898reFEoKpEMHQntbS470JD3JynUkVNdqWH6COUZ70YExl3Owl6MkGkfNXVkFOeNQVhkWWOexzGTlb5nWKdN00d515MDO0H1RXQ/aGyTh17NxBFofw8yfJOgOx1GLtjMNaPUdh8ukcrbH1TjCRauNBW/yxIFDb/aKrtOZoCRvM/II3KkrPEHuBulnbI1163OWlxXPi4pNZDWpiyyu84J+0w3aAHP7fe80AJuaxoFqCICXFUkCJeZ5IfO0wrgqiqr0cqm0W1+pl4eL1lLclI1l69M3pShmxioOOgrxWeyGcK6jqdH9PHwd3pGfmN5y/IwyqBqn3JIstWhajdGK0nRsDSUxSE9AYzcaUhp05+bb1CJ5FdFevBrfANkXV9Bwkm6i+IjQ9Rb/FEbnHW6iODUO9Gh/bvrG7RrFgVmsVTsBMSTBV8QjeRTHc3PjWHHnw/kdwxlJOtXM9LoDbyl/OkBzUGs8XPgGry+oVTy76TfGCrQHy0Dwd8r+7MF0vIHyGThFmElfJpksSwmZoA5Ma8xlJXfeg0fB+ahejk4R5k9Jd6cVR3sn29EcaZz6DwEOQjjt4FLhoDciqDFEex19UARisP0FdO/NvjmATvE3Pnvr/A3Dk7Bf/DIRw/UuuHiWdJBnusHzvJQsnWAKCVAFWcGSlyydNaL3qd1Au/aw3PXYenB4biUPD3mYnoN1r6pfH2DbTcKfwLftNRy4VotJVYhMxgXNiJpnaczqF+SaNhyGeDeAvkfzUi/CK6f7tO+cmfta/OuM/zWS5yD9FjINhC8nskxFXCRxyTM2YUleCm/l8UceF642G498eCUgTslMnLCM5UwWGcdiqzU1py3/d1tYypTFLAeeVJNYskmJ8dZWfJCA+7OZxRm49fHwLzrk3pLeLo9HfbPmTvwUhoIVT6XmjmIcFoSihoKxRFS0XzHI65jF4vWW6+4U+X9L9kicYQB46X2ro+ld1wLHY2jwnhWSigWNQLFljQz/22+WyNXqB3GbAzg3EAAA&quot;"/>
    <we:property name="embedUrl" value="&quot;/reportEmbed?reportId=c32934d9-3895-4880-b3e4-72c6d0ea7560&amp;config=eyJjbHVzdGVyVXJsIjoiaHR0cHM6Ly9XQUJJLVdFU1QtVVMtRS1QUklNQVJZLXJlZGlyZWN0LmFuYWx5c2lzLndpbmRvd3MubmV0IiwiZW1iZWRGZWF0dXJlcyI6eyJtb2Rlcm5FbWJlZCI6dHJ1ZSwidXNhZ2VNZXRyaWNzVk5leHQiOnRydWV9fQ%3D%3D&amp;disableSensitivityBanner=true&quot;"/>
    <we:property name="datasetId" value="&quot;251f1453-0536-416e-b783-0d29a0693157&quot;"/>
    <we:property name="pageName" value="&quot;ReportSection3478c46895f85b630b46&quot;"/>
    <we:property name="pageDisplayName" value="&quot;Sales Performance Report&quot;"/>
    <we:property name="backgroundColor" value="&quot;rgb(255,255,255)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4d488b7d-1d4b-4a79-bffc-716f09ca7746}">
  <we:reference id="WA200003233" version="2.0.0.3" store="en-US" storeType="OMEX"/>
  <we:alternateReferences/>
  <we:properties>
    <we:property name="Microsoft.Office.CampaignId" value="&quot;none&quot;"/>
    <we:property name="creatorTenantId" value="&quot;fa878e4f-3c96-422c-81c7-cb4196ec4e25&quot;"/>
    <we:property name="reportUrl" value="&quot;/groups/me/reports/c32934d9-3895-4880-b3e4-72c6d0ea7560/ReportSection328bae0bbba842263bfb?bookmarkGuid=dc7a292d-5dcb-46dc-ac88-2d04113bacd7&amp;bookmarkUsage=1&amp;ctid=fa878e4f-3c96-422c-81c7-cb4196ec4e25&amp;fromEntryPoint=export&quot;"/>
    <we:property name="reportState" value="&quot;CONNECTED&quot;"/>
    <we:property name="reportEmbeddedTime" value="&quot;2023-01-03T21:38:48.786Z&quot;"/>
    <we:property name="creatorSessionId" value="&quot;c5896c84-ff20-47ff-b35c-eb4b97fc52f7&quot;"/>
    <we:property name="creatorUserId" value="&quot;100320023D519A1D&quot;"/>
    <we:property name="reportName" value="&quot;Power BI Portfolio Project (9)&quot;"/>
    <we:property name="isFiltersActionButtonVisible" value="true"/>
    <we:property name="initialStateBookmark" value="&quot;H4sIAAAAAAAAA+1W32/aMBD+V5Cf0ZSQBkLfGEWa1NIyWlWapmo6Jxdwa+LIcRhZxf/esxNaNqZ26ttonsDfHffjs+87HlkiilxCdQkrZKfss1IPK9APHZ91WdZgV1fn09H8/MflaDohWOVGqKxgp4/MgF6guRVFCdJGIPD7XZeBlDNY2FMKssAuy1EXKgMpfmHtTCajS9x2GW5yqTTYkNcGDNqwa3KnM+X2PwWUEWIj1niNsanROeZKm+Yc9CIO6HHOITrp9foBTzn9pqitrsy3/W1SV9hYZQZERgVYLDnxg2HMPUDoh0EaQxj5Fk+FNI0LryabXFPfxEaVW75GyRqyGBPmmtNY1L08si8CNeh4WV3gGqVFJn+3H5pmWhGHproFLWquVKljPHSs8TmmzpQZYSgaK0DSbWyJ7uaen+NQkbvYBJ/ZC7Bue6U4sPMCWHPTAPuGoB2wVD/HGskxYafetvvMxZighdIiBvkB6PhagqZ30TLyzMiUxmn5Kh8faFrOoHofFVOEotTvqH+v2BtlQHbGZWHUykrXYSF3hBQiW8hGo19E8aauT5Iujpf0xO0S4Pckp1YBtzt9pmT3e6LbPPTKSePxXeZO+o6xtz0dO8b2dqJ0t7VoOAxChCCKEh4O+oGfeJHX7vh2x7c7vt3x/+WOH61UmZl2wbcLvl3wFuV+Gnm9eNDzIhh63smw5/VtGa+OgsGN4Wrz+yDYaCn2+WDocz+CJIBwEAae92Y0sYIF/hnLhXtBGP0tXzjqVGmKHGKcQYZuuPKaCoHOj3QDssSOtPuu7eeFoOusE9+CLF0HurSkUQ4qRXCJ/+hf07Z9Ap3DfYAaEgAA&quot;"/>
    <we:property name="bookmark" value="&quot;H4sIAAAAAAAAA+1WTW/bMAz9K4XOweCPOHF669ICO7RD1hYFhiIHyqYTtYplyHIWr/B/HyU7H12GFuhtqU+JHhmKfBQf88JSURYS6u+wQnbOvir1vAL9fOazActfY5gM/YkfwhjTLIWA+wlYL1UYofKSnb8wA3qB5kGUFUgbkMDH+YCBlDNY2FMGssQBK1CXKgcpfmPrTCajK2wGDDeFVBpsyDsDBm3YNbnTmVLxv4R0IyRGrPEOE9Oit1gobbpzGMQc0OOcQzwMglHIM06/KVurS/N9f3upS2yqcgMipwQslg79cJJwDxBGUZglEMW+xTMhTefC66tNoaluYqMuLH0X6RryBFPmitNYtrW8sG8CNehkWV/jGqVFrv5tPzbNtCIOTf0AWrRcqUoneOzY4reYOVNuhKForARJ3WiI7q7tuziU5DY2wZe2AdbtIBUHnu0Ba+4KYD8RtAOW6tdUIzmm7NxrBjsupgQtlBYJyE9Ax48KNL2LnpEdIzc0Tss3+fhE03IJ9ceouEEoK/2B/A+SvVcG5Nm0Ko1aWek6TmROSCnyhew0ei+K921+knRxuqQnbpcAfyI5tQrYbPWZLns6EN3uoddOGk+vmVvpO8XaDnTsFMvbitK8sWg0CSOEMI5THo1HoZ96sdfv+H7H9zu+3/H/5Y6/WKkqN/2C7xd8v+Atyv0s9oJkHHgxTDxvOAm8kU3jzVEwuDFcbV4Pgo2W4YiPJz73Y0hDiMZR6HnvRhMrWODfsVy4PcLob/nCUacqUxaQ4AxydMNVtFQIdH6kG5CndqTdd20/rwW1s734AWTlKtCVJa1paWj+AJ5wh6D5EQAA&quot;"/>
    <we:property name="embedUrl" value="&quot;/reportEmbed?reportId=c32934d9-3895-4880-b3e4-72c6d0ea7560&amp;config=eyJjbHVzdGVyVXJsIjoiaHR0cHM6Ly9XQUJJLVdFU1QtVVMtRS1QUklNQVJZLXJlZGlyZWN0LmFuYWx5c2lzLndpbmRvd3MubmV0IiwiZW1iZWRGZWF0dXJlcyI6eyJtb2Rlcm5FbWJlZCI6dHJ1ZSwidXNhZ2VNZXRyaWNzVk5leHQiOnRydWV9fQ%3D%3D&amp;disableSensitivityBanner=true&quot;"/>
    <we:property name="datasetId" value="&quot;251f1453-0536-416e-b783-0d29a0693157&quot;"/>
    <we:property name="pageName" value="&quot;ReportSection328bae0bbba842263bfb&quot;"/>
    <we:property name="pageDisplayName" value="&quot;Sales Trend and Forecasts&quot;"/>
    <we:property name="backgroundColor" value="&quot;rgb(255,255,255)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Nick Rozga</cp:lastModifiedBy>
  <cp:revision>3</cp:revision>
  <dcterms:created xsi:type="dcterms:W3CDTF">2018-06-07T21:39:02Z</dcterms:created>
  <dcterms:modified xsi:type="dcterms:W3CDTF">2023-01-03T21:39:48Z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