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390313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396529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2800AC3-D497-6BF0-CB39-893D18A38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894279"/>
                  </p:ext>
                </p:extLst>
              </p:nvPr>
            </p:nvGraphicFramePr>
            <p:xfrm>
              <a:off x="721012" y="761137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761137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1E7E730-CE48-5CE2-43E9-B1EB13DC0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2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994721e-a7d0-4e71-9f95-d722029f478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a9c70f2-4186-4e54-b2b9-0b2f163cb38c/ReportSection?bookmarkGuid=ad80bc78-6cf8-482d-84e7-4f3d48c165e8&amp;bookmarkUsage=1&amp;ctid=fa878e4f-3c96-422c-81c7-cb4196ec4e25&amp;fromEntryPoint=export&quot;"/>
    <we:property name="reportState" value="&quot;CONNECTED&quot;"/>
    <we:property name="creatorTenantId" value="&quot;fa878e4f-3c96-422c-81c7-cb4196ec4e25&quot;"/>
    <we:property name="reportEmbeddedTime" value="&quot;2022-10-13T21:10:48.544Z&quot;"/>
    <we:property name="creatorSessionId" value="&quot;135327e3-72ca-4ace-97fd-beb3c48bc2dc&quot;"/>
    <we:property name="creatorUserId" value="&quot;100320023D519A1D&quot;"/>
    <we:property name="reportName" value="&quot;Power BI Portfolio Project (8)&quot;"/>
    <we:property name="isFiltersActionButtonVisible" value="true"/>
    <we:property name="initialStateBookmark" value="&quot;H4sIAAAAAAAAA+1WyW7bMBD9FYNnodBibbk5rtNDmsSIi1wKoxiKY4UJLQoUldo1/O8lKRtJnGZpWrdokZOpx/HMm8fHZUUYb2oBy1OYIzkgh1Jez0Fd9wLikWqDnZ0dnwzOj7+cDk5GBpa15rJqyMGKaFAl6gvetCBsBgN+nnoEhBhDab9mIBr0SI2qkRUI/g27YDOlVYtrj+CiFlKBTTnRoNGmvTHh5tvUDt5FpiIUmt/gBAvdoedYS6W33x5pupGjdH/OJnMFh7LSwCuT2GKzJPCLNA5oH0JKIfQTKBzOhd6E0OVoUSvTz2qrw5GbzChlcRjHGaRBkeYspHFsKOhlbWMG7AaqAhlxjSlsmg2LoRTt3I1G9/CJbFWB5zhzU5XmemnSNCCMemsjz1hJI54DB3PZVtqhl/LrUKFRi5GDYO2ttuWHBiql4gWIX2QgZAGdpjssPqB8QMG/Q+FRBQZlqbCE7bKM9ijPUVttlt9/SHVqkIZXpdhY8dYjn7oOCsdleAlKW7fTK+MlawnzP6kYqsOlc8V7rrYmC70d2n+r1/V0u1lM8NWdXbExRsf8tzphurZwlMVp5ENKozzAsMhpGvUf31D/ilX2sbFqlLXAXUbd2dKjy94nhPkPNtizrqWg3iz7cxp31u2HQT+OkzQKcxaw2M9Ymj9r3X37YWIl7HXX5mvcoIEKHC1eaIZg1wx7aMGq7REaURYmmbk68xyz2I/Dwre5nm4GF5rKnWZstlmGtGAQsqRvLvPMLGOY/smlU5K1ls5O5+MO/8+vyZrj24HzYid0Zw3FHJIgghnEBcuizGfdNfmk0Hxu3tIPzZ9h2O8ns9wPwsxYH5IoCl67lVzCW4TM0bzr7UC2uqmhwDFU6HSpu+Y4ujhjXaiYNYwbK/v7kZu915W+ANG6quapT1wNQ4abk+mF8Z1s6+9gApsupQwAAA==&quot;"/>
    <we:property name="bookmark" value="&quot;H4sIAAAAAAAAA+1Wy27bMBD8FUNnoZAoUY/cEtfprTDioJfChyW5UpTQokBRrl3D/15SstHYaR5N6xYtchOHq+XscJbkxhNV20hYf4QFemfehVJ3C9B3o9DzvfoQQ8YZ0gJyliUxJ0EQUGGjVGMqVbfe2cYzoEs0n6q2A+kSWvDz3PdAyimUblSAbNH3GtStqkFWX3EItlNGd7j1PVw1UmlwKWcGDLq0Sxtux5ZK+C6yKwI31RJnyM2AXmGjtNmPfa8dvnpKh3MuWb/gWNUGqtomdliRhAFPachiIIwBCRLgPV5Jswth68mq0baezV6Wy34yY0xQQmkGacjTXBBGqaVg1o2LORdLqDk6mWxhGtt2x2KsZLfovyYH+Ex1muMVFv1UbSqztmlakFa9rZVnqpUVrwfPF6qrTY/eqC9jjVYt4Z2FW3+zX35soVLpioP8RQZScRg0PWLxAdUDCsE9Co8qcF6WGkvYb8vkhPJcdvVu+4OHVOcWaau6lDsrfvfI9VAB77mMb0Ab53Z2a73kLGH/U1qgvlj3rnhf6b3JiH9E+2/Vup3vm8UG397rip0xBua/1QnzrYOjjKZRACmL8hAJz1kaxY831L9ilVM0VoOqkXjMaDhbRmw9ukZY/KDBnnUtA/1m2Z/TeLBuTMKY0iSNSC5CQYNMpPmz1j21H2ZOwtFwbb7GDQaYxMnqhWYIj81wghKc2r7HIiZIktmrM88xowElPHC5ni4GV4apo2JctiKzTxQBRCSxvcwzu40k/ZNbp5XoHJ2jyqcD/p9fk02FbwfOi50wnDUMc0jCCAqgXGRRFojhmnxS6Gph39IPzZ8hieOkyIOQZNb6kERR+NpW6hMeIN8AO6Qr2CgMAAA=&quot;"/>
    <we:property name="embedUrl" value="&quot;/reportEmbed?reportId=1a9c70f2-4186-4e54-b2b9-0b2f163cb38c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3c2e5826-84e7-49bb-8d5f-85106b9d7806&quot;"/>
    <we:property name="pageName" value="&quot;ReportSection&quot;"/>
    <we:property name="pageDisplayName" value="&quot;Intro and some Visual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74d67af-8673-441a-b86a-437ef98c47c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a9c70f2-4186-4e54-b2b9-0b2f163cb38c/ReportSection3478c46895f85b630b46?bookmarkGuid=5cf306c2-48af-4f8e-85f3-b0c984f2a35e&amp;bookmarkUsage=1&amp;ctid=fa878e4f-3c96-422c-81c7-cb4196ec4e25&amp;fromEntryPoint=export&quot;"/>
    <we:property name="reportState" value="&quot;CONNECTED&quot;"/>
    <we:property name="creatorTenantId" value="&quot;fa878e4f-3c96-422c-81c7-cb4196ec4e25&quot;"/>
    <we:property name="reportEmbeddedTime" value="&quot;2022-10-13T21:11:53.408Z&quot;"/>
    <we:property name="creatorSessionId" value="&quot;3696708f-c56c-4ce6-94aa-7626b33c3c0e&quot;"/>
    <we:property name="creatorUserId" value="&quot;100320023D519A1D&quot;"/>
    <we:property name="reportName" value="&quot;Power BI Portfolio Project (8)&quot;"/>
    <we:property name="isFiltersActionButtonVisible" value="true"/>
    <we:property name="initialStateBookmark" value="&quot;H4sIAAAAAAAAA+1XTW/aQBD9K2gvuaDKX9g4N6C0hzQJClEuVVSN7THZZPFa63UKRfz3zq5p2rhJoFEJPfRmzwwzb96+2TErlvGqFLA8gzmyYzaU8m4O6q7jsi4rNrbz85PTwcXJl7PB6ZjMstRcFhU7XjENaob6ilc1CJOBjJ+vuwyEmMDMvOUgKuyyElUlCxD8GzbB5NKqxnWX4aIUUoFJOdWg0aS9p3B6p9ruO58qQqr5PU4x1Y31Akup9ObdD6J+GoT9uJf3e0noO0kQ0m+qxmthbo83RS2wkSw08IIAGFvouhBhEIR54PXR6YdhPzL2nAu9CUmW40WpqG9iY1kavkbUxUwqnoJgtj+FVdPOio2kqOf2afzIPpW1SvECc+sqNNdLylSiLAWyNdE0UZJItNYpCKw6DaXWdyO/jhRS1YwdO+vuA5BBdg9FStY2ilOEqla4K4zKFGyjuJQaRGcwl3WhD41iKBcb10FANCSYEzFIXsSxb21MeKpNO79juCZLxYuZ2EzgT8lfNtA0JALHCzPgyS2NilE3/UaqDNVwaQX+nqsfM+h2Wyj3oGzCTP7I9fMoysHPaAK9BIO8nx98Bj/Y4p1k2blEmL+G7krwFNUjttkc6To1DxlosO2UTUmOjV9m1o222xX7xAlEk/sKRG3SHg2h4umRYW/DX3N5EvbbX25EG17ZEnuhgypTRBoEUR57PfTABTrBOIzdtzw6JbPaUNtCu6mwPPS19ezluVU8qeVhdANK7zivXnte99DG+voZtT0Q/gq9bT/DRmtJ1uuHmZ87Id0RSep7Tpxs1dq/sSH/nuKFTKFhvYXlI8q32kt/PnT/5b7rATZSj3p55GVO6DpR6se92A2izGR5eb3jQieytd7tfgDHozSOG/txEOehn2K4NRuf0/d9O5dN99Q6k7WuSkhxAgU+sdZIblBkmG1ZbeYPA7M1CAqnj5Ud4xva1t8B30aKoOsMAAA=&quot;"/>
    <we:property name="bookmark" value="&quot;H4sIAAAAAAAAA+1XTW/aQBD9K2gvuaDKX9g4N6C0hzQJClEuVVSN7THZZPFa63UKRfz3zq5p2rhJoFEJPfRmzwwzb96+2TErlvGqFLA8gzmyYzaU8m4O6q7jsi4rNrbz85PTwcXJl7PB6ZjMstRcFhU7XjENaob6ilc1CJOBjJ+vuwyEmMDMvOUgKuyyElUlCxD8GzbB5NKqxnWX4aIUUoFJOdWg0aS9p3B6p9ruO58qQqr5PU4x1Y31Akup9ObdD6J+GoT9uJf3e0noO0kQ0m+qxmthbo83RS2wkSw08IIAGFvouhBhEIR54PXR6YdhPzL2nAu9CUmW40WpqG9iY1kavkbUxUwqnoJgtj+FVdPOio2kqOf2afzIPpW1SvECc+sqNNdLylSiLAWyNdE0UZJItNYpCKw6DaXWdyO/jhRS1YwdO+vuA5BBdg9FStY2ilOEqla4K4zKFGyjuJQaRGcwl3WhD41iKBcb10FANCSYEzFIXsSxb21MeKpNO79juCZLxYuZ2EzgT8lfNtA0JALHCzPgyS2NilE3/UaqDNVwaQX+nqsfM+h2Wyj3oGzCTP7I9fMoysHPaAK9BIO8nx98Bj/Y4p1k2blEmL+G7krwFNUjttkc6To1DxlosO2UTUmOjV9m1o222xX7xAlEk/sKRG3SHg2h4umRYW/DX3N5EvbbX25EG17ZEnuhgypTRBoEUR57PfTABTrBOIzdtzw6JbPaUNtCu6mwPPS19ezluVU8qeVhdANK7zivXnte99DG+voZtT0Q/gq9bT/DRmtJ1uuHmZ87Id0RSep7Tpxs1dq/sSH/nuKFTKFhvYXlI8q32kt/PnT/5b7rATZSj3p55GVO6DpR6se92A2izGR5eb3jQieytd7tfgDHozSOG/txEOehn2K4NRuf0/d9O5dN99Q6k7WuSkhxAgU+sdZIblBkmG1ZbeYPA7M1CAqnj5Ud4xva1t8B30aKoOsMAAA=&quot;"/>
    <we:property name="embedUrl" value="&quot;/reportEmbed?reportId=1a9c70f2-4186-4e54-b2b9-0b2f163cb38c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3c2e5826-84e7-49bb-8d5f-85106b9d7806&quot;"/>
    <we:property name="pageName" value="&quot;ReportSection3478c46895f85b630b46&quot;"/>
    <we:property name="pageDisplayName" value="&quot;Sales Performance Report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8d5de7a-cc13-4183-86d5-9320b5b608e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a9c70f2-4186-4e54-b2b9-0b2f163cb38c/ReportSection328bae0bbba842263bfb?bookmarkGuid=deaf99c6-ab6d-40ed-8011-a191c5772f7b&amp;bookmarkUsage=1&amp;ctid=fa878e4f-3c96-422c-81c7-cb4196ec4e25&amp;fromEntryPoint=export&quot;"/>
    <we:property name="reportState" value="&quot;CONNECTED&quot;"/>
    <we:property name="creatorTenantId" value="&quot;fa878e4f-3c96-422c-81c7-cb4196ec4e25&quot;"/>
    <we:property name="reportEmbeddedTime" value="&quot;2022-10-13T21:12:51.416Z&quot;"/>
    <we:property name="creatorSessionId" value="&quot;4a77432f-2f48-4cce-8f44-17a33b5d1265&quot;"/>
    <we:property name="creatorUserId" value="&quot;100320023D519A1D&quot;"/>
    <we:property name="reportName" value="&quot;Power BI Portfolio Project (8)&quot;"/>
    <we:property name="isFiltersActionButtonVisible" value="true"/>
    <we:property name="initialStateBookmark" value="&quot;H4sIAAAAAAAAA+1W32/aMBD+V5Cf0ZSQBkLfGEWa1NIyWlWapmo6Jxdwa+LIcRhZxf/esxNaNqZ26ttonsDfHffjs+87HlkiilxCdQkrZKfss1IPK9APHZ91WdZgV1fn09H8/MflaDohWOVGqKxgp4/MgF6guRVFCdJGIPD7XZeBlDNY2FMKssAuy1EXKgMpfmHtTCajS9x2GW5yqTTYkNcGDNqwa3KnM+X2PwWUEWIj1niNsanROeZKm+Yc9CIO6HHOITrp9foBTzn9pqitrsy3/W1SV9hYZQZERgVYLDnxg2HMPUDoh0EaQxj5Fk+FNI0LryabXFPfxEaVW75GyRqyGBPmmtNY1L08si8CNeh4WV3gGqVFJn+3H5pmWhGHproFLWquVKljPHSs8TmmzpQZYSgaK0DSbWyJ7uaen+NQkbvYBJ/ZC7Bue6U4sPMCWHPTAPuGoB2wVD/HGskxYafetvvMxZighdIiBvkB6PhagqZ30TLyzMiUxmn5Kh8faFrOoHofFVOEotTvqH+v2BtlQHbGZWHUykrXYSF3hBQiW8hGo19E8aauT5Iujpf0xO0S4Pckp1YBtzt9pmT3e6LbPPTKSePxXeZO+o6xtz0dO8b2dqJ0t7VoOAxChCCKEh4O+oGfeJHX7vh2x7c7vt3x/+WOH61UmZl2wbcLvl3wFuV+Gnm9eNDzIhh63smw5/VtGa+OgsGN4Wrz+yDYaCn2+WDocz+CJIBwEAae92Y0sYIF/hnLhXtBGP0tXzjqVGmKHGKcQYZuuPKaCoHOj3QDssSOtPuu7eeFoOusE9+CLF0HurSkUQ4qRXCJ/+hf07Z9Ap3DfYAaEgAA&quot;"/>
    <we:property name="bookmark" value="&quot;H4sIAAAAAAAAA+1W32/aMBD+V5Cf0ZSQBkLfGEWa1NIyWlWapmo6Jxdwa+LIcRhZxf/esxNaNqZ26ttonsDfHffjs+87HlkiilxCdQkrZKfss1IPK9APHZ91WdZgV1fn09H8/MflaDohWOVGqKxgp4/MgF6guRVFCdJGIPD7XZeBlDNY2FMKssAuy1EXKgMpfmHtTCajS9x2GW5yqTTYkNcGDNqwa3KnM+X2PwWUEWIj1niNsanROeZKm+Yc9CIO6HHOITrp9foBTzn9pqitrsy3/W1SV9hYZQZERgVYLDnxg2HMPUDoh0EaQxj5Fk+FNI0LryabXFPfxEaVW75GyRqyGBPmmtNY1L08si8CNeh4WV3gGqVFJn+3H5pmWhGHproFLWquVKljPHSs8TmmzpQZYSgaK0DSbWyJ7uaen+NQkbvYBJ/ZC7Bue6U4sPMCWHPTAPuGoB2wVD/HGskxYafetvvMxZighdIiBvkB6PhagqZ30TLyzMiUxmn5Kh8faFrOoHofFVOEotTvqH+v2BtlQHbGZWHUykrXYSF3hBQiW8hGo19E8aauT5Iujpf0xO0S4Pckp1YBtzt9pmT3e6LbPPTKSePxXeZO+o6xtz0dO8b2dqJ0t7VoOAxChCCKEh4O+oGfeJHX7vh2x7c7vt3x/+WOH61UmZl2wbcLvl3wFuV+Gnm9eNDzIhh63smw5/VtGa+OgsGN4Wrz+yDYaCn2+WDocz+CJIBwEAae92Y0sYIF/hnLhXtBGP0tXzjqVGmKHGKcQYZuuPKaCoHOj3QDssSOtPuu7eeFoOusE9+CLF0HurSkUQ4qRXCJ/+hf07Z9Ap3DfYAaEgAA&quot;"/>
    <we:property name="embedUrl" value="&quot;/reportEmbed?reportId=1a9c70f2-4186-4e54-b2b9-0b2f163cb38c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3c2e5826-84e7-49bb-8d5f-85106b9d7806&quot;"/>
    <we:property name="pageName" value="&quot;ReportSection328bae0bbba842263bfb&quot;"/>
    <we:property name="pageDisplayName" value="&quot;Sales Trend and Forecasts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Nick Rozga</cp:lastModifiedBy>
  <cp:revision>3</cp:revision>
  <dcterms:created xsi:type="dcterms:W3CDTF">2018-06-07T21:39:02Z</dcterms:created>
  <dcterms:modified xsi:type="dcterms:W3CDTF">2022-10-13T21:14:57Z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