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306" r:id="rId4"/>
    <p:sldId id="260" r:id="rId5"/>
    <p:sldId id="261" r:id="rId6"/>
    <p:sldId id="300" r:id="rId7"/>
    <p:sldId id="301" r:id="rId8"/>
    <p:sldId id="303" r:id="rId9"/>
    <p:sldId id="302" r:id="rId10"/>
    <p:sldId id="293" r:id="rId11"/>
    <p:sldId id="305" r:id="rId12"/>
    <p:sldId id="268" r:id="rId13"/>
    <p:sldId id="304" r:id="rId14"/>
    <p:sldId id="274" r:id="rId15"/>
    <p:sldId id="294" r:id="rId16"/>
    <p:sldId id="295" r:id="rId17"/>
    <p:sldId id="296" r:id="rId18"/>
    <p:sldId id="297" r:id="rId19"/>
    <p:sldId id="298" r:id="rId20"/>
    <p:sldId id="307" r:id="rId21"/>
    <p:sldId id="299" r:id="rId22"/>
    <p:sldId id="270" r:id="rId23"/>
    <p:sldId id="277" r:id="rId24"/>
  </p:sldIdLst>
  <p:sldSz cx="9144000" cy="5143500" type="screen16x9"/>
  <p:notesSz cx="6858000" cy="9144000"/>
  <p:embeddedFontLst>
    <p:embeddedFont>
      <p:font typeface="EB Garamond" pitchFamily="2" charset="0"/>
      <p:regular r:id="rId26"/>
      <p:bold r:id="rId27"/>
      <p:italic r:id="rId28"/>
      <p:boldItalic r:id="rId29"/>
    </p:embeddedFont>
    <p:embeddedFont>
      <p:font typeface="Fira Sans Extra Condensed Medium" panose="020B0603050000020004" pitchFamily="34" charset="0"/>
      <p:regular r:id="rId30"/>
      <p:bold r:id="rId31"/>
      <p:italic r:id="rId32"/>
      <p:boldItalic r:id="rId33"/>
    </p:embeddedFont>
    <p:embeddedFont>
      <p:font typeface="Montserrat ExtraBold" panose="020F0502020204030204" pitchFamily="34" charset="0"/>
      <p:bold r:id="rId34"/>
      <p:italic r:id="rId35"/>
      <p:boldItalic r:id="rId36"/>
    </p:embeddedFont>
    <p:embeddedFont>
      <p:font typeface="Montserrat Light" panose="020F0302020204030204" pitchFamily="34" charset="0"/>
      <p:regular r:id="rId37"/>
      <p:bold r:id="rId38"/>
      <p:italic r:id="rId39"/>
      <p:boldItalic r:id="rId40"/>
    </p:embeddedFont>
    <p:embeddedFont>
      <p:font typeface="Squada One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BF1B1-A347-40BD-9EEB-CD4D5C4A562F}">
  <a:tblStyle styleId="{D3DBF1B1-A347-40BD-9EEB-CD4D5C4A5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/>
    <p:restoredTop sz="94673"/>
  </p:normalViewPr>
  <p:slideViewPr>
    <p:cSldViewPr snapToGrid="0">
      <p:cViewPr varScale="1">
        <p:scale>
          <a:sx n="149" d="100"/>
          <a:sy n="149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4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8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5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18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8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71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26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5540b6adc3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5540b6adc3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2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4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6"/>
            <a:ext cx="3629100" cy="14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MSDS 6372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Anish Bhandari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+mj-lt"/>
              </a:rPr>
              <a:t>William Jones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Nicholas Sager</a:t>
            </a:r>
            <a:endParaRPr dirty="0">
              <a:solidFill>
                <a:srgbClr val="434343"/>
              </a:solidFill>
              <a:latin typeface="+mj-lt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Project 1 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Ames Housing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0B6742-1313-89BB-FC94-D9684D4A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402821"/>
            <a:ext cx="5741581" cy="354337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129A76-848A-56E2-9ADB-6E77F91FDC95}"/>
              </a:ext>
            </a:extLst>
          </p:cNvPr>
          <p:cNvCxnSpPr/>
          <p:nvPr/>
        </p:nvCxnSpPr>
        <p:spPr>
          <a:xfrm>
            <a:off x="4458586" y="1034100"/>
            <a:ext cx="0" cy="5466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5E8B2A-17FE-3E31-C9C9-86B5935D87E6}"/>
              </a:ext>
            </a:extLst>
          </p:cNvPr>
          <p:cNvSpPr txBox="1"/>
          <p:nvPr/>
        </p:nvSpPr>
        <p:spPr>
          <a:xfrm>
            <a:off x="6500037" y="1231243"/>
            <a:ext cx="22470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Strong correlations </a:t>
            </a:r>
          </a:p>
          <a:p>
            <a:r>
              <a:rPr lang="en-US" sz="1200" dirty="0"/>
              <a:t> OverallQual (0.791)</a:t>
            </a:r>
          </a:p>
          <a:p>
            <a:endParaRPr lang="en-US" sz="1200" dirty="0"/>
          </a:p>
          <a:p>
            <a:r>
              <a:rPr lang="en-US" sz="1200" dirty="0"/>
              <a:t> GrLivArea (0.709)</a:t>
            </a:r>
          </a:p>
          <a:p>
            <a:endParaRPr lang="en-US" sz="1200" dirty="0"/>
          </a:p>
          <a:p>
            <a:r>
              <a:rPr lang="en-US" sz="1200" dirty="0"/>
              <a:t>GarageArea(0.623)</a:t>
            </a:r>
          </a:p>
          <a:p>
            <a:endParaRPr lang="en-US" sz="1200" dirty="0"/>
          </a:p>
          <a:p>
            <a:r>
              <a:rPr lang="en-US" sz="1200" dirty="0"/>
              <a:t> GarageCars (0.640)</a:t>
            </a:r>
          </a:p>
          <a:p>
            <a:endParaRPr lang="en-US" sz="1200" dirty="0"/>
          </a:p>
          <a:p>
            <a:r>
              <a:rPr lang="en-US" sz="1200" dirty="0"/>
              <a:t> X1stFlrSF (0.606)</a:t>
            </a:r>
          </a:p>
          <a:p>
            <a:endParaRPr lang="en-US" sz="1200" dirty="0"/>
          </a:p>
          <a:p>
            <a:r>
              <a:rPr lang="en-US" sz="1200" dirty="0"/>
              <a:t> TotalBsmtSF (0.614) </a:t>
            </a:r>
          </a:p>
          <a:p>
            <a:endParaRPr lang="en-US" sz="1200" dirty="0"/>
          </a:p>
          <a:p>
            <a:r>
              <a:rPr lang="en-US" sz="1200" dirty="0"/>
              <a:t>FullBath (0.561) </a:t>
            </a:r>
          </a:p>
          <a:p>
            <a:endParaRPr lang="en-US" sz="1200" dirty="0"/>
          </a:p>
          <a:p>
            <a:r>
              <a:rPr lang="en-US" sz="1200" dirty="0"/>
              <a:t>TotalRmsAbvGrd (0.534) </a:t>
            </a:r>
          </a:p>
          <a:p>
            <a:endParaRPr lang="en-US" sz="1200" dirty="0"/>
          </a:p>
          <a:p>
            <a:r>
              <a:rPr lang="en-US" sz="1200" dirty="0"/>
              <a:t>YearBuilt (0.523) </a:t>
            </a:r>
          </a:p>
          <a:p>
            <a:endParaRPr lang="en-US" sz="1200" dirty="0"/>
          </a:p>
          <a:p>
            <a:r>
              <a:rPr lang="en-US" sz="1200" dirty="0"/>
              <a:t>YearRemodAdd (0.507)</a:t>
            </a:r>
          </a:p>
        </p:txBody>
      </p:sp>
    </p:spTree>
    <p:extLst>
      <p:ext uri="{BB962C8B-B14F-4D97-AF65-F5344CB8AC3E}">
        <p14:creationId xmlns:p14="http://schemas.microsoft.com/office/powerpoint/2010/main" val="2988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72815D-82ED-6140-AF29-A0CE06B1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4396221"/>
            <a:ext cx="8335926" cy="574308"/>
          </a:xfrm>
          <a:prstGeom prst="rect">
            <a:avLst/>
          </a:prstGeom>
        </p:spPr>
      </p:pic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B2603-907E-F39F-400E-79B9327F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5" y="1166545"/>
            <a:ext cx="5249135" cy="3239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97218-FEB7-F63C-E325-614510381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1" y="1034100"/>
            <a:ext cx="5325353" cy="328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24661-7C90-EDA8-74A7-2155AAA3C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09" y="1034099"/>
            <a:ext cx="5390903" cy="33269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7EEE36-F562-0938-C08F-488875B7DF12}"/>
              </a:ext>
            </a:extLst>
          </p:cNvPr>
          <p:cNvSpPr/>
          <p:nvPr/>
        </p:nvSpPr>
        <p:spPr>
          <a:xfrm>
            <a:off x="7478680" y="4368873"/>
            <a:ext cx="924838" cy="42878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0F7B66-148C-340E-D978-ACA0EC405D2E}"/>
              </a:ext>
            </a:extLst>
          </p:cNvPr>
          <p:cNvSpPr/>
          <p:nvPr/>
        </p:nvSpPr>
        <p:spPr>
          <a:xfrm>
            <a:off x="2236497" y="4396221"/>
            <a:ext cx="924838" cy="64972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D9075-9EE4-7FC7-D837-7164507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9" y="974480"/>
            <a:ext cx="3284132" cy="2026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17329D-7ED0-43DE-ED16-55F0659AA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18" y="1004290"/>
            <a:ext cx="3284132" cy="2026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FDD29-139F-5BF4-1DEE-08C28B44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218" y="3031069"/>
            <a:ext cx="3385263" cy="2089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D7BBD-2303-2FCB-E691-9BF04367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20" y="3062275"/>
            <a:ext cx="3284132" cy="2026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297175" y="2665300"/>
            <a:ext cx="1222043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unfavorable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0563F-A6E8-7853-4A2D-F4F57D55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1" y="1004290"/>
            <a:ext cx="3478751" cy="2146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EA1ED-E106-9EDB-6EE7-386C0410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3" y="3040602"/>
            <a:ext cx="3142036" cy="1939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3B3DC-1FC0-A9B4-5607-FFE0AF8F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36306"/>
            <a:ext cx="3236405" cy="199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268BE-F1FD-7EAF-FDB9-DD6D1448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621" y="2877700"/>
            <a:ext cx="3405997" cy="210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B9B49-EE62-58FC-89F7-231C40F40FB2}"/>
              </a:ext>
            </a:extLst>
          </p:cNvPr>
          <p:cNvSpPr txBox="1"/>
          <p:nvPr/>
        </p:nvSpPr>
        <p:spPr>
          <a:xfrm>
            <a:off x="3405504" y="2747328"/>
            <a:ext cx="1166496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Examples of variables potentially </a:t>
            </a:r>
            <a:r>
              <a:rPr lang="en-US" sz="1200" u="sng" dirty="0">
                <a:solidFill>
                  <a:srgbClr val="FF0000"/>
                </a:solidFill>
              </a:rPr>
              <a:t>favorable</a:t>
            </a:r>
            <a:r>
              <a:rPr lang="en-US" sz="1200" dirty="0">
                <a:solidFill>
                  <a:srgbClr val="FF0000"/>
                </a:solidFill>
              </a:rPr>
              <a:t> to modelling</a:t>
            </a:r>
          </a:p>
        </p:txBody>
      </p:sp>
    </p:spTree>
    <p:extLst>
      <p:ext uri="{BB962C8B-B14F-4D97-AF65-F5344CB8AC3E}">
        <p14:creationId xmlns:p14="http://schemas.microsoft.com/office/powerpoint/2010/main" val="257088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53B44D-2D17-1BFE-EEC5-4796E9C282CD}"/>
              </a:ext>
            </a:extLst>
          </p:cNvPr>
          <p:cNvGrpSpPr/>
          <p:nvPr/>
        </p:nvGrpSpPr>
        <p:grpSpPr>
          <a:xfrm>
            <a:off x="-25896" y="1142581"/>
            <a:ext cx="6419770" cy="3360146"/>
            <a:chOff x="530511" y="1426600"/>
            <a:chExt cx="6646143" cy="3464054"/>
          </a:xfrm>
        </p:grpSpPr>
        <p:sp>
          <p:nvSpPr>
            <p:cNvPr id="1195" name="Google Shape;1195;p32"/>
            <p:cNvSpPr txBox="1"/>
            <p:nvPr/>
          </p:nvSpPr>
          <p:spPr>
            <a:xfrm>
              <a:off x="1432505" y="1426600"/>
              <a:ext cx="18447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C</a:t>
              </a:r>
              <a:r>
                <a:rPr lang="en"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ategorical Variables</a:t>
              </a:r>
              <a:endParaRPr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40ECCA-B951-76EC-AC09-376004D92B54}"/>
                </a:ext>
              </a:extLst>
            </p:cNvPr>
            <p:cNvGrpSpPr/>
            <p:nvPr/>
          </p:nvGrpSpPr>
          <p:grpSpPr>
            <a:xfrm>
              <a:off x="530511" y="1453325"/>
              <a:ext cx="6646143" cy="3437329"/>
              <a:chOff x="1514183" y="1318504"/>
              <a:chExt cx="6646143" cy="3437329"/>
            </a:xfrm>
          </p:grpSpPr>
          <p:sp>
            <p:nvSpPr>
              <p:cNvPr id="1191" name="Google Shape;1191;p32"/>
              <p:cNvSpPr txBox="1"/>
              <p:nvPr/>
            </p:nvSpPr>
            <p:spPr>
              <a:xfrm>
                <a:off x="6072007" y="3365424"/>
                <a:ext cx="2088319" cy="1390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Significant: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Neighborhood</a:t>
                </a:r>
                <a:endParaRPr lang="en-US"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lot_config_fr2 house_style1story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exter_qual_gd fireplace_qu_none sale_type_con</a:t>
                </a:r>
                <a:r>
                  <a:rPr lang="en" sz="1100" dirty="0">
                    <a:solidFill>
                      <a:srgbClr val="FF0000"/>
                    </a:solidFill>
                    <a:latin typeface="+mj-lt"/>
                    <a:ea typeface="Montserrat ExtraBold"/>
                    <a:cs typeface="Montserrat ExtraBold"/>
                    <a:sym typeface="Montserrat ExtraBold"/>
                  </a:rPr>
                  <a:t> </a:t>
                </a:r>
                <a:endParaRPr sz="1100" dirty="0">
                  <a:solidFill>
                    <a:srgbClr val="FF0000"/>
                  </a:solidFill>
                  <a:latin typeface="+mj-lt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2" name="Google Shape;1192;p32"/>
              <p:cNvSpPr txBox="1"/>
              <p:nvPr/>
            </p:nvSpPr>
            <p:spPr>
              <a:xfrm>
                <a:off x="1514183" y="2630576"/>
                <a:ext cx="18618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Significance Check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(p-value)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3" name="Google Shape;1193;p32"/>
              <p:cNvSpPr txBox="1"/>
              <p:nvPr/>
            </p:nvSpPr>
            <p:spPr>
              <a:xfrm>
                <a:off x="6043373" y="2082593"/>
                <a:ext cx="16737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Dummy Variables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4" name="Google Shape;1194;p32"/>
              <p:cNvSpPr txBox="1"/>
              <p:nvPr/>
            </p:nvSpPr>
            <p:spPr>
              <a:xfrm>
                <a:off x="2528044" y="4031636"/>
                <a:ext cx="1443600" cy="49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Potential model feed</a:t>
                </a:r>
                <a:endParaRPr sz="1200" dirty="0">
                  <a:solidFill>
                    <a:srgbClr val="434343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endParaRPr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3569905" y="1554905"/>
                <a:ext cx="2223196" cy="2867711"/>
              </a:xfrm>
              <a:custGeom>
                <a:avLst/>
                <a:gdLst/>
                <a:ahLst/>
                <a:cxnLst/>
                <a:rect l="l" t="t" r="r" b="b"/>
                <a:pathLst>
                  <a:path w="138366" h="178479" extrusionOk="0">
                    <a:moveTo>
                      <a:pt x="65053" y="1"/>
                    </a:moveTo>
                    <a:lnTo>
                      <a:pt x="65053" y="35048"/>
                    </a:lnTo>
                    <a:cubicBezTo>
                      <a:pt x="65053" y="46401"/>
                      <a:pt x="74287" y="55635"/>
                      <a:pt x="85640" y="55635"/>
                    </a:cubicBezTo>
                    <a:lnTo>
                      <a:pt x="111253" y="55635"/>
                    </a:lnTo>
                    <a:cubicBezTo>
                      <a:pt x="115118" y="55635"/>
                      <a:pt x="118242" y="58790"/>
                      <a:pt x="118203" y="62655"/>
                    </a:cubicBezTo>
                    <a:cubicBezTo>
                      <a:pt x="118162" y="66450"/>
                      <a:pt x="115046" y="69535"/>
                      <a:pt x="111253" y="69535"/>
                    </a:cubicBezTo>
                    <a:lnTo>
                      <a:pt x="32647" y="69535"/>
                    </a:lnTo>
                    <a:cubicBezTo>
                      <a:pt x="14645" y="69535"/>
                      <a:pt x="1" y="84182"/>
                      <a:pt x="1" y="102181"/>
                    </a:cubicBezTo>
                    <a:cubicBezTo>
                      <a:pt x="1" y="120183"/>
                      <a:pt x="14647" y="134827"/>
                      <a:pt x="32647" y="134827"/>
                    </a:cubicBezTo>
                    <a:lnTo>
                      <a:pt x="107026" y="134827"/>
                    </a:lnTo>
                    <a:cubicBezTo>
                      <a:pt x="113814" y="134827"/>
                      <a:pt x="119335" y="140351"/>
                      <a:pt x="119335" y="147139"/>
                    </a:cubicBezTo>
                    <a:cubicBezTo>
                      <a:pt x="119335" y="153925"/>
                      <a:pt x="113814" y="159448"/>
                      <a:pt x="107026" y="159448"/>
                    </a:cubicBezTo>
                    <a:lnTo>
                      <a:pt x="65223" y="159448"/>
                    </a:lnTo>
                    <a:lnTo>
                      <a:pt x="65223" y="178479"/>
                    </a:lnTo>
                    <a:lnTo>
                      <a:pt x="107026" y="178479"/>
                    </a:lnTo>
                    <a:cubicBezTo>
                      <a:pt x="124308" y="178479"/>
                      <a:pt x="138365" y="164418"/>
                      <a:pt x="138365" y="147139"/>
                    </a:cubicBezTo>
                    <a:cubicBezTo>
                      <a:pt x="138365" y="129857"/>
                      <a:pt x="124308" y="115797"/>
                      <a:pt x="107026" y="115797"/>
                    </a:cubicBezTo>
                    <a:lnTo>
                      <a:pt x="32647" y="115797"/>
                    </a:lnTo>
                    <a:cubicBezTo>
                      <a:pt x="25136" y="115797"/>
                      <a:pt x="19029" y="109690"/>
                      <a:pt x="19029" y="102181"/>
                    </a:cubicBezTo>
                    <a:cubicBezTo>
                      <a:pt x="19029" y="94673"/>
                      <a:pt x="25138" y="88566"/>
                      <a:pt x="32647" y="88566"/>
                    </a:cubicBezTo>
                    <a:lnTo>
                      <a:pt x="111255" y="88566"/>
                    </a:lnTo>
                    <a:cubicBezTo>
                      <a:pt x="125436" y="88566"/>
                      <a:pt x="137090" y="77028"/>
                      <a:pt x="137234" y="62847"/>
                    </a:cubicBezTo>
                    <a:cubicBezTo>
                      <a:pt x="137301" y="55858"/>
                      <a:pt x="134632" y="49273"/>
                      <a:pt x="129715" y="44308"/>
                    </a:cubicBezTo>
                    <a:cubicBezTo>
                      <a:pt x="124799" y="39340"/>
                      <a:pt x="118242" y="36607"/>
                      <a:pt x="111255" y="36607"/>
                    </a:cubicBezTo>
                    <a:lnTo>
                      <a:pt x="85640" y="36607"/>
                    </a:lnTo>
                    <a:cubicBezTo>
                      <a:pt x="84781" y="36604"/>
                      <a:pt x="84084" y="35907"/>
                      <a:pt x="84084" y="35048"/>
                    </a:cubicBezTo>
                    <a:lnTo>
                      <a:pt x="84084" y="1"/>
                    </a:lnTo>
                    <a:close/>
                  </a:path>
                </a:pathLst>
              </a:custGeom>
              <a:solidFill>
                <a:srgbClr val="ADD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4617876" y="3907525"/>
                <a:ext cx="1175225" cy="515092"/>
              </a:xfrm>
              <a:custGeom>
                <a:avLst/>
                <a:gdLst/>
                <a:ahLst/>
                <a:cxnLst/>
                <a:rect l="l" t="t" r="r" b="b"/>
                <a:pathLst>
                  <a:path w="73143" h="32058" extrusionOk="0">
                    <a:moveTo>
                      <a:pt x="54091" y="1"/>
                    </a:moveTo>
                    <a:cubicBezTo>
                      <a:pt x="54104" y="237"/>
                      <a:pt x="54112" y="476"/>
                      <a:pt x="54112" y="715"/>
                    </a:cubicBezTo>
                    <a:cubicBezTo>
                      <a:pt x="54112" y="7504"/>
                      <a:pt x="48591" y="13027"/>
                      <a:pt x="41803" y="13027"/>
                    </a:cubicBezTo>
                    <a:lnTo>
                      <a:pt x="0" y="13027"/>
                    </a:lnTo>
                    <a:lnTo>
                      <a:pt x="0" y="32058"/>
                    </a:lnTo>
                    <a:lnTo>
                      <a:pt x="41803" y="32058"/>
                    </a:lnTo>
                    <a:cubicBezTo>
                      <a:pt x="59085" y="32058"/>
                      <a:pt x="73142" y="17997"/>
                      <a:pt x="73142" y="715"/>
                    </a:cubicBezTo>
                    <a:cubicBezTo>
                      <a:pt x="73142" y="476"/>
                      <a:pt x="73129" y="240"/>
                      <a:pt x="73124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3569873" y="3176871"/>
                <a:ext cx="2222939" cy="730670"/>
              </a:xfrm>
              <a:custGeom>
                <a:avLst/>
                <a:gdLst/>
                <a:ahLst/>
                <a:cxnLst/>
                <a:rect l="l" t="t" r="r" b="b"/>
                <a:pathLst>
                  <a:path w="138350" h="45475" extrusionOk="0">
                    <a:moveTo>
                      <a:pt x="34" y="0"/>
                    </a:moveTo>
                    <a:cubicBezTo>
                      <a:pt x="18" y="409"/>
                      <a:pt x="0" y="820"/>
                      <a:pt x="0" y="1234"/>
                    </a:cubicBezTo>
                    <a:cubicBezTo>
                      <a:pt x="0" y="19234"/>
                      <a:pt x="14647" y="33880"/>
                      <a:pt x="32646" y="33880"/>
                    </a:cubicBezTo>
                    <a:lnTo>
                      <a:pt x="107025" y="33880"/>
                    </a:lnTo>
                    <a:cubicBezTo>
                      <a:pt x="113574" y="33880"/>
                      <a:pt x="118943" y="39020"/>
                      <a:pt x="119313" y="45475"/>
                    </a:cubicBezTo>
                    <a:lnTo>
                      <a:pt x="138349" y="45475"/>
                    </a:lnTo>
                    <a:cubicBezTo>
                      <a:pt x="137966" y="28524"/>
                      <a:pt x="124068" y="14850"/>
                      <a:pt x="107025" y="14850"/>
                    </a:cubicBezTo>
                    <a:lnTo>
                      <a:pt x="32649" y="14850"/>
                    </a:lnTo>
                    <a:cubicBezTo>
                      <a:pt x="25140" y="14850"/>
                      <a:pt x="19031" y="8743"/>
                      <a:pt x="19031" y="1234"/>
                    </a:cubicBezTo>
                    <a:cubicBezTo>
                      <a:pt x="19031" y="818"/>
                      <a:pt x="19054" y="406"/>
                      <a:pt x="19090" y="0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3570403" y="2672159"/>
                <a:ext cx="1439777" cy="504728"/>
              </a:xfrm>
              <a:custGeom>
                <a:avLst/>
                <a:gdLst/>
                <a:ahLst/>
                <a:cxnLst/>
                <a:rect l="l" t="t" r="r" b="b"/>
                <a:pathLst>
                  <a:path w="89608" h="31413" extrusionOk="0">
                    <a:moveTo>
                      <a:pt x="32616" y="0"/>
                    </a:moveTo>
                    <a:cubicBezTo>
                      <a:pt x="15028" y="0"/>
                      <a:pt x="654" y="13981"/>
                      <a:pt x="1" y="31410"/>
                    </a:cubicBezTo>
                    <a:lnTo>
                      <a:pt x="19057" y="31412"/>
                    </a:lnTo>
                    <a:cubicBezTo>
                      <a:pt x="19684" y="24480"/>
                      <a:pt x="25524" y="19031"/>
                      <a:pt x="32616" y="19031"/>
                    </a:cubicBezTo>
                    <a:lnTo>
                      <a:pt x="89607" y="19031"/>
                    </a:lnTo>
                    <a:lnTo>
                      <a:pt x="89607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615096" y="1815777"/>
                <a:ext cx="1160893" cy="1162210"/>
              </a:xfrm>
              <a:custGeom>
                <a:avLst/>
                <a:gdLst/>
                <a:ahLst/>
                <a:cxnLst/>
                <a:rect l="l" t="t" r="r" b="b"/>
                <a:pathLst>
                  <a:path w="72251" h="72333" extrusionOk="0">
                    <a:moveTo>
                      <a:pt x="1" y="0"/>
                    </a:moveTo>
                    <a:lnTo>
                      <a:pt x="1" y="18812"/>
                    </a:lnTo>
                    <a:cubicBezTo>
                      <a:pt x="1" y="30165"/>
                      <a:pt x="9237" y="39399"/>
                      <a:pt x="20587" y="39399"/>
                    </a:cubicBezTo>
                    <a:lnTo>
                      <a:pt x="46203" y="39399"/>
                    </a:lnTo>
                    <a:cubicBezTo>
                      <a:pt x="50070" y="39399"/>
                      <a:pt x="53192" y="42554"/>
                      <a:pt x="53153" y="46421"/>
                    </a:cubicBezTo>
                    <a:cubicBezTo>
                      <a:pt x="53115" y="50214"/>
                      <a:pt x="49996" y="53302"/>
                      <a:pt x="46203" y="53302"/>
                    </a:cubicBezTo>
                    <a:lnTo>
                      <a:pt x="24588" y="53302"/>
                    </a:lnTo>
                    <a:lnTo>
                      <a:pt x="24588" y="72333"/>
                    </a:lnTo>
                    <a:lnTo>
                      <a:pt x="46203" y="72333"/>
                    </a:lnTo>
                    <a:cubicBezTo>
                      <a:pt x="60384" y="72333"/>
                      <a:pt x="72040" y="60792"/>
                      <a:pt x="72181" y="46611"/>
                    </a:cubicBezTo>
                    <a:cubicBezTo>
                      <a:pt x="72251" y="39622"/>
                      <a:pt x="69582" y="33040"/>
                      <a:pt x="64665" y="28072"/>
                    </a:cubicBezTo>
                    <a:cubicBezTo>
                      <a:pt x="59746" y="23107"/>
                      <a:pt x="53189" y="20371"/>
                      <a:pt x="46203" y="20371"/>
                    </a:cubicBezTo>
                    <a:lnTo>
                      <a:pt x="20590" y="20371"/>
                    </a:lnTo>
                    <a:cubicBezTo>
                      <a:pt x="19731" y="20371"/>
                      <a:pt x="19034" y="19674"/>
                      <a:pt x="19034" y="18815"/>
                    </a:cubicBezTo>
                    <a:lnTo>
                      <a:pt x="19034" y="0"/>
                    </a:ln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3697529" y="1559500"/>
                <a:ext cx="1967739" cy="2735283"/>
              </a:xfrm>
              <a:custGeom>
                <a:avLst/>
                <a:gdLst/>
                <a:ahLst/>
                <a:cxnLst/>
                <a:rect l="l" t="t" r="r" b="b"/>
                <a:pathLst>
                  <a:path w="122467" h="170237" extrusionOk="0">
                    <a:moveTo>
                      <a:pt x="66624" y="0"/>
                    </a:moveTo>
                    <a:cubicBezTo>
                      <a:pt x="65763" y="0"/>
                      <a:pt x="65066" y="697"/>
                      <a:pt x="65066" y="1559"/>
                    </a:cubicBezTo>
                    <a:lnTo>
                      <a:pt x="65066" y="8483"/>
                    </a:lnTo>
                    <a:cubicBezTo>
                      <a:pt x="65064" y="9345"/>
                      <a:pt x="65763" y="10041"/>
                      <a:pt x="66622" y="10041"/>
                    </a:cubicBezTo>
                    <a:lnTo>
                      <a:pt x="66624" y="10041"/>
                    </a:lnTo>
                    <a:cubicBezTo>
                      <a:pt x="67486" y="10041"/>
                      <a:pt x="68183" y="9345"/>
                      <a:pt x="68183" y="8483"/>
                    </a:cubicBezTo>
                    <a:lnTo>
                      <a:pt x="68183" y="1559"/>
                    </a:lnTo>
                    <a:cubicBezTo>
                      <a:pt x="68183" y="697"/>
                      <a:pt x="67486" y="0"/>
                      <a:pt x="66624" y="0"/>
                    </a:cubicBezTo>
                    <a:close/>
                    <a:moveTo>
                      <a:pt x="66624" y="13850"/>
                    </a:moveTo>
                    <a:cubicBezTo>
                      <a:pt x="65763" y="13850"/>
                      <a:pt x="65066" y="14549"/>
                      <a:pt x="65066" y="15410"/>
                    </a:cubicBezTo>
                    <a:lnTo>
                      <a:pt x="65066" y="22335"/>
                    </a:lnTo>
                    <a:cubicBezTo>
                      <a:pt x="65064" y="23196"/>
                      <a:pt x="65760" y="23896"/>
                      <a:pt x="66622" y="23896"/>
                    </a:cubicBezTo>
                    <a:lnTo>
                      <a:pt x="66624" y="23893"/>
                    </a:lnTo>
                    <a:cubicBezTo>
                      <a:pt x="67486" y="23893"/>
                      <a:pt x="68183" y="23196"/>
                      <a:pt x="68183" y="22335"/>
                    </a:cubicBezTo>
                    <a:lnTo>
                      <a:pt x="68183" y="15410"/>
                    </a:lnTo>
                    <a:cubicBezTo>
                      <a:pt x="68183" y="14549"/>
                      <a:pt x="67486" y="13850"/>
                      <a:pt x="66624" y="13850"/>
                    </a:cubicBezTo>
                    <a:close/>
                    <a:moveTo>
                      <a:pt x="66624" y="27701"/>
                    </a:moveTo>
                    <a:cubicBezTo>
                      <a:pt x="65763" y="27701"/>
                      <a:pt x="65066" y="28401"/>
                      <a:pt x="65066" y="29262"/>
                    </a:cubicBezTo>
                    <a:lnTo>
                      <a:pt x="65066" y="34765"/>
                    </a:lnTo>
                    <a:cubicBezTo>
                      <a:pt x="65066" y="35305"/>
                      <a:pt x="65100" y="35845"/>
                      <a:pt x="65169" y="36382"/>
                    </a:cubicBezTo>
                    <a:cubicBezTo>
                      <a:pt x="65267" y="37159"/>
                      <a:pt x="65928" y="37743"/>
                      <a:pt x="66712" y="37743"/>
                    </a:cubicBezTo>
                    <a:lnTo>
                      <a:pt x="66712" y="37740"/>
                    </a:lnTo>
                    <a:cubicBezTo>
                      <a:pt x="67653" y="37740"/>
                      <a:pt x="68378" y="36917"/>
                      <a:pt x="68260" y="35984"/>
                    </a:cubicBezTo>
                    <a:cubicBezTo>
                      <a:pt x="68208" y="35580"/>
                      <a:pt x="68183" y="35171"/>
                      <a:pt x="68183" y="34762"/>
                    </a:cubicBezTo>
                    <a:lnTo>
                      <a:pt x="68183" y="29262"/>
                    </a:lnTo>
                    <a:cubicBezTo>
                      <a:pt x="68183" y="28401"/>
                      <a:pt x="67486" y="27701"/>
                      <a:pt x="66624" y="27701"/>
                    </a:cubicBezTo>
                    <a:close/>
                    <a:moveTo>
                      <a:pt x="69637" y="40797"/>
                    </a:moveTo>
                    <a:cubicBezTo>
                      <a:pt x="69255" y="40797"/>
                      <a:pt x="68872" y="40937"/>
                      <a:pt x="68571" y="41219"/>
                    </a:cubicBezTo>
                    <a:cubicBezTo>
                      <a:pt x="67951" y="41803"/>
                      <a:pt x="67913" y="42777"/>
                      <a:pt x="68489" y="43407"/>
                    </a:cubicBezTo>
                    <a:cubicBezTo>
                      <a:pt x="70304" y="45344"/>
                      <a:pt x="72685" y="46660"/>
                      <a:pt x="75290" y="47164"/>
                    </a:cubicBezTo>
                    <a:cubicBezTo>
                      <a:pt x="75387" y="47182"/>
                      <a:pt x="75486" y="47192"/>
                      <a:pt x="75586" y="47192"/>
                    </a:cubicBezTo>
                    <a:lnTo>
                      <a:pt x="75586" y="47192"/>
                    </a:lnTo>
                    <a:cubicBezTo>
                      <a:pt x="76391" y="47190"/>
                      <a:pt x="77062" y="46580"/>
                      <a:pt x="77136" y="45781"/>
                    </a:cubicBezTo>
                    <a:cubicBezTo>
                      <a:pt x="77213" y="44981"/>
                      <a:pt x="76668" y="44256"/>
                      <a:pt x="75881" y="44104"/>
                    </a:cubicBezTo>
                    <a:cubicBezTo>
                      <a:pt x="74896" y="43914"/>
                      <a:pt x="73950" y="43569"/>
                      <a:pt x="73073" y="43081"/>
                    </a:cubicBezTo>
                    <a:cubicBezTo>
                      <a:pt x="72215" y="42600"/>
                      <a:pt x="71433" y="41991"/>
                      <a:pt x="70759" y="41273"/>
                    </a:cubicBezTo>
                    <a:cubicBezTo>
                      <a:pt x="70454" y="40957"/>
                      <a:pt x="70046" y="40797"/>
                      <a:pt x="69637" y="40797"/>
                    </a:cubicBezTo>
                    <a:close/>
                    <a:moveTo>
                      <a:pt x="75586" y="47192"/>
                    </a:moveTo>
                    <a:cubicBezTo>
                      <a:pt x="75586" y="47192"/>
                      <a:pt x="75586" y="47192"/>
                      <a:pt x="75586" y="47192"/>
                    </a:cubicBezTo>
                    <a:lnTo>
                      <a:pt x="75588" y="47192"/>
                    </a:lnTo>
                    <a:cubicBezTo>
                      <a:pt x="75587" y="47192"/>
                      <a:pt x="75587" y="47192"/>
                      <a:pt x="75586" y="47192"/>
                    </a:cubicBezTo>
                    <a:close/>
                    <a:moveTo>
                      <a:pt x="82500" y="44276"/>
                    </a:moveTo>
                    <a:cubicBezTo>
                      <a:pt x="81639" y="44276"/>
                      <a:pt x="80942" y="44973"/>
                      <a:pt x="80942" y="45835"/>
                    </a:cubicBezTo>
                    <a:cubicBezTo>
                      <a:pt x="80942" y="46696"/>
                      <a:pt x="81639" y="47393"/>
                      <a:pt x="82500" y="47393"/>
                    </a:cubicBezTo>
                    <a:lnTo>
                      <a:pt x="89425" y="47393"/>
                    </a:lnTo>
                    <a:cubicBezTo>
                      <a:pt x="90286" y="47393"/>
                      <a:pt x="90983" y="46696"/>
                      <a:pt x="90983" y="45835"/>
                    </a:cubicBezTo>
                    <a:cubicBezTo>
                      <a:pt x="90983" y="44973"/>
                      <a:pt x="90286" y="44276"/>
                      <a:pt x="89425" y="44276"/>
                    </a:cubicBezTo>
                    <a:close/>
                    <a:moveTo>
                      <a:pt x="96352" y="44276"/>
                    </a:moveTo>
                    <a:cubicBezTo>
                      <a:pt x="95490" y="44276"/>
                      <a:pt x="94794" y="44973"/>
                      <a:pt x="94794" y="45835"/>
                    </a:cubicBezTo>
                    <a:cubicBezTo>
                      <a:pt x="94794" y="46696"/>
                      <a:pt x="95490" y="47393"/>
                      <a:pt x="96352" y="47393"/>
                    </a:cubicBezTo>
                    <a:lnTo>
                      <a:pt x="103276" y="47393"/>
                    </a:lnTo>
                    <a:cubicBezTo>
                      <a:pt x="104138" y="47393"/>
                      <a:pt x="104837" y="46696"/>
                      <a:pt x="104837" y="45835"/>
                    </a:cubicBezTo>
                    <a:cubicBezTo>
                      <a:pt x="104837" y="44973"/>
                      <a:pt x="104138" y="44276"/>
                      <a:pt x="103276" y="44276"/>
                    </a:cubicBezTo>
                    <a:close/>
                    <a:moveTo>
                      <a:pt x="110004" y="45692"/>
                    </a:moveTo>
                    <a:cubicBezTo>
                      <a:pt x="109408" y="45692"/>
                      <a:pt x="108838" y="46036"/>
                      <a:pt x="108579" y="46616"/>
                    </a:cubicBezTo>
                    <a:cubicBezTo>
                      <a:pt x="108229" y="47403"/>
                      <a:pt x="108584" y="48324"/>
                      <a:pt x="109371" y="48673"/>
                    </a:cubicBezTo>
                    <a:cubicBezTo>
                      <a:pt x="111284" y="49530"/>
                      <a:pt x="112999" y="50777"/>
                      <a:pt x="114400" y="52338"/>
                    </a:cubicBezTo>
                    <a:cubicBezTo>
                      <a:pt x="114695" y="52666"/>
                      <a:pt x="115117" y="52854"/>
                      <a:pt x="115558" y="52854"/>
                    </a:cubicBezTo>
                    <a:lnTo>
                      <a:pt x="115558" y="52854"/>
                    </a:lnTo>
                    <a:cubicBezTo>
                      <a:pt x="116175" y="52854"/>
                      <a:pt x="116730" y="52492"/>
                      <a:pt x="116982" y="51929"/>
                    </a:cubicBezTo>
                    <a:cubicBezTo>
                      <a:pt x="117231" y="51368"/>
                      <a:pt x="117128" y="50710"/>
                      <a:pt x="116717" y="50255"/>
                    </a:cubicBezTo>
                    <a:cubicBezTo>
                      <a:pt x="115022" y="48367"/>
                      <a:pt x="112952" y="46861"/>
                      <a:pt x="110638" y="45827"/>
                    </a:cubicBezTo>
                    <a:cubicBezTo>
                      <a:pt x="110432" y="45735"/>
                      <a:pt x="110216" y="45692"/>
                      <a:pt x="110004" y="45692"/>
                    </a:cubicBezTo>
                    <a:close/>
                    <a:moveTo>
                      <a:pt x="115558" y="52854"/>
                    </a:moveTo>
                    <a:cubicBezTo>
                      <a:pt x="115558" y="52854"/>
                      <a:pt x="115558" y="52854"/>
                      <a:pt x="115557" y="52854"/>
                    </a:cubicBezTo>
                    <a:lnTo>
                      <a:pt x="115560" y="52854"/>
                    </a:lnTo>
                    <a:cubicBezTo>
                      <a:pt x="115559" y="52854"/>
                      <a:pt x="115559" y="52854"/>
                      <a:pt x="115558" y="52854"/>
                    </a:cubicBezTo>
                    <a:close/>
                    <a:moveTo>
                      <a:pt x="118985" y="55696"/>
                    </a:moveTo>
                    <a:cubicBezTo>
                      <a:pt x="118827" y="55696"/>
                      <a:pt x="118667" y="55720"/>
                      <a:pt x="118509" y="55770"/>
                    </a:cubicBezTo>
                    <a:cubicBezTo>
                      <a:pt x="117689" y="56035"/>
                      <a:pt x="117239" y="56912"/>
                      <a:pt x="117501" y="57732"/>
                    </a:cubicBezTo>
                    <a:cubicBezTo>
                      <a:pt x="117974" y="59208"/>
                      <a:pt x="118216" y="60746"/>
                      <a:pt x="118213" y="62297"/>
                    </a:cubicBezTo>
                    <a:lnTo>
                      <a:pt x="118213" y="62448"/>
                    </a:lnTo>
                    <a:cubicBezTo>
                      <a:pt x="118211" y="62942"/>
                      <a:pt x="118180" y="63438"/>
                      <a:pt x="118129" y="63924"/>
                    </a:cubicBezTo>
                    <a:cubicBezTo>
                      <a:pt x="118036" y="64780"/>
                      <a:pt x="118653" y="65549"/>
                      <a:pt x="119509" y="65642"/>
                    </a:cubicBezTo>
                    <a:cubicBezTo>
                      <a:pt x="119566" y="65650"/>
                      <a:pt x="119622" y="65652"/>
                      <a:pt x="119679" y="65652"/>
                    </a:cubicBezTo>
                    <a:cubicBezTo>
                      <a:pt x="120474" y="65650"/>
                      <a:pt x="121140" y="65050"/>
                      <a:pt x="121227" y="64261"/>
                    </a:cubicBezTo>
                    <a:cubicBezTo>
                      <a:pt x="121289" y="63675"/>
                      <a:pt x="121325" y="63076"/>
                      <a:pt x="121330" y="62482"/>
                    </a:cubicBezTo>
                    <a:lnTo>
                      <a:pt x="121330" y="62474"/>
                    </a:lnTo>
                    <a:lnTo>
                      <a:pt x="121330" y="62297"/>
                    </a:lnTo>
                    <a:cubicBezTo>
                      <a:pt x="121332" y="60425"/>
                      <a:pt x="121042" y="58560"/>
                      <a:pt x="120468" y="56778"/>
                    </a:cubicBezTo>
                    <a:cubicBezTo>
                      <a:pt x="120257" y="56116"/>
                      <a:pt x="119643" y="55696"/>
                      <a:pt x="118985" y="55696"/>
                    </a:cubicBezTo>
                    <a:close/>
                    <a:moveTo>
                      <a:pt x="117523" y="69061"/>
                    </a:moveTo>
                    <a:cubicBezTo>
                      <a:pt x="116988" y="69061"/>
                      <a:pt x="116467" y="69337"/>
                      <a:pt x="116177" y="69831"/>
                    </a:cubicBezTo>
                    <a:cubicBezTo>
                      <a:pt x="115115" y="71641"/>
                      <a:pt x="113685" y="73207"/>
                      <a:pt x="111980" y="74428"/>
                    </a:cubicBezTo>
                    <a:cubicBezTo>
                      <a:pt x="111428" y="74822"/>
                      <a:pt x="111196" y="75526"/>
                      <a:pt x="111402" y="76172"/>
                    </a:cubicBezTo>
                    <a:cubicBezTo>
                      <a:pt x="111610" y="76817"/>
                      <a:pt x="112209" y="77254"/>
                      <a:pt x="112888" y="77254"/>
                    </a:cubicBezTo>
                    <a:cubicBezTo>
                      <a:pt x="113212" y="77254"/>
                      <a:pt x="113531" y="77151"/>
                      <a:pt x="113793" y="76964"/>
                    </a:cubicBezTo>
                    <a:cubicBezTo>
                      <a:pt x="115855" y="75488"/>
                      <a:pt x="117583" y="73595"/>
                      <a:pt x="118867" y="71409"/>
                    </a:cubicBezTo>
                    <a:cubicBezTo>
                      <a:pt x="119301" y="70666"/>
                      <a:pt x="119052" y="69710"/>
                      <a:pt x="118309" y="69275"/>
                    </a:cubicBezTo>
                    <a:cubicBezTo>
                      <a:pt x="118062" y="69130"/>
                      <a:pt x="117791" y="69061"/>
                      <a:pt x="117523" y="69061"/>
                    </a:cubicBezTo>
                    <a:close/>
                    <a:moveTo>
                      <a:pt x="30422" y="77205"/>
                    </a:moveTo>
                    <a:cubicBezTo>
                      <a:pt x="29561" y="77205"/>
                      <a:pt x="28862" y="77902"/>
                      <a:pt x="28862" y="78763"/>
                    </a:cubicBezTo>
                    <a:cubicBezTo>
                      <a:pt x="28862" y="79625"/>
                      <a:pt x="29561" y="80324"/>
                      <a:pt x="30422" y="80324"/>
                    </a:cubicBezTo>
                    <a:lnTo>
                      <a:pt x="37347" y="80324"/>
                    </a:lnTo>
                    <a:cubicBezTo>
                      <a:pt x="38208" y="80324"/>
                      <a:pt x="38905" y="79625"/>
                      <a:pt x="38905" y="78763"/>
                    </a:cubicBezTo>
                    <a:cubicBezTo>
                      <a:pt x="38905" y="77902"/>
                      <a:pt x="38208" y="77205"/>
                      <a:pt x="37347" y="77205"/>
                    </a:cubicBezTo>
                    <a:close/>
                    <a:moveTo>
                      <a:pt x="44274" y="77205"/>
                    </a:moveTo>
                    <a:cubicBezTo>
                      <a:pt x="43413" y="77205"/>
                      <a:pt x="42716" y="77902"/>
                      <a:pt x="42716" y="78763"/>
                    </a:cubicBezTo>
                    <a:cubicBezTo>
                      <a:pt x="42716" y="79625"/>
                      <a:pt x="43413" y="80324"/>
                      <a:pt x="44274" y="80324"/>
                    </a:cubicBezTo>
                    <a:lnTo>
                      <a:pt x="51199" y="80324"/>
                    </a:lnTo>
                    <a:cubicBezTo>
                      <a:pt x="52060" y="80324"/>
                      <a:pt x="52757" y="79625"/>
                      <a:pt x="52757" y="78763"/>
                    </a:cubicBezTo>
                    <a:cubicBezTo>
                      <a:pt x="52757" y="77902"/>
                      <a:pt x="52060" y="77205"/>
                      <a:pt x="51199" y="77205"/>
                    </a:cubicBezTo>
                    <a:close/>
                    <a:moveTo>
                      <a:pt x="58126" y="77205"/>
                    </a:moveTo>
                    <a:cubicBezTo>
                      <a:pt x="57265" y="77205"/>
                      <a:pt x="56568" y="77902"/>
                      <a:pt x="56568" y="78763"/>
                    </a:cubicBezTo>
                    <a:cubicBezTo>
                      <a:pt x="56568" y="79625"/>
                      <a:pt x="57265" y="80324"/>
                      <a:pt x="58126" y="80324"/>
                    </a:cubicBezTo>
                    <a:lnTo>
                      <a:pt x="65051" y="80324"/>
                    </a:lnTo>
                    <a:cubicBezTo>
                      <a:pt x="65912" y="80324"/>
                      <a:pt x="66609" y="79625"/>
                      <a:pt x="66609" y="78763"/>
                    </a:cubicBezTo>
                    <a:cubicBezTo>
                      <a:pt x="66609" y="77902"/>
                      <a:pt x="65912" y="77205"/>
                      <a:pt x="65051" y="77205"/>
                    </a:cubicBezTo>
                    <a:close/>
                    <a:moveTo>
                      <a:pt x="71978" y="77205"/>
                    </a:moveTo>
                    <a:cubicBezTo>
                      <a:pt x="71117" y="77205"/>
                      <a:pt x="70420" y="77902"/>
                      <a:pt x="70420" y="78763"/>
                    </a:cubicBezTo>
                    <a:cubicBezTo>
                      <a:pt x="70420" y="79625"/>
                      <a:pt x="71117" y="80324"/>
                      <a:pt x="71978" y="80324"/>
                    </a:cubicBezTo>
                    <a:lnTo>
                      <a:pt x="78903" y="80324"/>
                    </a:lnTo>
                    <a:cubicBezTo>
                      <a:pt x="79764" y="80324"/>
                      <a:pt x="80463" y="79625"/>
                      <a:pt x="80463" y="78763"/>
                    </a:cubicBezTo>
                    <a:cubicBezTo>
                      <a:pt x="80463" y="77902"/>
                      <a:pt x="79764" y="77205"/>
                      <a:pt x="78903" y="77205"/>
                    </a:cubicBezTo>
                    <a:close/>
                    <a:moveTo>
                      <a:pt x="85830" y="77205"/>
                    </a:moveTo>
                    <a:cubicBezTo>
                      <a:pt x="84968" y="77205"/>
                      <a:pt x="84269" y="77902"/>
                      <a:pt x="84269" y="78763"/>
                    </a:cubicBezTo>
                    <a:cubicBezTo>
                      <a:pt x="84269" y="79625"/>
                      <a:pt x="84968" y="80324"/>
                      <a:pt x="85830" y="80324"/>
                    </a:cubicBezTo>
                    <a:lnTo>
                      <a:pt x="92754" y="80324"/>
                    </a:lnTo>
                    <a:cubicBezTo>
                      <a:pt x="93616" y="80324"/>
                      <a:pt x="94313" y="79625"/>
                      <a:pt x="94313" y="78763"/>
                    </a:cubicBezTo>
                    <a:cubicBezTo>
                      <a:pt x="94313" y="77902"/>
                      <a:pt x="93616" y="77205"/>
                      <a:pt x="92754" y="77205"/>
                    </a:cubicBezTo>
                    <a:close/>
                    <a:moveTo>
                      <a:pt x="106629" y="76869"/>
                    </a:moveTo>
                    <a:cubicBezTo>
                      <a:pt x="106513" y="76869"/>
                      <a:pt x="106395" y="76882"/>
                      <a:pt x="106277" y="76910"/>
                    </a:cubicBezTo>
                    <a:cubicBezTo>
                      <a:pt x="105300" y="77108"/>
                      <a:pt x="104305" y="77205"/>
                      <a:pt x="103310" y="77205"/>
                    </a:cubicBezTo>
                    <a:lnTo>
                      <a:pt x="99682" y="77205"/>
                    </a:lnTo>
                    <a:cubicBezTo>
                      <a:pt x="98820" y="77205"/>
                      <a:pt x="98123" y="77902"/>
                      <a:pt x="98123" y="78763"/>
                    </a:cubicBezTo>
                    <a:cubicBezTo>
                      <a:pt x="98123" y="79625"/>
                      <a:pt x="98820" y="80324"/>
                      <a:pt x="99682" y="80324"/>
                    </a:cubicBezTo>
                    <a:lnTo>
                      <a:pt x="103310" y="80324"/>
                    </a:lnTo>
                    <a:cubicBezTo>
                      <a:pt x="104513" y="80322"/>
                      <a:pt x="105714" y="80203"/>
                      <a:pt x="106894" y="79964"/>
                    </a:cubicBezTo>
                    <a:cubicBezTo>
                      <a:pt x="107758" y="79815"/>
                      <a:pt x="108332" y="78979"/>
                      <a:pt x="108157" y="78121"/>
                    </a:cubicBezTo>
                    <a:cubicBezTo>
                      <a:pt x="108006" y="77378"/>
                      <a:pt x="107353" y="76869"/>
                      <a:pt x="106629" y="76869"/>
                    </a:cubicBezTo>
                    <a:close/>
                    <a:moveTo>
                      <a:pt x="23501" y="77239"/>
                    </a:moveTo>
                    <a:cubicBezTo>
                      <a:pt x="23472" y="77239"/>
                      <a:pt x="23444" y="77240"/>
                      <a:pt x="23415" y="77241"/>
                    </a:cubicBezTo>
                    <a:cubicBezTo>
                      <a:pt x="20952" y="77365"/>
                      <a:pt x="18520" y="77861"/>
                      <a:pt x="16200" y="78709"/>
                    </a:cubicBezTo>
                    <a:cubicBezTo>
                      <a:pt x="15493" y="78972"/>
                      <a:pt x="15071" y="79702"/>
                      <a:pt x="15205" y="80445"/>
                    </a:cubicBezTo>
                    <a:cubicBezTo>
                      <a:pt x="15336" y="81188"/>
                      <a:pt x="15982" y="81731"/>
                      <a:pt x="16738" y="81731"/>
                    </a:cubicBezTo>
                    <a:cubicBezTo>
                      <a:pt x="16920" y="81731"/>
                      <a:pt x="17103" y="81700"/>
                      <a:pt x="17275" y="81636"/>
                    </a:cubicBezTo>
                    <a:cubicBezTo>
                      <a:pt x="19299" y="80895"/>
                      <a:pt x="21423" y="80461"/>
                      <a:pt x="23577" y="80353"/>
                    </a:cubicBezTo>
                    <a:cubicBezTo>
                      <a:pt x="24436" y="80309"/>
                      <a:pt x="25097" y="79576"/>
                      <a:pt x="25053" y="78717"/>
                    </a:cubicBezTo>
                    <a:cubicBezTo>
                      <a:pt x="25009" y="77884"/>
                      <a:pt x="24324" y="77239"/>
                      <a:pt x="23501" y="77239"/>
                    </a:cubicBezTo>
                    <a:close/>
                    <a:moveTo>
                      <a:pt x="10673" y="81945"/>
                    </a:moveTo>
                    <a:cubicBezTo>
                      <a:pt x="10350" y="81945"/>
                      <a:pt x="10023" y="82045"/>
                      <a:pt x="9744" y="82253"/>
                    </a:cubicBezTo>
                    <a:cubicBezTo>
                      <a:pt x="7782" y="83747"/>
                      <a:pt x="6054" y="85529"/>
                      <a:pt x="4616" y="87534"/>
                    </a:cubicBezTo>
                    <a:cubicBezTo>
                      <a:pt x="4277" y="88010"/>
                      <a:pt x="4231" y="88635"/>
                      <a:pt x="4498" y="89154"/>
                    </a:cubicBezTo>
                    <a:cubicBezTo>
                      <a:pt x="4765" y="89674"/>
                      <a:pt x="5300" y="90000"/>
                      <a:pt x="5884" y="90000"/>
                    </a:cubicBezTo>
                    <a:cubicBezTo>
                      <a:pt x="6385" y="90000"/>
                      <a:pt x="6859" y="89759"/>
                      <a:pt x="7152" y="89350"/>
                    </a:cubicBezTo>
                    <a:cubicBezTo>
                      <a:pt x="8406" y="87596"/>
                      <a:pt x="9918" y="86038"/>
                      <a:pt x="11634" y="84732"/>
                    </a:cubicBezTo>
                    <a:cubicBezTo>
                      <a:pt x="12305" y="84204"/>
                      <a:pt x="12428" y="83238"/>
                      <a:pt x="11911" y="82559"/>
                    </a:cubicBezTo>
                    <a:cubicBezTo>
                      <a:pt x="11605" y="82157"/>
                      <a:pt x="11142" y="81945"/>
                      <a:pt x="10673" y="81945"/>
                    </a:cubicBezTo>
                    <a:close/>
                    <a:moveTo>
                      <a:pt x="2753" y="93021"/>
                    </a:moveTo>
                    <a:cubicBezTo>
                      <a:pt x="2097" y="93021"/>
                      <a:pt x="1488" y="93438"/>
                      <a:pt x="1274" y="94096"/>
                    </a:cubicBezTo>
                    <a:cubicBezTo>
                      <a:pt x="494" y="96439"/>
                      <a:pt x="70" y="98884"/>
                      <a:pt x="19" y="101350"/>
                    </a:cubicBezTo>
                    <a:cubicBezTo>
                      <a:pt x="1" y="102212"/>
                      <a:pt x="682" y="102924"/>
                      <a:pt x="1544" y="102944"/>
                    </a:cubicBezTo>
                    <a:lnTo>
                      <a:pt x="1577" y="102944"/>
                    </a:lnTo>
                    <a:cubicBezTo>
                      <a:pt x="2426" y="102944"/>
                      <a:pt x="3117" y="102266"/>
                      <a:pt x="3138" y="101420"/>
                    </a:cubicBezTo>
                    <a:cubicBezTo>
                      <a:pt x="3182" y="99262"/>
                      <a:pt x="3549" y="97126"/>
                      <a:pt x="4231" y="95079"/>
                    </a:cubicBezTo>
                    <a:cubicBezTo>
                      <a:pt x="4506" y="94261"/>
                      <a:pt x="4066" y="93374"/>
                      <a:pt x="3246" y="93101"/>
                    </a:cubicBezTo>
                    <a:cubicBezTo>
                      <a:pt x="3082" y="93047"/>
                      <a:pt x="2916" y="93021"/>
                      <a:pt x="2753" y="93021"/>
                    </a:cubicBezTo>
                    <a:close/>
                    <a:moveTo>
                      <a:pt x="2450" y="106669"/>
                    </a:moveTo>
                    <a:cubicBezTo>
                      <a:pt x="2309" y="106669"/>
                      <a:pt x="2165" y="106689"/>
                      <a:pt x="2022" y="106730"/>
                    </a:cubicBezTo>
                    <a:cubicBezTo>
                      <a:pt x="1194" y="106964"/>
                      <a:pt x="713" y="107825"/>
                      <a:pt x="950" y="108653"/>
                    </a:cubicBezTo>
                    <a:cubicBezTo>
                      <a:pt x="1623" y="111029"/>
                      <a:pt x="2654" y="113289"/>
                      <a:pt x="4002" y="115356"/>
                    </a:cubicBezTo>
                    <a:cubicBezTo>
                      <a:pt x="4288" y="115797"/>
                      <a:pt x="4779" y="116064"/>
                      <a:pt x="5303" y="116064"/>
                    </a:cubicBezTo>
                    <a:cubicBezTo>
                      <a:pt x="5306" y="116064"/>
                      <a:pt x="5308" y="116064"/>
                      <a:pt x="5311" y="116064"/>
                    </a:cubicBezTo>
                    <a:lnTo>
                      <a:pt x="5311" y="116064"/>
                    </a:lnTo>
                    <a:lnTo>
                      <a:pt x="5308" y="116066"/>
                    </a:lnTo>
                    <a:cubicBezTo>
                      <a:pt x="5881" y="116066"/>
                      <a:pt x="6406" y="115752"/>
                      <a:pt x="6679" y="115248"/>
                    </a:cubicBezTo>
                    <a:cubicBezTo>
                      <a:pt x="6951" y="114747"/>
                      <a:pt x="6925" y="114135"/>
                      <a:pt x="6612" y="113657"/>
                    </a:cubicBezTo>
                    <a:cubicBezTo>
                      <a:pt x="5434" y="111849"/>
                      <a:pt x="4537" y="109877"/>
                      <a:pt x="3948" y="107802"/>
                    </a:cubicBezTo>
                    <a:cubicBezTo>
                      <a:pt x="3752" y="107117"/>
                      <a:pt x="3128" y="106669"/>
                      <a:pt x="2450" y="106669"/>
                    </a:cubicBezTo>
                    <a:close/>
                    <a:moveTo>
                      <a:pt x="9885" y="118104"/>
                    </a:moveTo>
                    <a:cubicBezTo>
                      <a:pt x="9439" y="118104"/>
                      <a:pt x="8997" y="118294"/>
                      <a:pt x="8689" y="118663"/>
                    </a:cubicBezTo>
                    <a:cubicBezTo>
                      <a:pt x="8137" y="119324"/>
                      <a:pt x="8226" y="120306"/>
                      <a:pt x="8887" y="120859"/>
                    </a:cubicBezTo>
                    <a:cubicBezTo>
                      <a:pt x="10782" y="122440"/>
                      <a:pt x="12901" y="123731"/>
                      <a:pt x="15179" y="124683"/>
                    </a:cubicBezTo>
                    <a:cubicBezTo>
                      <a:pt x="15370" y="124762"/>
                      <a:pt x="15575" y="124804"/>
                      <a:pt x="15781" y="124804"/>
                    </a:cubicBezTo>
                    <a:cubicBezTo>
                      <a:pt x="15783" y="124804"/>
                      <a:pt x="15785" y="124804"/>
                      <a:pt x="15787" y="124804"/>
                    </a:cubicBezTo>
                    <a:cubicBezTo>
                      <a:pt x="16527" y="124804"/>
                      <a:pt x="17162" y="124280"/>
                      <a:pt x="17309" y="123554"/>
                    </a:cubicBezTo>
                    <a:cubicBezTo>
                      <a:pt x="17455" y="122824"/>
                      <a:pt x="17067" y="122093"/>
                      <a:pt x="16383" y="121808"/>
                    </a:cubicBezTo>
                    <a:cubicBezTo>
                      <a:pt x="14393" y="120975"/>
                      <a:pt x="12539" y="119849"/>
                      <a:pt x="10883" y="118465"/>
                    </a:cubicBezTo>
                    <a:cubicBezTo>
                      <a:pt x="10591" y="118222"/>
                      <a:pt x="10237" y="118104"/>
                      <a:pt x="9885" y="118104"/>
                    </a:cubicBezTo>
                    <a:close/>
                    <a:moveTo>
                      <a:pt x="22476" y="123362"/>
                    </a:moveTo>
                    <a:cubicBezTo>
                      <a:pt x="21682" y="123362"/>
                      <a:pt x="21004" y="123967"/>
                      <a:pt x="20926" y="124773"/>
                    </a:cubicBezTo>
                    <a:cubicBezTo>
                      <a:pt x="20844" y="125629"/>
                      <a:pt x="21474" y="126390"/>
                      <a:pt x="22330" y="126472"/>
                    </a:cubicBezTo>
                    <a:cubicBezTo>
                      <a:pt x="23112" y="126547"/>
                      <a:pt x="23912" y="126586"/>
                      <a:pt x="24704" y="126586"/>
                    </a:cubicBezTo>
                    <a:lnTo>
                      <a:pt x="29399" y="126586"/>
                    </a:lnTo>
                    <a:cubicBezTo>
                      <a:pt x="30260" y="126586"/>
                      <a:pt x="30957" y="125889"/>
                      <a:pt x="30957" y="125027"/>
                    </a:cubicBezTo>
                    <a:cubicBezTo>
                      <a:pt x="30957" y="124166"/>
                      <a:pt x="30260" y="123469"/>
                      <a:pt x="29399" y="123469"/>
                    </a:cubicBezTo>
                    <a:lnTo>
                      <a:pt x="24704" y="123469"/>
                    </a:lnTo>
                    <a:cubicBezTo>
                      <a:pt x="24009" y="123469"/>
                      <a:pt x="23310" y="123433"/>
                      <a:pt x="22626" y="123369"/>
                    </a:cubicBezTo>
                    <a:cubicBezTo>
                      <a:pt x="22576" y="123364"/>
                      <a:pt x="22525" y="123362"/>
                      <a:pt x="22476" y="123362"/>
                    </a:cubicBezTo>
                    <a:close/>
                    <a:moveTo>
                      <a:pt x="36326" y="123466"/>
                    </a:moveTo>
                    <a:cubicBezTo>
                      <a:pt x="35465" y="123466"/>
                      <a:pt x="34768" y="124166"/>
                      <a:pt x="34768" y="125025"/>
                    </a:cubicBezTo>
                    <a:cubicBezTo>
                      <a:pt x="34768" y="125886"/>
                      <a:pt x="35465" y="126586"/>
                      <a:pt x="36326" y="126586"/>
                    </a:cubicBezTo>
                    <a:lnTo>
                      <a:pt x="43251" y="126586"/>
                    </a:lnTo>
                    <a:cubicBezTo>
                      <a:pt x="44112" y="126586"/>
                      <a:pt x="44809" y="125886"/>
                      <a:pt x="44809" y="125025"/>
                    </a:cubicBezTo>
                    <a:cubicBezTo>
                      <a:pt x="44809" y="124166"/>
                      <a:pt x="44112" y="123466"/>
                      <a:pt x="43251" y="123466"/>
                    </a:cubicBezTo>
                    <a:close/>
                    <a:moveTo>
                      <a:pt x="50178" y="123466"/>
                    </a:moveTo>
                    <a:cubicBezTo>
                      <a:pt x="49317" y="123466"/>
                      <a:pt x="48620" y="124166"/>
                      <a:pt x="48620" y="125025"/>
                    </a:cubicBezTo>
                    <a:cubicBezTo>
                      <a:pt x="48620" y="125886"/>
                      <a:pt x="49317" y="126586"/>
                      <a:pt x="50178" y="126586"/>
                    </a:cubicBezTo>
                    <a:lnTo>
                      <a:pt x="57103" y="126586"/>
                    </a:lnTo>
                    <a:cubicBezTo>
                      <a:pt x="57964" y="126586"/>
                      <a:pt x="58661" y="125886"/>
                      <a:pt x="58661" y="125025"/>
                    </a:cubicBezTo>
                    <a:cubicBezTo>
                      <a:pt x="58661" y="124166"/>
                      <a:pt x="57964" y="123466"/>
                      <a:pt x="57103" y="123466"/>
                    </a:cubicBezTo>
                    <a:close/>
                    <a:moveTo>
                      <a:pt x="64030" y="123466"/>
                    </a:moveTo>
                    <a:cubicBezTo>
                      <a:pt x="63169" y="123466"/>
                      <a:pt x="62472" y="124166"/>
                      <a:pt x="62472" y="125025"/>
                    </a:cubicBezTo>
                    <a:cubicBezTo>
                      <a:pt x="62472" y="125886"/>
                      <a:pt x="63169" y="126586"/>
                      <a:pt x="64030" y="126586"/>
                    </a:cubicBezTo>
                    <a:lnTo>
                      <a:pt x="70955" y="126586"/>
                    </a:lnTo>
                    <a:cubicBezTo>
                      <a:pt x="71816" y="126586"/>
                      <a:pt x="72515" y="125886"/>
                      <a:pt x="72515" y="125025"/>
                    </a:cubicBezTo>
                    <a:cubicBezTo>
                      <a:pt x="72515" y="124166"/>
                      <a:pt x="71816" y="123466"/>
                      <a:pt x="70955" y="123466"/>
                    </a:cubicBezTo>
                    <a:close/>
                    <a:moveTo>
                      <a:pt x="77882" y="123466"/>
                    </a:moveTo>
                    <a:cubicBezTo>
                      <a:pt x="77020" y="123466"/>
                      <a:pt x="76324" y="124166"/>
                      <a:pt x="76324" y="125025"/>
                    </a:cubicBezTo>
                    <a:cubicBezTo>
                      <a:pt x="76324" y="125886"/>
                      <a:pt x="77020" y="126586"/>
                      <a:pt x="77882" y="126586"/>
                    </a:cubicBezTo>
                    <a:lnTo>
                      <a:pt x="84806" y="126586"/>
                    </a:lnTo>
                    <a:cubicBezTo>
                      <a:pt x="85668" y="126586"/>
                      <a:pt x="86367" y="125886"/>
                      <a:pt x="86367" y="125025"/>
                    </a:cubicBezTo>
                    <a:cubicBezTo>
                      <a:pt x="86367" y="124166"/>
                      <a:pt x="85668" y="123466"/>
                      <a:pt x="84806" y="123466"/>
                    </a:cubicBezTo>
                    <a:close/>
                    <a:moveTo>
                      <a:pt x="91734" y="123466"/>
                    </a:moveTo>
                    <a:cubicBezTo>
                      <a:pt x="90872" y="123466"/>
                      <a:pt x="90175" y="124166"/>
                      <a:pt x="90175" y="125025"/>
                    </a:cubicBezTo>
                    <a:cubicBezTo>
                      <a:pt x="90175" y="125886"/>
                      <a:pt x="90872" y="126586"/>
                      <a:pt x="91734" y="126586"/>
                    </a:cubicBezTo>
                    <a:lnTo>
                      <a:pt x="98661" y="126586"/>
                    </a:lnTo>
                    <a:cubicBezTo>
                      <a:pt x="99520" y="126586"/>
                      <a:pt x="100219" y="125886"/>
                      <a:pt x="100219" y="125025"/>
                    </a:cubicBezTo>
                    <a:cubicBezTo>
                      <a:pt x="100219" y="124166"/>
                      <a:pt x="99520" y="123466"/>
                      <a:pt x="98661" y="123466"/>
                    </a:cubicBezTo>
                    <a:close/>
                    <a:moveTo>
                      <a:pt x="105479" y="124421"/>
                    </a:moveTo>
                    <a:cubicBezTo>
                      <a:pt x="104813" y="124421"/>
                      <a:pt x="104195" y="124851"/>
                      <a:pt x="103989" y="125524"/>
                    </a:cubicBezTo>
                    <a:cubicBezTo>
                      <a:pt x="103737" y="126349"/>
                      <a:pt x="104205" y="127223"/>
                      <a:pt x="105030" y="127470"/>
                    </a:cubicBezTo>
                    <a:cubicBezTo>
                      <a:pt x="107085" y="128100"/>
                      <a:pt x="109023" y="129054"/>
                      <a:pt x="110774" y="130296"/>
                    </a:cubicBezTo>
                    <a:cubicBezTo>
                      <a:pt x="111037" y="130484"/>
                      <a:pt x="111353" y="130584"/>
                      <a:pt x="111674" y="130584"/>
                    </a:cubicBezTo>
                    <a:cubicBezTo>
                      <a:pt x="112353" y="130581"/>
                      <a:pt x="112955" y="130144"/>
                      <a:pt x="113161" y="129496"/>
                    </a:cubicBezTo>
                    <a:cubicBezTo>
                      <a:pt x="113366" y="128851"/>
                      <a:pt x="113130" y="128144"/>
                      <a:pt x="112574" y="127753"/>
                    </a:cubicBezTo>
                    <a:cubicBezTo>
                      <a:pt x="110553" y="126318"/>
                      <a:pt x="108314" y="125218"/>
                      <a:pt x="105945" y="124492"/>
                    </a:cubicBezTo>
                    <a:cubicBezTo>
                      <a:pt x="105790" y="124444"/>
                      <a:pt x="105634" y="124421"/>
                      <a:pt x="105479" y="124421"/>
                    </a:cubicBezTo>
                    <a:close/>
                    <a:moveTo>
                      <a:pt x="116605" y="132284"/>
                    </a:moveTo>
                    <a:cubicBezTo>
                      <a:pt x="116282" y="132284"/>
                      <a:pt x="115955" y="132384"/>
                      <a:pt x="115675" y="132592"/>
                    </a:cubicBezTo>
                    <a:cubicBezTo>
                      <a:pt x="114986" y="133106"/>
                      <a:pt x="114842" y="134081"/>
                      <a:pt x="115357" y="134773"/>
                    </a:cubicBezTo>
                    <a:cubicBezTo>
                      <a:pt x="116637" y="136496"/>
                      <a:pt x="117637" y="138411"/>
                      <a:pt x="118316" y="140450"/>
                    </a:cubicBezTo>
                    <a:cubicBezTo>
                      <a:pt x="118527" y="141088"/>
                      <a:pt x="119124" y="141517"/>
                      <a:pt x="119795" y="141517"/>
                    </a:cubicBezTo>
                    <a:cubicBezTo>
                      <a:pt x="120857" y="141515"/>
                      <a:pt x="121608" y="140476"/>
                      <a:pt x="121273" y="139465"/>
                    </a:cubicBezTo>
                    <a:cubicBezTo>
                      <a:pt x="120489" y="137115"/>
                      <a:pt x="119337" y="134901"/>
                      <a:pt x="117856" y="132914"/>
                    </a:cubicBezTo>
                    <a:cubicBezTo>
                      <a:pt x="117551" y="132502"/>
                      <a:pt x="117081" y="132284"/>
                      <a:pt x="116605" y="132284"/>
                    </a:cubicBezTo>
                    <a:close/>
                    <a:moveTo>
                      <a:pt x="120898" y="145205"/>
                    </a:moveTo>
                    <a:cubicBezTo>
                      <a:pt x="120039" y="145210"/>
                      <a:pt x="119342" y="145909"/>
                      <a:pt x="119347" y="146771"/>
                    </a:cubicBezTo>
                    <a:lnTo>
                      <a:pt x="119347" y="146850"/>
                    </a:lnTo>
                    <a:cubicBezTo>
                      <a:pt x="119350" y="148972"/>
                      <a:pt x="119018" y="151080"/>
                      <a:pt x="118368" y="153096"/>
                    </a:cubicBezTo>
                    <a:cubicBezTo>
                      <a:pt x="118041" y="154104"/>
                      <a:pt x="118792" y="155135"/>
                      <a:pt x="119849" y="155135"/>
                    </a:cubicBezTo>
                    <a:lnTo>
                      <a:pt x="119851" y="155135"/>
                    </a:lnTo>
                    <a:cubicBezTo>
                      <a:pt x="120528" y="155135"/>
                      <a:pt x="121124" y="154698"/>
                      <a:pt x="121332" y="154058"/>
                    </a:cubicBezTo>
                    <a:cubicBezTo>
                      <a:pt x="122083" y="151728"/>
                      <a:pt x="122466" y="149298"/>
                      <a:pt x="122464" y="146850"/>
                    </a:cubicBezTo>
                    <a:lnTo>
                      <a:pt x="122464" y="146758"/>
                    </a:lnTo>
                    <a:cubicBezTo>
                      <a:pt x="122461" y="145899"/>
                      <a:pt x="121764" y="145205"/>
                      <a:pt x="120906" y="145205"/>
                    </a:cubicBezTo>
                    <a:close/>
                    <a:moveTo>
                      <a:pt x="116716" y="158158"/>
                    </a:moveTo>
                    <a:cubicBezTo>
                      <a:pt x="116235" y="158158"/>
                      <a:pt x="115761" y="158379"/>
                      <a:pt x="115457" y="158797"/>
                    </a:cubicBezTo>
                    <a:cubicBezTo>
                      <a:pt x="114187" y="160533"/>
                      <a:pt x="112652" y="162055"/>
                      <a:pt x="110908" y="163312"/>
                    </a:cubicBezTo>
                    <a:cubicBezTo>
                      <a:pt x="110358" y="163706"/>
                      <a:pt x="110126" y="164410"/>
                      <a:pt x="110335" y="165056"/>
                    </a:cubicBezTo>
                    <a:cubicBezTo>
                      <a:pt x="110543" y="165698"/>
                      <a:pt x="111142" y="166136"/>
                      <a:pt x="111821" y="166136"/>
                    </a:cubicBezTo>
                    <a:cubicBezTo>
                      <a:pt x="112148" y="166136"/>
                      <a:pt x="112466" y="166033"/>
                      <a:pt x="112731" y="165840"/>
                    </a:cubicBezTo>
                    <a:cubicBezTo>
                      <a:pt x="114742" y="164392"/>
                      <a:pt x="116511" y="162636"/>
                      <a:pt x="117972" y="160635"/>
                    </a:cubicBezTo>
                    <a:cubicBezTo>
                      <a:pt x="118481" y="159941"/>
                      <a:pt x="118329" y="158967"/>
                      <a:pt x="117632" y="158457"/>
                    </a:cubicBezTo>
                    <a:cubicBezTo>
                      <a:pt x="117355" y="158255"/>
                      <a:pt x="117034" y="158158"/>
                      <a:pt x="116716" y="158158"/>
                    </a:cubicBezTo>
                    <a:close/>
                    <a:moveTo>
                      <a:pt x="57280" y="167118"/>
                    </a:moveTo>
                    <a:cubicBezTo>
                      <a:pt x="56419" y="167118"/>
                      <a:pt x="55722" y="167815"/>
                      <a:pt x="55722" y="168676"/>
                    </a:cubicBezTo>
                    <a:cubicBezTo>
                      <a:pt x="55722" y="169537"/>
                      <a:pt x="56419" y="170237"/>
                      <a:pt x="57280" y="170237"/>
                    </a:cubicBezTo>
                    <a:lnTo>
                      <a:pt x="64207" y="170237"/>
                    </a:lnTo>
                    <a:cubicBezTo>
                      <a:pt x="65066" y="170237"/>
                      <a:pt x="65766" y="169537"/>
                      <a:pt x="65766" y="168676"/>
                    </a:cubicBezTo>
                    <a:cubicBezTo>
                      <a:pt x="65766" y="167815"/>
                      <a:pt x="65066" y="167118"/>
                      <a:pt x="64207" y="167118"/>
                    </a:cubicBezTo>
                    <a:close/>
                    <a:moveTo>
                      <a:pt x="71132" y="167118"/>
                    </a:moveTo>
                    <a:cubicBezTo>
                      <a:pt x="70271" y="167118"/>
                      <a:pt x="69574" y="167815"/>
                      <a:pt x="69574" y="168676"/>
                    </a:cubicBezTo>
                    <a:cubicBezTo>
                      <a:pt x="69574" y="169537"/>
                      <a:pt x="70271" y="170237"/>
                      <a:pt x="71132" y="170237"/>
                    </a:cubicBezTo>
                    <a:lnTo>
                      <a:pt x="78059" y="170237"/>
                    </a:lnTo>
                    <a:cubicBezTo>
                      <a:pt x="78918" y="170237"/>
                      <a:pt x="79617" y="169537"/>
                      <a:pt x="79617" y="168676"/>
                    </a:cubicBezTo>
                    <a:cubicBezTo>
                      <a:pt x="79617" y="167815"/>
                      <a:pt x="78918" y="167118"/>
                      <a:pt x="78059" y="167118"/>
                    </a:cubicBezTo>
                    <a:close/>
                    <a:moveTo>
                      <a:pt x="84984" y="167118"/>
                    </a:moveTo>
                    <a:cubicBezTo>
                      <a:pt x="84122" y="167118"/>
                      <a:pt x="83426" y="167815"/>
                      <a:pt x="83426" y="168676"/>
                    </a:cubicBezTo>
                    <a:cubicBezTo>
                      <a:pt x="83426" y="169537"/>
                      <a:pt x="84122" y="170237"/>
                      <a:pt x="84984" y="170237"/>
                    </a:cubicBezTo>
                    <a:lnTo>
                      <a:pt x="91911" y="170237"/>
                    </a:lnTo>
                    <a:cubicBezTo>
                      <a:pt x="92772" y="170237"/>
                      <a:pt x="93469" y="169537"/>
                      <a:pt x="93469" y="168676"/>
                    </a:cubicBezTo>
                    <a:cubicBezTo>
                      <a:pt x="93469" y="167815"/>
                      <a:pt x="92772" y="167118"/>
                      <a:pt x="91911" y="167118"/>
                    </a:cubicBezTo>
                    <a:close/>
                    <a:moveTo>
                      <a:pt x="105658" y="166109"/>
                    </a:moveTo>
                    <a:cubicBezTo>
                      <a:pt x="105503" y="166109"/>
                      <a:pt x="105345" y="166132"/>
                      <a:pt x="105190" y="166182"/>
                    </a:cubicBezTo>
                    <a:cubicBezTo>
                      <a:pt x="103220" y="166802"/>
                      <a:pt x="101169" y="167118"/>
                      <a:pt x="99108" y="167118"/>
                    </a:cubicBezTo>
                    <a:cubicBezTo>
                      <a:pt x="99099" y="167118"/>
                      <a:pt x="99091" y="167118"/>
                      <a:pt x="99083" y="167118"/>
                    </a:cubicBezTo>
                    <a:lnTo>
                      <a:pt x="98836" y="167118"/>
                    </a:lnTo>
                    <a:cubicBezTo>
                      <a:pt x="97974" y="167118"/>
                      <a:pt x="97277" y="167815"/>
                      <a:pt x="97277" y="168676"/>
                    </a:cubicBezTo>
                    <a:cubicBezTo>
                      <a:pt x="97277" y="169537"/>
                      <a:pt x="97974" y="170237"/>
                      <a:pt x="98836" y="170237"/>
                    </a:cubicBezTo>
                    <a:lnTo>
                      <a:pt x="99083" y="170237"/>
                    </a:lnTo>
                    <a:cubicBezTo>
                      <a:pt x="101471" y="170237"/>
                      <a:pt x="103847" y="169872"/>
                      <a:pt x="106128" y="169154"/>
                    </a:cubicBezTo>
                    <a:cubicBezTo>
                      <a:pt x="106948" y="168895"/>
                      <a:pt x="107403" y="168020"/>
                      <a:pt x="107144" y="167200"/>
                    </a:cubicBezTo>
                    <a:cubicBezTo>
                      <a:pt x="106933" y="166536"/>
                      <a:pt x="106320" y="166109"/>
                      <a:pt x="105658" y="166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5198796" y="3471880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59" y="1"/>
                    </a:moveTo>
                    <a:cubicBezTo>
                      <a:pt x="18561" y="1"/>
                      <a:pt x="12135" y="2662"/>
                      <a:pt x="7399" y="7401"/>
                    </a:cubicBezTo>
                    <a:cubicBezTo>
                      <a:pt x="2662" y="12138"/>
                      <a:pt x="1" y="18564"/>
                      <a:pt x="1" y="25262"/>
                    </a:cubicBezTo>
                    <a:cubicBezTo>
                      <a:pt x="1" y="31960"/>
                      <a:pt x="2662" y="38386"/>
                      <a:pt x="7399" y="43123"/>
                    </a:cubicBezTo>
                    <a:cubicBezTo>
                      <a:pt x="12135" y="47862"/>
                      <a:pt x="18561" y="50520"/>
                      <a:pt x="25259" y="50520"/>
                    </a:cubicBezTo>
                    <a:cubicBezTo>
                      <a:pt x="31960" y="50520"/>
                      <a:pt x="38383" y="47862"/>
                      <a:pt x="43122" y="43123"/>
                    </a:cubicBezTo>
                    <a:cubicBezTo>
                      <a:pt x="47859" y="38386"/>
                      <a:pt x="50520" y="31960"/>
                      <a:pt x="50520" y="25262"/>
                    </a:cubicBezTo>
                    <a:cubicBezTo>
                      <a:pt x="50520" y="18564"/>
                      <a:pt x="47859" y="12138"/>
                      <a:pt x="43122" y="7401"/>
                    </a:cubicBezTo>
                    <a:cubicBezTo>
                      <a:pt x="38383" y="2662"/>
                      <a:pt x="31960" y="1"/>
                      <a:pt x="25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5301387" y="3574519"/>
                <a:ext cx="606516" cy="606516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8" extrusionOk="0">
                    <a:moveTo>
                      <a:pt x="18874" y="0"/>
                    </a:moveTo>
                    <a:cubicBezTo>
                      <a:pt x="13870" y="0"/>
                      <a:pt x="9070" y="1988"/>
                      <a:pt x="5529" y="5529"/>
                    </a:cubicBezTo>
                    <a:cubicBezTo>
                      <a:pt x="1991" y="9067"/>
                      <a:pt x="1" y="13868"/>
                      <a:pt x="1" y="18874"/>
                    </a:cubicBezTo>
                    <a:cubicBezTo>
                      <a:pt x="1" y="23880"/>
                      <a:pt x="1991" y="28681"/>
                      <a:pt x="5529" y="32219"/>
                    </a:cubicBezTo>
                    <a:cubicBezTo>
                      <a:pt x="9070" y="35760"/>
                      <a:pt x="13870" y="37748"/>
                      <a:pt x="18874" y="37748"/>
                    </a:cubicBezTo>
                    <a:cubicBezTo>
                      <a:pt x="23881" y="37748"/>
                      <a:pt x="28681" y="35760"/>
                      <a:pt x="32220" y="32219"/>
                    </a:cubicBezTo>
                    <a:cubicBezTo>
                      <a:pt x="35760" y="28681"/>
                      <a:pt x="37748" y="23880"/>
                      <a:pt x="37748" y="18874"/>
                    </a:cubicBezTo>
                    <a:cubicBezTo>
                      <a:pt x="37748" y="13868"/>
                      <a:pt x="35760" y="9067"/>
                      <a:pt x="32220" y="5529"/>
                    </a:cubicBezTo>
                    <a:cubicBezTo>
                      <a:pt x="28681" y="1988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038996" y="3863853"/>
                <a:ext cx="811746" cy="811746"/>
              </a:xfrm>
              <a:custGeom>
                <a:avLst/>
                <a:gdLst/>
                <a:ahLst/>
                <a:cxnLst/>
                <a:rect l="l" t="t" r="r" b="b"/>
                <a:pathLst>
                  <a:path w="50521" h="50521" extrusionOk="0">
                    <a:moveTo>
                      <a:pt x="25262" y="1"/>
                    </a:moveTo>
                    <a:cubicBezTo>
                      <a:pt x="18564" y="1"/>
                      <a:pt x="12138" y="2662"/>
                      <a:pt x="7401" y="7398"/>
                    </a:cubicBezTo>
                    <a:cubicBezTo>
                      <a:pt x="2662" y="12135"/>
                      <a:pt x="1" y="18561"/>
                      <a:pt x="1" y="25259"/>
                    </a:cubicBezTo>
                    <a:cubicBezTo>
                      <a:pt x="1" y="31960"/>
                      <a:pt x="2662" y="38383"/>
                      <a:pt x="7401" y="43122"/>
                    </a:cubicBezTo>
                    <a:cubicBezTo>
                      <a:pt x="12138" y="47859"/>
                      <a:pt x="18564" y="50520"/>
                      <a:pt x="25262" y="50520"/>
                    </a:cubicBezTo>
                    <a:cubicBezTo>
                      <a:pt x="31960" y="50520"/>
                      <a:pt x="38386" y="47859"/>
                      <a:pt x="43122" y="43122"/>
                    </a:cubicBezTo>
                    <a:cubicBezTo>
                      <a:pt x="47861" y="38383"/>
                      <a:pt x="50520" y="31960"/>
                      <a:pt x="50520" y="25259"/>
                    </a:cubicBezTo>
                    <a:cubicBezTo>
                      <a:pt x="50520" y="18561"/>
                      <a:pt x="47861" y="12135"/>
                      <a:pt x="43122" y="7398"/>
                    </a:cubicBezTo>
                    <a:cubicBezTo>
                      <a:pt x="38386" y="2662"/>
                      <a:pt x="31960" y="1"/>
                      <a:pt x="252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3419738" y="2736863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61" y="0"/>
                    </a:moveTo>
                    <a:cubicBezTo>
                      <a:pt x="18560" y="0"/>
                      <a:pt x="12137" y="2662"/>
                      <a:pt x="7398" y="7398"/>
                    </a:cubicBezTo>
                    <a:cubicBezTo>
                      <a:pt x="2661" y="12134"/>
                      <a:pt x="0" y="18560"/>
                      <a:pt x="0" y="25259"/>
                    </a:cubicBezTo>
                    <a:cubicBezTo>
                      <a:pt x="0" y="31960"/>
                      <a:pt x="2661" y="38383"/>
                      <a:pt x="7398" y="43122"/>
                    </a:cubicBezTo>
                    <a:cubicBezTo>
                      <a:pt x="12137" y="47858"/>
                      <a:pt x="18560" y="50520"/>
                      <a:pt x="25261" y="50520"/>
                    </a:cubicBezTo>
                    <a:cubicBezTo>
                      <a:pt x="31959" y="50520"/>
                      <a:pt x="38385" y="47858"/>
                      <a:pt x="43122" y="43122"/>
                    </a:cubicBezTo>
                    <a:cubicBezTo>
                      <a:pt x="47858" y="38383"/>
                      <a:pt x="50519" y="31960"/>
                      <a:pt x="50519" y="25259"/>
                    </a:cubicBezTo>
                    <a:cubicBezTo>
                      <a:pt x="50519" y="18560"/>
                      <a:pt x="47858" y="12134"/>
                      <a:pt x="43122" y="7398"/>
                    </a:cubicBezTo>
                    <a:cubicBezTo>
                      <a:pt x="38385" y="2662"/>
                      <a:pt x="31959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3522361" y="2839437"/>
                <a:ext cx="606516" cy="606532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37749" extrusionOk="0">
                    <a:moveTo>
                      <a:pt x="18874" y="1"/>
                    </a:moveTo>
                    <a:cubicBezTo>
                      <a:pt x="13868" y="1"/>
                      <a:pt x="9067" y="1991"/>
                      <a:pt x="5526" y="5529"/>
                    </a:cubicBezTo>
                    <a:cubicBezTo>
                      <a:pt x="1988" y="9070"/>
                      <a:pt x="0" y="13871"/>
                      <a:pt x="0" y="18875"/>
                    </a:cubicBezTo>
                    <a:cubicBezTo>
                      <a:pt x="0" y="23881"/>
                      <a:pt x="1988" y="28682"/>
                      <a:pt x="5526" y="32223"/>
                    </a:cubicBezTo>
                    <a:cubicBezTo>
                      <a:pt x="9067" y="35761"/>
                      <a:pt x="13868" y="37748"/>
                      <a:pt x="18874" y="37748"/>
                    </a:cubicBezTo>
                    <a:cubicBezTo>
                      <a:pt x="23878" y="37748"/>
                      <a:pt x="28678" y="35761"/>
                      <a:pt x="32219" y="32223"/>
                    </a:cubicBezTo>
                    <a:cubicBezTo>
                      <a:pt x="35757" y="28682"/>
                      <a:pt x="37748" y="23881"/>
                      <a:pt x="37748" y="18875"/>
                    </a:cubicBezTo>
                    <a:cubicBezTo>
                      <a:pt x="37748" y="13871"/>
                      <a:pt x="35757" y="9070"/>
                      <a:pt x="32219" y="5529"/>
                    </a:cubicBezTo>
                    <a:cubicBezTo>
                      <a:pt x="28678" y="1991"/>
                      <a:pt x="23878" y="1"/>
                      <a:pt x="18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4307725" y="1318504"/>
                <a:ext cx="811730" cy="811730"/>
              </a:xfrm>
              <a:custGeom>
                <a:avLst/>
                <a:gdLst/>
                <a:ahLst/>
                <a:cxnLst/>
                <a:rect l="l" t="t" r="r" b="b"/>
                <a:pathLst>
                  <a:path w="50520" h="50520" extrusionOk="0">
                    <a:moveTo>
                      <a:pt x="25258" y="1"/>
                    </a:moveTo>
                    <a:cubicBezTo>
                      <a:pt x="18560" y="1"/>
                      <a:pt x="12134" y="2662"/>
                      <a:pt x="7398" y="7398"/>
                    </a:cubicBezTo>
                    <a:cubicBezTo>
                      <a:pt x="2659" y="12137"/>
                      <a:pt x="0" y="18561"/>
                      <a:pt x="0" y="25262"/>
                    </a:cubicBezTo>
                    <a:cubicBezTo>
                      <a:pt x="0" y="31960"/>
                      <a:pt x="2659" y="38386"/>
                      <a:pt x="7398" y="43122"/>
                    </a:cubicBezTo>
                    <a:cubicBezTo>
                      <a:pt x="12134" y="47859"/>
                      <a:pt x="18560" y="50520"/>
                      <a:pt x="25258" y="50520"/>
                    </a:cubicBezTo>
                    <a:cubicBezTo>
                      <a:pt x="31957" y="50520"/>
                      <a:pt x="38383" y="47859"/>
                      <a:pt x="43119" y="43122"/>
                    </a:cubicBezTo>
                    <a:cubicBezTo>
                      <a:pt x="47858" y="38386"/>
                      <a:pt x="50519" y="31960"/>
                      <a:pt x="50519" y="25262"/>
                    </a:cubicBezTo>
                    <a:cubicBezTo>
                      <a:pt x="50519" y="18561"/>
                      <a:pt x="47858" y="12137"/>
                      <a:pt x="43119" y="7398"/>
                    </a:cubicBezTo>
                    <a:cubicBezTo>
                      <a:pt x="38383" y="2662"/>
                      <a:pt x="31957" y="1"/>
                      <a:pt x="25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410300" y="1421095"/>
                <a:ext cx="606532" cy="606564"/>
              </a:xfrm>
              <a:custGeom>
                <a:avLst/>
                <a:gdLst/>
                <a:ahLst/>
                <a:cxnLst/>
                <a:rect l="l" t="t" r="r" b="b"/>
                <a:pathLst>
                  <a:path w="37749" h="37751" extrusionOk="0">
                    <a:moveTo>
                      <a:pt x="18874" y="0"/>
                    </a:moveTo>
                    <a:cubicBezTo>
                      <a:pt x="13868" y="0"/>
                      <a:pt x="9067" y="1990"/>
                      <a:pt x="5529" y="5529"/>
                    </a:cubicBezTo>
                    <a:cubicBezTo>
                      <a:pt x="1988" y="9069"/>
                      <a:pt x="1" y="13870"/>
                      <a:pt x="1" y="18877"/>
                    </a:cubicBezTo>
                    <a:cubicBezTo>
                      <a:pt x="1" y="23880"/>
                      <a:pt x="1988" y="28681"/>
                      <a:pt x="5529" y="32222"/>
                    </a:cubicBezTo>
                    <a:cubicBezTo>
                      <a:pt x="9067" y="35760"/>
                      <a:pt x="13868" y="37750"/>
                      <a:pt x="18874" y="37750"/>
                    </a:cubicBezTo>
                    <a:cubicBezTo>
                      <a:pt x="23881" y="37750"/>
                      <a:pt x="28681" y="35760"/>
                      <a:pt x="32220" y="32222"/>
                    </a:cubicBezTo>
                    <a:cubicBezTo>
                      <a:pt x="35760" y="28681"/>
                      <a:pt x="37748" y="23880"/>
                      <a:pt x="37748" y="18877"/>
                    </a:cubicBezTo>
                    <a:cubicBezTo>
                      <a:pt x="37748" y="13870"/>
                      <a:pt x="35760" y="9069"/>
                      <a:pt x="32220" y="5529"/>
                    </a:cubicBezTo>
                    <a:cubicBezTo>
                      <a:pt x="28681" y="1990"/>
                      <a:pt x="23881" y="0"/>
                      <a:pt x="18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0" name="Google Shape;1210;p32"/>
              <p:cNvGrpSpPr/>
              <p:nvPr/>
            </p:nvGrpSpPr>
            <p:grpSpPr>
              <a:xfrm>
                <a:off x="3655863" y="2970161"/>
                <a:ext cx="341100" cy="341100"/>
                <a:chOff x="1190625" y="238125"/>
                <a:chExt cx="5239625" cy="5239625"/>
              </a:xfrm>
            </p:grpSpPr>
            <p:sp>
              <p:nvSpPr>
                <p:cNvPr id="1211" name="Google Shape;1211;p32"/>
                <p:cNvSpPr/>
                <p:nvPr/>
              </p:nvSpPr>
              <p:spPr>
                <a:xfrm>
                  <a:off x="2937150" y="674750"/>
                  <a:ext cx="17465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3" h="6987" extrusionOk="0">
                      <a:moveTo>
                        <a:pt x="1" y="0"/>
                      </a:moveTo>
                      <a:lnTo>
                        <a:pt x="1" y="6987"/>
                      </a:lnTo>
                      <a:lnTo>
                        <a:pt x="69862" y="6987"/>
                      </a:lnTo>
                      <a:lnTo>
                        <a:pt x="6986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2"/>
                <p:cNvSpPr/>
                <p:nvPr/>
              </p:nvSpPr>
              <p:spPr>
                <a:xfrm>
                  <a:off x="2325875" y="1984650"/>
                  <a:ext cx="3187450" cy="349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98" h="139724" extrusionOk="0">
                      <a:moveTo>
                        <a:pt x="115272" y="55890"/>
                      </a:moveTo>
                      <a:cubicBezTo>
                        <a:pt x="118171" y="55890"/>
                        <a:pt x="120511" y="58230"/>
                        <a:pt x="120511" y="61130"/>
                      </a:cubicBezTo>
                      <a:cubicBezTo>
                        <a:pt x="120511" y="64029"/>
                        <a:pt x="118171" y="66369"/>
                        <a:pt x="115272" y="66369"/>
                      </a:cubicBezTo>
                      <a:lnTo>
                        <a:pt x="92567" y="66369"/>
                      </a:lnTo>
                      <a:cubicBezTo>
                        <a:pt x="89667" y="66369"/>
                        <a:pt x="87327" y="64029"/>
                        <a:pt x="87327" y="61130"/>
                      </a:cubicBezTo>
                      <a:cubicBezTo>
                        <a:pt x="87327" y="58230"/>
                        <a:pt x="89667" y="55890"/>
                        <a:pt x="92567" y="55890"/>
                      </a:cubicBezTo>
                      <a:close/>
                      <a:moveTo>
                        <a:pt x="115272" y="73355"/>
                      </a:moveTo>
                      <a:cubicBezTo>
                        <a:pt x="118171" y="73355"/>
                        <a:pt x="120511" y="75696"/>
                        <a:pt x="120511" y="78595"/>
                      </a:cubicBezTo>
                      <a:cubicBezTo>
                        <a:pt x="120511" y="81494"/>
                        <a:pt x="118171" y="83835"/>
                        <a:pt x="115272" y="83835"/>
                      </a:cubicBezTo>
                      <a:lnTo>
                        <a:pt x="92567" y="83835"/>
                      </a:lnTo>
                      <a:cubicBezTo>
                        <a:pt x="89667" y="83835"/>
                        <a:pt x="87327" y="81494"/>
                        <a:pt x="87327" y="78595"/>
                      </a:cubicBezTo>
                      <a:cubicBezTo>
                        <a:pt x="87327" y="75696"/>
                        <a:pt x="89667" y="73355"/>
                        <a:pt x="92567" y="73355"/>
                      </a:cubicBezTo>
                      <a:close/>
                      <a:moveTo>
                        <a:pt x="110032" y="90821"/>
                      </a:moveTo>
                      <a:cubicBezTo>
                        <a:pt x="112931" y="90821"/>
                        <a:pt x="115272" y="93161"/>
                        <a:pt x="115272" y="96060"/>
                      </a:cubicBezTo>
                      <a:cubicBezTo>
                        <a:pt x="115272" y="98960"/>
                        <a:pt x="112931" y="101300"/>
                        <a:pt x="110032" y="101300"/>
                      </a:cubicBezTo>
                      <a:lnTo>
                        <a:pt x="87327" y="101300"/>
                      </a:lnTo>
                      <a:cubicBezTo>
                        <a:pt x="84428" y="101300"/>
                        <a:pt x="82088" y="98960"/>
                        <a:pt x="82088" y="96060"/>
                      </a:cubicBezTo>
                      <a:cubicBezTo>
                        <a:pt x="82088" y="93161"/>
                        <a:pt x="84428" y="90821"/>
                        <a:pt x="87327" y="90821"/>
                      </a:cubicBezTo>
                      <a:close/>
                      <a:moveTo>
                        <a:pt x="99553" y="108286"/>
                      </a:moveTo>
                      <a:cubicBezTo>
                        <a:pt x="102452" y="108286"/>
                        <a:pt x="104793" y="110627"/>
                        <a:pt x="104793" y="113526"/>
                      </a:cubicBezTo>
                      <a:cubicBezTo>
                        <a:pt x="104793" y="116425"/>
                        <a:pt x="102452" y="118765"/>
                        <a:pt x="99553" y="118765"/>
                      </a:cubicBezTo>
                      <a:lnTo>
                        <a:pt x="76848" y="118765"/>
                      </a:lnTo>
                      <a:cubicBezTo>
                        <a:pt x="73949" y="118765"/>
                        <a:pt x="71608" y="116425"/>
                        <a:pt x="71608" y="113526"/>
                      </a:cubicBezTo>
                      <a:cubicBezTo>
                        <a:pt x="71608" y="110627"/>
                        <a:pt x="73949" y="108286"/>
                        <a:pt x="76848" y="108286"/>
                      </a:cubicBezTo>
                      <a:close/>
                      <a:moveTo>
                        <a:pt x="101299" y="1"/>
                      </a:moveTo>
                      <a:lnTo>
                        <a:pt x="101299" y="48904"/>
                      </a:lnTo>
                      <a:lnTo>
                        <a:pt x="92567" y="48904"/>
                      </a:lnTo>
                      <a:cubicBezTo>
                        <a:pt x="85825" y="48904"/>
                        <a:pt x="80341" y="54388"/>
                        <a:pt x="80341" y="61130"/>
                      </a:cubicBezTo>
                      <a:cubicBezTo>
                        <a:pt x="80341" y="64553"/>
                        <a:pt x="81773" y="67627"/>
                        <a:pt x="84044" y="69862"/>
                      </a:cubicBezTo>
                      <a:cubicBezTo>
                        <a:pt x="81773" y="72098"/>
                        <a:pt x="80341" y="75172"/>
                        <a:pt x="80341" y="78595"/>
                      </a:cubicBezTo>
                      <a:cubicBezTo>
                        <a:pt x="80341" y="80935"/>
                        <a:pt x="81040" y="83136"/>
                        <a:pt x="82192" y="84987"/>
                      </a:cubicBezTo>
                      <a:cubicBezTo>
                        <a:pt x="78036" y="86943"/>
                        <a:pt x="75101" y="91170"/>
                        <a:pt x="75101" y="96060"/>
                      </a:cubicBezTo>
                      <a:cubicBezTo>
                        <a:pt x="75101" y="97947"/>
                        <a:pt x="75555" y="99693"/>
                        <a:pt x="76324" y="101300"/>
                      </a:cubicBezTo>
                      <a:lnTo>
                        <a:pt x="48903" y="101300"/>
                      </a:lnTo>
                      <a:cubicBezTo>
                        <a:pt x="48903" y="90611"/>
                        <a:pt x="43559" y="81180"/>
                        <a:pt x="35385" y="75486"/>
                      </a:cubicBezTo>
                      <a:cubicBezTo>
                        <a:pt x="43279" y="72482"/>
                        <a:pt x="48903" y="64832"/>
                        <a:pt x="48903" y="55890"/>
                      </a:cubicBezTo>
                      <a:cubicBezTo>
                        <a:pt x="48903" y="53969"/>
                        <a:pt x="47331" y="52397"/>
                        <a:pt x="45410" y="52397"/>
                      </a:cubicBezTo>
                      <a:lnTo>
                        <a:pt x="17465" y="52397"/>
                      </a:lnTo>
                      <a:lnTo>
                        <a:pt x="17465" y="17466"/>
                      </a:lnTo>
                      <a:lnTo>
                        <a:pt x="10479" y="17466"/>
                      </a:lnTo>
                      <a:lnTo>
                        <a:pt x="10479" y="52397"/>
                      </a:lnTo>
                      <a:cubicBezTo>
                        <a:pt x="4716" y="52397"/>
                        <a:pt x="0" y="57113"/>
                        <a:pt x="0" y="62876"/>
                      </a:cubicBezTo>
                      <a:lnTo>
                        <a:pt x="0" y="139724"/>
                      </a:lnTo>
                      <a:lnTo>
                        <a:pt x="6986" y="139724"/>
                      </a:lnTo>
                      <a:lnTo>
                        <a:pt x="6986" y="62876"/>
                      </a:lnTo>
                      <a:cubicBezTo>
                        <a:pt x="6986" y="60955"/>
                        <a:pt x="8558" y="59383"/>
                        <a:pt x="10479" y="59383"/>
                      </a:cubicBezTo>
                      <a:lnTo>
                        <a:pt x="41463" y="59383"/>
                      </a:lnTo>
                      <a:cubicBezTo>
                        <a:pt x="39926" y="65391"/>
                        <a:pt x="34442" y="69862"/>
                        <a:pt x="27945" y="69862"/>
                      </a:cubicBezTo>
                      <a:lnTo>
                        <a:pt x="17465" y="69862"/>
                      </a:lnTo>
                      <a:cubicBezTo>
                        <a:pt x="15544" y="69862"/>
                        <a:pt x="13972" y="71434"/>
                        <a:pt x="13972" y="73355"/>
                      </a:cubicBezTo>
                      <a:cubicBezTo>
                        <a:pt x="13972" y="75277"/>
                        <a:pt x="15544" y="76848"/>
                        <a:pt x="17465" y="76848"/>
                      </a:cubicBezTo>
                      <a:cubicBezTo>
                        <a:pt x="30949" y="76848"/>
                        <a:pt x="41917" y="87817"/>
                        <a:pt x="41917" y="101300"/>
                      </a:cubicBezTo>
                      <a:lnTo>
                        <a:pt x="41917" y="104793"/>
                      </a:lnTo>
                      <a:cubicBezTo>
                        <a:pt x="41917" y="106714"/>
                        <a:pt x="43489" y="108286"/>
                        <a:pt x="45410" y="108286"/>
                      </a:cubicBezTo>
                      <a:lnTo>
                        <a:pt x="65845" y="108286"/>
                      </a:lnTo>
                      <a:cubicBezTo>
                        <a:pt x="65076" y="109893"/>
                        <a:pt x="64622" y="111640"/>
                        <a:pt x="64622" y="113526"/>
                      </a:cubicBezTo>
                      <a:cubicBezTo>
                        <a:pt x="64622" y="120267"/>
                        <a:pt x="70106" y="125752"/>
                        <a:pt x="76848" y="125752"/>
                      </a:cubicBezTo>
                      <a:lnTo>
                        <a:pt x="76848" y="139724"/>
                      </a:lnTo>
                      <a:lnTo>
                        <a:pt x="83834" y="139724"/>
                      </a:lnTo>
                      <a:lnTo>
                        <a:pt x="83834" y="125752"/>
                      </a:lnTo>
                      <a:lnTo>
                        <a:pt x="99553" y="125752"/>
                      </a:lnTo>
                      <a:cubicBezTo>
                        <a:pt x="106295" y="125752"/>
                        <a:pt x="111779" y="120267"/>
                        <a:pt x="111779" y="113526"/>
                      </a:cubicBezTo>
                      <a:cubicBezTo>
                        <a:pt x="111779" y="111640"/>
                        <a:pt x="111290" y="109858"/>
                        <a:pt x="110521" y="108251"/>
                      </a:cubicBezTo>
                      <a:cubicBezTo>
                        <a:pt x="117018" y="107972"/>
                        <a:pt x="122258" y="102627"/>
                        <a:pt x="122258" y="96060"/>
                      </a:cubicBezTo>
                      <a:cubicBezTo>
                        <a:pt x="122258" y="93720"/>
                        <a:pt x="121559" y="91519"/>
                        <a:pt x="120407" y="89668"/>
                      </a:cubicBezTo>
                      <a:cubicBezTo>
                        <a:pt x="124563" y="87712"/>
                        <a:pt x="127498" y="83485"/>
                        <a:pt x="127498" y="78595"/>
                      </a:cubicBezTo>
                      <a:cubicBezTo>
                        <a:pt x="127498" y="75172"/>
                        <a:pt x="126065" y="72098"/>
                        <a:pt x="123795" y="69862"/>
                      </a:cubicBezTo>
                      <a:cubicBezTo>
                        <a:pt x="126065" y="67627"/>
                        <a:pt x="127498" y="64553"/>
                        <a:pt x="127498" y="61130"/>
                      </a:cubicBezTo>
                      <a:cubicBezTo>
                        <a:pt x="127498" y="54388"/>
                        <a:pt x="122013" y="48904"/>
                        <a:pt x="115272" y="48904"/>
                      </a:cubicBezTo>
                      <a:lnTo>
                        <a:pt x="108286" y="48904"/>
                      </a:lnTo>
                      <a:lnTo>
                        <a:pt x="1082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2"/>
                <p:cNvSpPr/>
                <p:nvPr/>
              </p:nvSpPr>
              <p:spPr>
                <a:xfrm>
                  <a:off x="1532925" y="1024050"/>
                  <a:ext cx="969375" cy="7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5" h="31439" extrusionOk="0">
                      <a:moveTo>
                        <a:pt x="24313" y="6987"/>
                      </a:moveTo>
                      <a:cubicBezTo>
                        <a:pt x="25745" y="6987"/>
                        <a:pt x="26898" y="8175"/>
                        <a:pt x="26898" y="9607"/>
                      </a:cubicBezTo>
                      <a:cubicBezTo>
                        <a:pt x="26898" y="10690"/>
                        <a:pt x="27387" y="11737"/>
                        <a:pt x="28260" y="12401"/>
                      </a:cubicBezTo>
                      <a:lnTo>
                        <a:pt x="29937" y="13659"/>
                      </a:lnTo>
                      <a:lnTo>
                        <a:pt x="27876" y="15720"/>
                      </a:lnTo>
                      <a:cubicBezTo>
                        <a:pt x="27247" y="16348"/>
                        <a:pt x="26898" y="17257"/>
                        <a:pt x="26898" y="18165"/>
                      </a:cubicBezTo>
                      <a:cubicBezTo>
                        <a:pt x="26898" y="21623"/>
                        <a:pt x="24103" y="24452"/>
                        <a:pt x="20715" y="24452"/>
                      </a:cubicBezTo>
                      <a:lnTo>
                        <a:pt x="11808" y="24452"/>
                      </a:lnTo>
                      <a:cubicBezTo>
                        <a:pt x="12366" y="23195"/>
                        <a:pt x="12122" y="21658"/>
                        <a:pt x="11109" y="20610"/>
                      </a:cubicBezTo>
                      <a:cubicBezTo>
                        <a:pt x="9467" y="18933"/>
                        <a:pt x="8314" y="16872"/>
                        <a:pt x="7721" y="14637"/>
                      </a:cubicBezTo>
                      <a:lnTo>
                        <a:pt x="7721" y="14637"/>
                      </a:lnTo>
                      <a:cubicBezTo>
                        <a:pt x="11039" y="16034"/>
                        <a:pt x="14637" y="16768"/>
                        <a:pt x="18270" y="16768"/>
                      </a:cubicBezTo>
                      <a:cubicBezTo>
                        <a:pt x="20226" y="16768"/>
                        <a:pt x="21763" y="15196"/>
                        <a:pt x="21763" y="13274"/>
                      </a:cubicBezTo>
                      <a:lnTo>
                        <a:pt x="21763" y="9607"/>
                      </a:lnTo>
                      <a:cubicBezTo>
                        <a:pt x="21763" y="8175"/>
                        <a:pt x="22916" y="6987"/>
                        <a:pt x="24313" y="6987"/>
                      </a:cubicBezTo>
                      <a:close/>
                      <a:moveTo>
                        <a:pt x="24313" y="1"/>
                      </a:moveTo>
                      <a:cubicBezTo>
                        <a:pt x="19108" y="1"/>
                        <a:pt x="14846" y="4227"/>
                        <a:pt x="14777" y="9467"/>
                      </a:cubicBezTo>
                      <a:cubicBezTo>
                        <a:pt x="12017" y="8978"/>
                        <a:pt x="9327" y="7930"/>
                        <a:pt x="6952" y="6323"/>
                      </a:cubicBezTo>
                      <a:lnTo>
                        <a:pt x="5730" y="5485"/>
                      </a:lnTo>
                      <a:cubicBezTo>
                        <a:pt x="5140" y="5085"/>
                        <a:pt x="4467" y="4883"/>
                        <a:pt x="3790" y="4883"/>
                      </a:cubicBezTo>
                      <a:cubicBezTo>
                        <a:pt x="3224" y="4883"/>
                        <a:pt x="2656" y="5024"/>
                        <a:pt x="2132" y="5310"/>
                      </a:cubicBezTo>
                      <a:cubicBezTo>
                        <a:pt x="979" y="5904"/>
                        <a:pt x="280" y="7092"/>
                        <a:pt x="280" y="8384"/>
                      </a:cubicBezTo>
                      <a:lnTo>
                        <a:pt x="280" y="11248"/>
                      </a:lnTo>
                      <a:cubicBezTo>
                        <a:pt x="280" y="15475"/>
                        <a:pt x="1538" y="19457"/>
                        <a:pt x="3913" y="22845"/>
                      </a:cubicBezTo>
                      <a:lnTo>
                        <a:pt x="1293" y="25500"/>
                      </a:lnTo>
                      <a:cubicBezTo>
                        <a:pt x="280" y="26478"/>
                        <a:pt x="1" y="27980"/>
                        <a:pt x="560" y="29308"/>
                      </a:cubicBezTo>
                      <a:cubicBezTo>
                        <a:pt x="1084" y="30600"/>
                        <a:pt x="2376" y="31438"/>
                        <a:pt x="3773" y="31438"/>
                      </a:cubicBezTo>
                      <a:lnTo>
                        <a:pt x="20715" y="31438"/>
                      </a:lnTo>
                      <a:cubicBezTo>
                        <a:pt x="27457" y="31438"/>
                        <a:pt x="33045" y="26304"/>
                        <a:pt x="33779" y="19702"/>
                      </a:cubicBezTo>
                      <a:lnTo>
                        <a:pt x="37691" y="15720"/>
                      </a:lnTo>
                      <a:cubicBezTo>
                        <a:pt x="38390" y="15021"/>
                        <a:pt x="38774" y="14043"/>
                        <a:pt x="38704" y="13030"/>
                      </a:cubicBezTo>
                      <a:cubicBezTo>
                        <a:pt x="38634" y="12017"/>
                        <a:pt x="38110" y="11109"/>
                        <a:pt x="37307" y="10480"/>
                      </a:cubicBezTo>
                      <a:lnTo>
                        <a:pt x="33674" y="7720"/>
                      </a:lnTo>
                      <a:cubicBezTo>
                        <a:pt x="32801" y="3319"/>
                        <a:pt x="28959" y="1"/>
                        <a:pt x="2431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2"/>
                <p:cNvSpPr/>
                <p:nvPr/>
              </p:nvSpPr>
              <p:spPr>
                <a:xfrm>
                  <a:off x="3548450" y="1548025"/>
                  <a:ext cx="523975" cy="8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9" h="34932" extrusionOk="0">
                      <a:moveTo>
                        <a:pt x="10479" y="0"/>
                      </a:moveTo>
                      <a:cubicBezTo>
                        <a:pt x="8558" y="0"/>
                        <a:pt x="6986" y="1572"/>
                        <a:pt x="6986" y="3493"/>
                      </a:cubicBezTo>
                      <a:lnTo>
                        <a:pt x="6986" y="13973"/>
                      </a:lnTo>
                      <a:lnTo>
                        <a:pt x="0" y="13973"/>
                      </a:lnTo>
                      <a:lnTo>
                        <a:pt x="0" y="20959"/>
                      </a:lnTo>
                      <a:lnTo>
                        <a:pt x="6986" y="20959"/>
                      </a:lnTo>
                      <a:lnTo>
                        <a:pt x="6986" y="34931"/>
                      </a:lnTo>
                      <a:lnTo>
                        <a:pt x="13973" y="34931"/>
                      </a:lnTo>
                      <a:lnTo>
                        <a:pt x="13973" y="20959"/>
                      </a:lnTo>
                      <a:lnTo>
                        <a:pt x="20959" y="20959"/>
                      </a:lnTo>
                      <a:lnTo>
                        <a:pt x="20959" y="13973"/>
                      </a:lnTo>
                      <a:lnTo>
                        <a:pt x="13973" y="13973"/>
                      </a:lnTo>
                      <a:lnTo>
                        <a:pt x="13973" y="6986"/>
                      </a:lnTo>
                      <a:lnTo>
                        <a:pt x="20959" y="6986"/>
                      </a:lnTo>
                      <a:lnTo>
                        <a:pt x="2095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2"/>
                <p:cNvSpPr/>
                <p:nvPr/>
              </p:nvSpPr>
              <p:spPr>
                <a:xfrm>
                  <a:off x="3024475" y="1198700"/>
                  <a:ext cx="1571925" cy="15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7" h="62877" extrusionOk="0">
                      <a:moveTo>
                        <a:pt x="52397" y="6987"/>
                      </a:moveTo>
                      <a:cubicBezTo>
                        <a:pt x="54318" y="6987"/>
                        <a:pt x="55890" y="8559"/>
                        <a:pt x="55890" y="10480"/>
                      </a:cubicBezTo>
                      <a:lnTo>
                        <a:pt x="55890" y="52397"/>
                      </a:lnTo>
                      <a:cubicBezTo>
                        <a:pt x="55890" y="54318"/>
                        <a:pt x="54318" y="55890"/>
                        <a:pt x="52397" y="55890"/>
                      </a:cubicBezTo>
                      <a:lnTo>
                        <a:pt x="10480" y="55890"/>
                      </a:lnTo>
                      <a:cubicBezTo>
                        <a:pt x="8559" y="55890"/>
                        <a:pt x="6987" y="54318"/>
                        <a:pt x="6987" y="52397"/>
                      </a:cubicBezTo>
                      <a:lnTo>
                        <a:pt x="6987" y="10480"/>
                      </a:lnTo>
                      <a:cubicBezTo>
                        <a:pt x="6987" y="8559"/>
                        <a:pt x="8559" y="6987"/>
                        <a:pt x="10480" y="6987"/>
                      </a:cubicBezTo>
                      <a:close/>
                      <a:moveTo>
                        <a:pt x="10480" y="1"/>
                      </a:moveTo>
                      <a:cubicBezTo>
                        <a:pt x="4716" y="1"/>
                        <a:pt x="1" y="4717"/>
                        <a:pt x="1" y="10480"/>
                      </a:cubicBezTo>
                      <a:lnTo>
                        <a:pt x="1" y="52397"/>
                      </a:lnTo>
                      <a:cubicBezTo>
                        <a:pt x="1" y="58161"/>
                        <a:pt x="4716" y="62876"/>
                        <a:pt x="10480" y="62876"/>
                      </a:cubicBezTo>
                      <a:lnTo>
                        <a:pt x="52397" y="62876"/>
                      </a:lnTo>
                      <a:cubicBezTo>
                        <a:pt x="58161" y="62876"/>
                        <a:pt x="62876" y="58161"/>
                        <a:pt x="62876" y="52397"/>
                      </a:cubicBezTo>
                      <a:lnTo>
                        <a:pt x="62876" y="10480"/>
                      </a:lnTo>
                      <a:cubicBezTo>
                        <a:pt x="62876" y="4717"/>
                        <a:pt x="58161" y="1"/>
                        <a:pt x="5239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2"/>
                <p:cNvSpPr/>
                <p:nvPr/>
              </p:nvSpPr>
              <p:spPr>
                <a:xfrm>
                  <a:off x="1190625" y="674750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6" y="6987"/>
                      </a:moveTo>
                      <a:cubicBezTo>
                        <a:pt x="54317" y="6987"/>
                        <a:pt x="55889" y="8558"/>
                        <a:pt x="55889" y="10480"/>
                      </a:cubicBezTo>
                      <a:lnTo>
                        <a:pt x="55889" y="52397"/>
                      </a:lnTo>
                      <a:cubicBezTo>
                        <a:pt x="55889" y="54318"/>
                        <a:pt x="54317" y="55890"/>
                        <a:pt x="52396" y="55890"/>
                      </a:cubicBezTo>
                      <a:lnTo>
                        <a:pt x="10479" y="55890"/>
                      </a:lnTo>
                      <a:cubicBezTo>
                        <a:pt x="8558" y="55890"/>
                        <a:pt x="6986" y="54318"/>
                        <a:pt x="6986" y="52397"/>
                      </a:cubicBezTo>
                      <a:lnTo>
                        <a:pt x="6986" y="10480"/>
                      </a:lnTo>
                      <a:cubicBezTo>
                        <a:pt x="6986" y="8558"/>
                        <a:pt x="8558" y="6987"/>
                        <a:pt x="10479" y="6987"/>
                      </a:cubicBezTo>
                      <a:close/>
                      <a:moveTo>
                        <a:pt x="10479" y="0"/>
                      </a:moveTo>
                      <a:cubicBezTo>
                        <a:pt x="4716" y="0"/>
                        <a:pt x="0" y="4716"/>
                        <a:pt x="0" y="10480"/>
                      </a:cubicBezTo>
                      <a:lnTo>
                        <a:pt x="0" y="52397"/>
                      </a:lnTo>
                      <a:cubicBezTo>
                        <a:pt x="0" y="58160"/>
                        <a:pt x="4716" y="62876"/>
                        <a:pt x="10479" y="62876"/>
                      </a:cubicBezTo>
                      <a:lnTo>
                        <a:pt x="52396" y="62876"/>
                      </a:lnTo>
                      <a:cubicBezTo>
                        <a:pt x="58160" y="62876"/>
                        <a:pt x="62875" y="58160"/>
                        <a:pt x="62875" y="52397"/>
                      </a:cubicBezTo>
                      <a:lnTo>
                        <a:pt x="62875" y="10480"/>
                      </a:lnTo>
                      <a:cubicBezTo>
                        <a:pt x="62875" y="4716"/>
                        <a:pt x="58160" y="0"/>
                        <a:pt x="5239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2"/>
                <p:cNvSpPr/>
                <p:nvPr/>
              </p:nvSpPr>
              <p:spPr>
                <a:xfrm>
                  <a:off x="4858350" y="238125"/>
                  <a:ext cx="1571900" cy="157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76" h="62876" extrusionOk="0">
                      <a:moveTo>
                        <a:pt x="52397" y="6986"/>
                      </a:moveTo>
                      <a:cubicBezTo>
                        <a:pt x="54318" y="6986"/>
                        <a:pt x="55890" y="8558"/>
                        <a:pt x="55890" y="10479"/>
                      </a:cubicBezTo>
                      <a:lnTo>
                        <a:pt x="55890" y="27945"/>
                      </a:lnTo>
                      <a:lnTo>
                        <a:pt x="48554" y="27945"/>
                      </a:lnTo>
                      <a:cubicBezTo>
                        <a:pt x="46913" y="19980"/>
                        <a:pt x="39857" y="13972"/>
                        <a:pt x="31438" y="13972"/>
                      </a:cubicBezTo>
                      <a:cubicBezTo>
                        <a:pt x="23020" y="13972"/>
                        <a:pt x="15964" y="19980"/>
                        <a:pt x="14322" y="27945"/>
                      </a:cubicBezTo>
                      <a:lnTo>
                        <a:pt x="6987" y="27945"/>
                      </a:lnTo>
                      <a:lnTo>
                        <a:pt x="6987" y="10479"/>
                      </a:lnTo>
                      <a:cubicBezTo>
                        <a:pt x="6987" y="8558"/>
                        <a:pt x="8559" y="6986"/>
                        <a:pt x="10480" y="6986"/>
                      </a:cubicBezTo>
                      <a:close/>
                      <a:moveTo>
                        <a:pt x="31438" y="20958"/>
                      </a:moveTo>
                      <a:cubicBezTo>
                        <a:pt x="37202" y="20958"/>
                        <a:pt x="41917" y="25674"/>
                        <a:pt x="41917" y="31438"/>
                      </a:cubicBezTo>
                      <a:cubicBezTo>
                        <a:pt x="41917" y="37201"/>
                        <a:pt x="37202" y="41917"/>
                        <a:pt x="31438" y="41917"/>
                      </a:cubicBezTo>
                      <a:cubicBezTo>
                        <a:pt x="25675" y="41917"/>
                        <a:pt x="20959" y="37201"/>
                        <a:pt x="20959" y="31438"/>
                      </a:cubicBezTo>
                      <a:cubicBezTo>
                        <a:pt x="20959" y="25674"/>
                        <a:pt x="25675" y="20958"/>
                        <a:pt x="31438" y="20958"/>
                      </a:cubicBezTo>
                      <a:close/>
                      <a:moveTo>
                        <a:pt x="55890" y="34931"/>
                      </a:moveTo>
                      <a:lnTo>
                        <a:pt x="55890" y="52396"/>
                      </a:lnTo>
                      <a:cubicBezTo>
                        <a:pt x="55890" y="54317"/>
                        <a:pt x="54318" y="55889"/>
                        <a:pt x="52397" y="55889"/>
                      </a:cubicBezTo>
                      <a:lnTo>
                        <a:pt x="10480" y="55889"/>
                      </a:lnTo>
                      <a:cubicBezTo>
                        <a:pt x="8559" y="55889"/>
                        <a:pt x="6987" y="54317"/>
                        <a:pt x="6987" y="52396"/>
                      </a:cubicBezTo>
                      <a:lnTo>
                        <a:pt x="6987" y="34931"/>
                      </a:lnTo>
                      <a:lnTo>
                        <a:pt x="14322" y="34931"/>
                      </a:lnTo>
                      <a:cubicBezTo>
                        <a:pt x="15964" y="42895"/>
                        <a:pt x="23020" y="48903"/>
                        <a:pt x="31438" y="48903"/>
                      </a:cubicBezTo>
                      <a:cubicBezTo>
                        <a:pt x="39857" y="48903"/>
                        <a:pt x="46913" y="42895"/>
                        <a:pt x="48554" y="34931"/>
                      </a:cubicBezTo>
                      <a:close/>
                      <a:moveTo>
                        <a:pt x="10480" y="0"/>
                      </a:moveTo>
                      <a:cubicBezTo>
                        <a:pt x="4716" y="0"/>
                        <a:pt x="0" y="4716"/>
                        <a:pt x="0" y="10479"/>
                      </a:cubicBezTo>
                      <a:lnTo>
                        <a:pt x="0" y="52396"/>
                      </a:lnTo>
                      <a:cubicBezTo>
                        <a:pt x="0" y="58160"/>
                        <a:pt x="4716" y="62875"/>
                        <a:pt x="10480" y="62875"/>
                      </a:cubicBezTo>
                      <a:lnTo>
                        <a:pt x="52397" y="62875"/>
                      </a:lnTo>
                      <a:cubicBezTo>
                        <a:pt x="58160" y="62875"/>
                        <a:pt x="62876" y="58160"/>
                        <a:pt x="62876" y="52396"/>
                      </a:cubicBezTo>
                      <a:lnTo>
                        <a:pt x="62876" y="10479"/>
                      </a:lnTo>
                      <a:cubicBezTo>
                        <a:pt x="62876" y="4716"/>
                        <a:pt x="58160" y="0"/>
                        <a:pt x="5239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2"/>
                <p:cNvSpPr/>
                <p:nvPr/>
              </p:nvSpPr>
              <p:spPr>
                <a:xfrm>
                  <a:off x="3723100" y="3818525"/>
                  <a:ext cx="174675" cy="17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6987" extrusionOk="0">
                      <a:moveTo>
                        <a:pt x="0" y="0"/>
                      </a:moveTo>
                      <a:lnTo>
                        <a:pt x="0" y="6987"/>
                      </a:lnTo>
                      <a:lnTo>
                        <a:pt x="6987" y="6987"/>
                      </a:lnTo>
                      <a:lnTo>
                        <a:pt x="698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9" name="Google Shape;1219;p32"/>
              <p:cNvGrpSpPr/>
              <p:nvPr/>
            </p:nvGrpSpPr>
            <p:grpSpPr>
              <a:xfrm>
                <a:off x="5198772" y="2165883"/>
                <a:ext cx="811730" cy="811746"/>
                <a:chOff x="4964259" y="2424308"/>
                <a:chExt cx="811730" cy="811746"/>
              </a:xfrm>
            </p:grpSpPr>
            <p:sp>
              <p:nvSpPr>
                <p:cNvPr id="1220" name="Google Shape;1220;p32"/>
                <p:cNvSpPr/>
                <p:nvPr/>
              </p:nvSpPr>
              <p:spPr>
                <a:xfrm>
                  <a:off x="4964259" y="2424308"/>
                  <a:ext cx="811730" cy="81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0" h="50521" extrusionOk="0">
                      <a:moveTo>
                        <a:pt x="25261" y="1"/>
                      </a:moveTo>
                      <a:cubicBezTo>
                        <a:pt x="18563" y="1"/>
                        <a:pt x="12137" y="2662"/>
                        <a:pt x="7401" y="7401"/>
                      </a:cubicBezTo>
                      <a:cubicBezTo>
                        <a:pt x="2662" y="12138"/>
                        <a:pt x="0" y="18563"/>
                        <a:pt x="0" y="25262"/>
                      </a:cubicBezTo>
                      <a:cubicBezTo>
                        <a:pt x="0" y="31960"/>
                        <a:pt x="2662" y="38386"/>
                        <a:pt x="7401" y="43122"/>
                      </a:cubicBezTo>
                      <a:cubicBezTo>
                        <a:pt x="12137" y="47861"/>
                        <a:pt x="18563" y="50520"/>
                        <a:pt x="25261" y="50520"/>
                      </a:cubicBezTo>
                      <a:cubicBezTo>
                        <a:pt x="31960" y="50520"/>
                        <a:pt x="38385" y="47861"/>
                        <a:pt x="43122" y="43122"/>
                      </a:cubicBezTo>
                      <a:cubicBezTo>
                        <a:pt x="47861" y="38386"/>
                        <a:pt x="50520" y="31960"/>
                        <a:pt x="50520" y="25262"/>
                      </a:cubicBezTo>
                      <a:cubicBezTo>
                        <a:pt x="50520" y="18563"/>
                        <a:pt x="47861" y="12138"/>
                        <a:pt x="43122" y="7401"/>
                      </a:cubicBezTo>
                      <a:cubicBezTo>
                        <a:pt x="38385" y="2662"/>
                        <a:pt x="31960" y="1"/>
                        <a:pt x="25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2"/>
                <p:cNvSpPr/>
                <p:nvPr/>
              </p:nvSpPr>
              <p:spPr>
                <a:xfrm>
                  <a:off x="5066882" y="2526931"/>
                  <a:ext cx="606532" cy="606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9" h="37749" extrusionOk="0">
                      <a:moveTo>
                        <a:pt x="18874" y="1"/>
                      </a:moveTo>
                      <a:cubicBezTo>
                        <a:pt x="13868" y="1"/>
                        <a:pt x="9067" y="1989"/>
                        <a:pt x="5529" y="5529"/>
                      </a:cubicBezTo>
                      <a:cubicBezTo>
                        <a:pt x="1988" y="9068"/>
                        <a:pt x="1" y="13868"/>
                        <a:pt x="1" y="18875"/>
                      </a:cubicBezTo>
                      <a:cubicBezTo>
                        <a:pt x="1" y="23881"/>
                        <a:pt x="1988" y="28682"/>
                        <a:pt x="5529" y="32220"/>
                      </a:cubicBezTo>
                      <a:cubicBezTo>
                        <a:pt x="9067" y="35761"/>
                        <a:pt x="13868" y="37748"/>
                        <a:pt x="18874" y="37748"/>
                      </a:cubicBezTo>
                      <a:cubicBezTo>
                        <a:pt x="23881" y="37748"/>
                        <a:pt x="28681" y="35761"/>
                        <a:pt x="32220" y="32220"/>
                      </a:cubicBezTo>
                      <a:cubicBezTo>
                        <a:pt x="35760" y="28682"/>
                        <a:pt x="37748" y="23881"/>
                        <a:pt x="37748" y="18875"/>
                      </a:cubicBezTo>
                      <a:cubicBezTo>
                        <a:pt x="37748" y="13868"/>
                        <a:pt x="35760" y="9068"/>
                        <a:pt x="32220" y="5529"/>
                      </a:cubicBezTo>
                      <a:cubicBezTo>
                        <a:pt x="28681" y="1989"/>
                        <a:pt x="23881" y="1"/>
                        <a:pt x="188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2"/>
                <p:cNvSpPr/>
                <p:nvPr/>
              </p:nvSpPr>
              <p:spPr>
                <a:xfrm>
                  <a:off x="5202328" y="2662419"/>
                  <a:ext cx="66543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7" extrusionOk="0">
                      <a:moveTo>
                        <a:pt x="3493" y="0"/>
                      </a:moveTo>
                      <a:cubicBezTo>
                        <a:pt x="1572" y="0"/>
                        <a:pt x="0" y="1572"/>
                        <a:pt x="0" y="3493"/>
                      </a:cubicBezTo>
                      <a:lnTo>
                        <a:pt x="0" y="41917"/>
                      </a:lnTo>
                      <a:lnTo>
                        <a:pt x="6986" y="41917"/>
                      </a:lnTo>
                      <a:lnTo>
                        <a:pt x="6986" y="6986"/>
                      </a:lnTo>
                      <a:lnTo>
                        <a:pt x="41917" y="6986"/>
                      </a:lnTo>
                      <a:lnTo>
                        <a:pt x="4191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2"/>
                <p:cNvSpPr/>
                <p:nvPr/>
              </p:nvSpPr>
              <p:spPr>
                <a:xfrm>
                  <a:off x="5468499" y="2662419"/>
                  <a:ext cx="66545" cy="6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7" extrusionOk="0">
                      <a:moveTo>
                        <a:pt x="1" y="0"/>
                      </a:moveTo>
                      <a:lnTo>
                        <a:pt x="1" y="6986"/>
                      </a:lnTo>
                      <a:lnTo>
                        <a:pt x="34932" y="6986"/>
                      </a:lnTo>
                      <a:lnTo>
                        <a:pt x="34932" y="41917"/>
                      </a:lnTo>
                      <a:lnTo>
                        <a:pt x="41918" y="41917"/>
                      </a:lnTo>
                      <a:lnTo>
                        <a:pt x="41918" y="3493"/>
                      </a:lnTo>
                      <a:cubicBezTo>
                        <a:pt x="41918" y="1572"/>
                        <a:pt x="40346" y="0"/>
                        <a:pt x="38425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2"/>
                <p:cNvSpPr/>
                <p:nvPr/>
              </p:nvSpPr>
              <p:spPr>
                <a:xfrm>
                  <a:off x="5202328" y="2928590"/>
                  <a:ext cx="66543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7" h="41918" extrusionOk="0">
                      <a:moveTo>
                        <a:pt x="0" y="1"/>
                      </a:moveTo>
                      <a:lnTo>
                        <a:pt x="0" y="38425"/>
                      </a:lnTo>
                      <a:cubicBezTo>
                        <a:pt x="0" y="40346"/>
                        <a:pt x="1572" y="41918"/>
                        <a:pt x="3493" y="41918"/>
                      </a:cubicBezTo>
                      <a:lnTo>
                        <a:pt x="41917" y="41918"/>
                      </a:lnTo>
                      <a:lnTo>
                        <a:pt x="41917" y="34932"/>
                      </a:lnTo>
                      <a:lnTo>
                        <a:pt x="6986" y="34932"/>
                      </a:lnTo>
                      <a:lnTo>
                        <a:pt x="698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2"/>
                <p:cNvSpPr/>
                <p:nvPr/>
              </p:nvSpPr>
              <p:spPr>
                <a:xfrm>
                  <a:off x="5468499" y="2928590"/>
                  <a:ext cx="66545" cy="66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8" h="41918" extrusionOk="0">
                      <a:moveTo>
                        <a:pt x="34932" y="1"/>
                      </a:moveTo>
                      <a:lnTo>
                        <a:pt x="34932" y="34932"/>
                      </a:lnTo>
                      <a:lnTo>
                        <a:pt x="1" y="34932"/>
                      </a:lnTo>
                      <a:lnTo>
                        <a:pt x="1" y="41918"/>
                      </a:lnTo>
                      <a:lnTo>
                        <a:pt x="38425" y="41918"/>
                      </a:lnTo>
                      <a:cubicBezTo>
                        <a:pt x="40346" y="41918"/>
                        <a:pt x="41918" y="40346"/>
                        <a:pt x="41918" y="38425"/>
                      </a:cubicBezTo>
                      <a:lnTo>
                        <a:pt x="419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2"/>
                <p:cNvSpPr/>
                <p:nvPr/>
              </p:nvSpPr>
              <p:spPr>
                <a:xfrm>
                  <a:off x="5202328" y="2662419"/>
                  <a:ext cx="332716" cy="33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85" h="209585" extrusionOk="0">
                      <a:moveTo>
                        <a:pt x="104792" y="55889"/>
                      </a:moveTo>
                      <a:cubicBezTo>
                        <a:pt x="114713" y="55889"/>
                        <a:pt x="120162" y="60570"/>
                        <a:pt x="121734" y="70351"/>
                      </a:cubicBezTo>
                      <a:lnTo>
                        <a:pt x="121734" y="70351"/>
                      </a:lnTo>
                      <a:lnTo>
                        <a:pt x="110102" y="63365"/>
                      </a:lnTo>
                      <a:cubicBezTo>
                        <a:pt x="109534" y="63033"/>
                        <a:pt x="108913" y="62874"/>
                        <a:pt x="108302" y="62874"/>
                      </a:cubicBezTo>
                      <a:cubicBezTo>
                        <a:pt x="107109" y="62874"/>
                        <a:pt x="105951" y="63479"/>
                        <a:pt x="105282" y="64587"/>
                      </a:cubicBezTo>
                      <a:cubicBezTo>
                        <a:pt x="105177" y="64797"/>
                        <a:pt x="105072" y="65006"/>
                        <a:pt x="104967" y="65251"/>
                      </a:cubicBezTo>
                      <a:cubicBezTo>
                        <a:pt x="103221" y="70560"/>
                        <a:pt x="93650" y="72586"/>
                        <a:pt x="87537" y="73145"/>
                      </a:cubicBezTo>
                      <a:lnTo>
                        <a:pt x="87537" y="73145"/>
                      </a:lnTo>
                      <a:cubicBezTo>
                        <a:pt x="88445" y="61443"/>
                        <a:pt x="93964" y="55889"/>
                        <a:pt x="104792" y="55889"/>
                      </a:cubicBezTo>
                      <a:close/>
                      <a:moveTo>
                        <a:pt x="48903" y="76848"/>
                      </a:moveTo>
                      <a:cubicBezTo>
                        <a:pt x="58824" y="76848"/>
                        <a:pt x="64273" y="81529"/>
                        <a:pt x="65845" y="91309"/>
                      </a:cubicBezTo>
                      <a:lnTo>
                        <a:pt x="54213" y="84323"/>
                      </a:lnTo>
                      <a:cubicBezTo>
                        <a:pt x="53644" y="83992"/>
                        <a:pt x="53024" y="83833"/>
                        <a:pt x="52412" y="83833"/>
                      </a:cubicBezTo>
                      <a:cubicBezTo>
                        <a:pt x="51220" y="83833"/>
                        <a:pt x="50062" y="84437"/>
                        <a:pt x="49392" y="85546"/>
                      </a:cubicBezTo>
                      <a:cubicBezTo>
                        <a:pt x="49287" y="85755"/>
                        <a:pt x="49183" y="85965"/>
                        <a:pt x="49078" y="86209"/>
                      </a:cubicBezTo>
                      <a:cubicBezTo>
                        <a:pt x="47331" y="91519"/>
                        <a:pt x="37760" y="93545"/>
                        <a:pt x="31647" y="94104"/>
                      </a:cubicBezTo>
                      <a:cubicBezTo>
                        <a:pt x="32556" y="82402"/>
                        <a:pt x="38075" y="76848"/>
                        <a:pt x="48903" y="76848"/>
                      </a:cubicBezTo>
                      <a:close/>
                      <a:moveTo>
                        <a:pt x="160682" y="76848"/>
                      </a:moveTo>
                      <a:cubicBezTo>
                        <a:pt x="170602" y="76848"/>
                        <a:pt x="176051" y="81529"/>
                        <a:pt x="177623" y="91309"/>
                      </a:cubicBezTo>
                      <a:lnTo>
                        <a:pt x="165991" y="84323"/>
                      </a:lnTo>
                      <a:cubicBezTo>
                        <a:pt x="165423" y="83992"/>
                        <a:pt x="164803" y="83833"/>
                        <a:pt x="164191" y="83833"/>
                      </a:cubicBezTo>
                      <a:cubicBezTo>
                        <a:pt x="162999" y="83833"/>
                        <a:pt x="161840" y="84437"/>
                        <a:pt x="161171" y="85546"/>
                      </a:cubicBezTo>
                      <a:cubicBezTo>
                        <a:pt x="161066" y="85755"/>
                        <a:pt x="160961" y="85965"/>
                        <a:pt x="160856" y="86209"/>
                      </a:cubicBezTo>
                      <a:cubicBezTo>
                        <a:pt x="159110" y="91519"/>
                        <a:pt x="149539" y="93545"/>
                        <a:pt x="143426" y="94104"/>
                      </a:cubicBezTo>
                      <a:cubicBezTo>
                        <a:pt x="144334" y="82402"/>
                        <a:pt x="149853" y="76848"/>
                        <a:pt x="160682" y="76848"/>
                      </a:cubicBezTo>
                      <a:close/>
                      <a:moveTo>
                        <a:pt x="109613" y="71224"/>
                      </a:moveTo>
                      <a:lnTo>
                        <a:pt x="122083" y="78734"/>
                      </a:lnTo>
                      <a:cubicBezTo>
                        <a:pt x="120686" y="87292"/>
                        <a:pt x="110172" y="94313"/>
                        <a:pt x="104792" y="94313"/>
                      </a:cubicBezTo>
                      <a:cubicBezTo>
                        <a:pt x="97003" y="92986"/>
                        <a:pt x="90506" y="87572"/>
                        <a:pt x="87816" y="80166"/>
                      </a:cubicBezTo>
                      <a:cubicBezTo>
                        <a:pt x="93789" y="79677"/>
                        <a:pt x="104583" y="77861"/>
                        <a:pt x="109613" y="71224"/>
                      </a:cubicBezTo>
                      <a:close/>
                      <a:moveTo>
                        <a:pt x="53724" y="92182"/>
                      </a:moveTo>
                      <a:lnTo>
                        <a:pt x="66194" y="99693"/>
                      </a:lnTo>
                      <a:cubicBezTo>
                        <a:pt x="64797" y="108251"/>
                        <a:pt x="54283" y="115272"/>
                        <a:pt x="48903" y="115272"/>
                      </a:cubicBezTo>
                      <a:cubicBezTo>
                        <a:pt x="41114" y="113944"/>
                        <a:pt x="34616" y="108530"/>
                        <a:pt x="31927" y="101125"/>
                      </a:cubicBezTo>
                      <a:cubicBezTo>
                        <a:pt x="37900" y="100636"/>
                        <a:pt x="48694" y="98819"/>
                        <a:pt x="53724" y="92182"/>
                      </a:cubicBezTo>
                      <a:close/>
                      <a:moveTo>
                        <a:pt x="165502" y="92182"/>
                      </a:moveTo>
                      <a:lnTo>
                        <a:pt x="177973" y="99693"/>
                      </a:lnTo>
                      <a:cubicBezTo>
                        <a:pt x="176575" y="108251"/>
                        <a:pt x="166061" y="115272"/>
                        <a:pt x="160682" y="115272"/>
                      </a:cubicBezTo>
                      <a:cubicBezTo>
                        <a:pt x="152892" y="113944"/>
                        <a:pt x="146395" y="108530"/>
                        <a:pt x="143705" y="101125"/>
                      </a:cubicBezTo>
                      <a:cubicBezTo>
                        <a:pt x="149679" y="100636"/>
                        <a:pt x="160472" y="98819"/>
                        <a:pt x="165502" y="92182"/>
                      </a:cubicBezTo>
                      <a:close/>
                      <a:moveTo>
                        <a:pt x="104792" y="107203"/>
                      </a:moveTo>
                      <a:lnTo>
                        <a:pt x="107692" y="114433"/>
                      </a:lnTo>
                      <a:lnTo>
                        <a:pt x="104792" y="117333"/>
                      </a:lnTo>
                      <a:lnTo>
                        <a:pt x="101893" y="114433"/>
                      </a:lnTo>
                      <a:lnTo>
                        <a:pt x="104792" y="107203"/>
                      </a:lnTo>
                      <a:close/>
                      <a:moveTo>
                        <a:pt x="108286" y="14077"/>
                      </a:moveTo>
                      <a:cubicBezTo>
                        <a:pt x="155652" y="15928"/>
                        <a:pt x="193656" y="53933"/>
                        <a:pt x="195543" y="101299"/>
                      </a:cubicBezTo>
                      <a:lnTo>
                        <a:pt x="188626" y="101299"/>
                      </a:lnTo>
                      <a:lnTo>
                        <a:pt x="188626" y="108286"/>
                      </a:lnTo>
                      <a:lnTo>
                        <a:pt x="195543" y="108286"/>
                      </a:lnTo>
                      <a:cubicBezTo>
                        <a:pt x="195228" y="115866"/>
                        <a:pt x="194006" y="123411"/>
                        <a:pt x="191840" y="130711"/>
                      </a:cubicBezTo>
                      <a:cubicBezTo>
                        <a:pt x="190513" y="122642"/>
                        <a:pt x="184016" y="116424"/>
                        <a:pt x="175912" y="115446"/>
                      </a:cubicBezTo>
                      <a:cubicBezTo>
                        <a:pt x="181361" y="111150"/>
                        <a:pt x="184714" y="104723"/>
                        <a:pt x="185133" y="97806"/>
                      </a:cubicBezTo>
                      <a:cubicBezTo>
                        <a:pt x="185133" y="74717"/>
                        <a:pt x="171825" y="69862"/>
                        <a:pt x="160682" y="69862"/>
                      </a:cubicBezTo>
                      <a:cubicBezTo>
                        <a:pt x="149539" y="69862"/>
                        <a:pt x="136230" y="74717"/>
                        <a:pt x="136230" y="97806"/>
                      </a:cubicBezTo>
                      <a:cubicBezTo>
                        <a:pt x="136649" y="104723"/>
                        <a:pt x="140003" y="111150"/>
                        <a:pt x="145452" y="115446"/>
                      </a:cubicBezTo>
                      <a:cubicBezTo>
                        <a:pt x="142588" y="115796"/>
                        <a:pt x="139863" y="116809"/>
                        <a:pt x="137488" y="118381"/>
                      </a:cubicBezTo>
                      <a:cubicBezTo>
                        <a:pt x="137034" y="118695"/>
                        <a:pt x="136649" y="119009"/>
                        <a:pt x="136230" y="119359"/>
                      </a:cubicBezTo>
                      <a:lnTo>
                        <a:pt x="136230" y="112827"/>
                      </a:lnTo>
                      <a:cubicBezTo>
                        <a:pt x="136265" y="103500"/>
                        <a:pt x="129279" y="95606"/>
                        <a:pt x="120022" y="94488"/>
                      </a:cubicBezTo>
                      <a:cubicBezTo>
                        <a:pt x="125472" y="90191"/>
                        <a:pt x="128825" y="83764"/>
                        <a:pt x="129244" y="76848"/>
                      </a:cubicBezTo>
                      <a:cubicBezTo>
                        <a:pt x="129244" y="53759"/>
                        <a:pt x="115935" y="48903"/>
                        <a:pt x="104792" y="48903"/>
                      </a:cubicBezTo>
                      <a:cubicBezTo>
                        <a:pt x="93650" y="48903"/>
                        <a:pt x="80341" y="53759"/>
                        <a:pt x="80341" y="76848"/>
                      </a:cubicBezTo>
                      <a:cubicBezTo>
                        <a:pt x="80760" y="83764"/>
                        <a:pt x="84113" y="90191"/>
                        <a:pt x="89563" y="94488"/>
                      </a:cubicBezTo>
                      <a:cubicBezTo>
                        <a:pt x="80306" y="95641"/>
                        <a:pt x="73355" y="103500"/>
                        <a:pt x="73355" y="112827"/>
                      </a:cubicBezTo>
                      <a:lnTo>
                        <a:pt x="73355" y="119324"/>
                      </a:lnTo>
                      <a:cubicBezTo>
                        <a:pt x="72936" y="119009"/>
                        <a:pt x="72551" y="118660"/>
                        <a:pt x="72097" y="118381"/>
                      </a:cubicBezTo>
                      <a:cubicBezTo>
                        <a:pt x="69722" y="116774"/>
                        <a:pt x="66997" y="115796"/>
                        <a:pt x="64133" y="115446"/>
                      </a:cubicBezTo>
                      <a:cubicBezTo>
                        <a:pt x="69582" y="111150"/>
                        <a:pt x="72936" y="104723"/>
                        <a:pt x="73355" y="97806"/>
                      </a:cubicBezTo>
                      <a:cubicBezTo>
                        <a:pt x="73355" y="74717"/>
                        <a:pt x="60046" y="69862"/>
                        <a:pt x="48903" y="69862"/>
                      </a:cubicBezTo>
                      <a:cubicBezTo>
                        <a:pt x="37760" y="69862"/>
                        <a:pt x="24452" y="74717"/>
                        <a:pt x="24452" y="97806"/>
                      </a:cubicBezTo>
                      <a:cubicBezTo>
                        <a:pt x="24871" y="104723"/>
                        <a:pt x="28224" y="111150"/>
                        <a:pt x="33673" y="115446"/>
                      </a:cubicBezTo>
                      <a:cubicBezTo>
                        <a:pt x="25569" y="116424"/>
                        <a:pt x="19072" y="122642"/>
                        <a:pt x="17745" y="130711"/>
                      </a:cubicBezTo>
                      <a:cubicBezTo>
                        <a:pt x="15579" y="123411"/>
                        <a:pt x="14357" y="115866"/>
                        <a:pt x="14077" y="108286"/>
                      </a:cubicBezTo>
                      <a:lnTo>
                        <a:pt x="20958" y="108286"/>
                      </a:lnTo>
                      <a:lnTo>
                        <a:pt x="20958" y="101299"/>
                      </a:lnTo>
                      <a:lnTo>
                        <a:pt x="14077" y="101299"/>
                      </a:lnTo>
                      <a:cubicBezTo>
                        <a:pt x="15928" y="53933"/>
                        <a:pt x="53933" y="15928"/>
                        <a:pt x="101299" y="14077"/>
                      </a:cubicBezTo>
                      <a:lnTo>
                        <a:pt x="101299" y="20958"/>
                      </a:lnTo>
                      <a:lnTo>
                        <a:pt x="108286" y="20958"/>
                      </a:lnTo>
                      <a:lnTo>
                        <a:pt x="108286" y="14077"/>
                      </a:lnTo>
                      <a:close/>
                      <a:moveTo>
                        <a:pt x="117717" y="101299"/>
                      </a:moveTo>
                      <a:cubicBezTo>
                        <a:pt x="124074" y="101299"/>
                        <a:pt x="129244" y="106469"/>
                        <a:pt x="129244" y="112827"/>
                      </a:cubicBezTo>
                      <a:lnTo>
                        <a:pt x="129244" y="136230"/>
                      </a:lnTo>
                      <a:lnTo>
                        <a:pt x="80341" y="136230"/>
                      </a:lnTo>
                      <a:lnTo>
                        <a:pt x="80341" y="112827"/>
                      </a:lnTo>
                      <a:cubicBezTo>
                        <a:pt x="80341" y="106469"/>
                        <a:pt x="85511" y="101299"/>
                        <a:pt x="91868" y="101299"/>
                      </a:cubicBezTo>
                      <a:lnTo>
                        <a:pt x="99623" y="101299"/>
                      </a:lnTo>
                      <a:lnTo>
                        <a:pt x="94558" y="113979"/>
                      </a:lnTo>
                      <a:cubicBezTo>
                        <a:pt x="94034" y="115272"/>
                        <a:pt x="94348" y="116739"/>
                        <a:pt x="95326" y="117752"/>
                      </a:cubicBezTo>
                      <a:lnTo>
                        <a:pt x="102312" y="124738"/>
                      </a:lnTo>
                      <a:cubicBezTo>
                        <a:pt x="102994" y="125419"/>
                        <a:pt x="103893" y="125760"/>
                        <a:pt x="104792" y="125760"/>
                      </a:cubicBezTo>
                      <a:cubicBezTo>
                        <a:pt x="105692" y="125760"/>
                        <a:pt x="106591" y="125419"/>
                        <a:pt x="107273" y="124738"/>
                      </a:cubicBezTo>
                      <a:lnTo>
                        <a:pt x="114259" y="117752"/>
                      </a:lnTo>
                      <a:cubicBezTo>
                        <a:pt x="115237" y="116739"/>
                        <a:pt x="115551" y="115272"/>
                        <a:pt x="115027" y="113979"/>
                      </a:cubicBezTo>
                      <a:lnTo>
                        <a:pt x="109962" y="101299"/>
                      </a:lnTo>
                      <a:close/>
                      <a:moveTo>
                        <a:pt x="48903" y="128161"/>
                      </a:moveTo>
                      <a:lnTo>
                        <a:pt x="51802" y="135392"/>
                      </a:lnTo>
                      <a:lnTo>
                        <a:pt x="48903" y="138291"/>
                      </a:lnTo>
                      <a:lnTo>
                        <a:pt x="46004" y="135392"/>
                      </a:lnTo>
                      <a:lnTo>
                        <a:pt x="48903" y="128161"/>
                      </a:lnTo>
                      <a:close/>
                      <a:moveTo>
                        <a:pt x="160682" y="128161"/>
                      </a:moveTo>
                      <a:lnTo>
                        <a:pt x="163581" y="135392"/>
                      </a:lnTo>
                      <a:lnTo>
                        <a:pt x="160682" y="138291"/>
                      </a:lnTo>
                      <a:lnTo>
                        <a:pt x="157783" y="135392"/>
                      </a:lnTo>
                      <a:lnTo>
                        <a:pt x="160682" y="128161"/>
                      </a:lnTo>
                      <a:close/>
                      <a:moveTo>
                        <a:pt x="61828" y="122258"/>
                      </a:moveTo>
                      <a:cubicBezTo>
                        <a:pt x="68185" y="122258"/>
                        <a:pt x="73355" y="127428"/>
                        <a:pt x="73355" y="133785"/>
                      </a:cubicBezTo>
                      <a:lnTo>
                        <a:pt x="73355" y="157189"/>
                      </a:lnTo>
                      <a:lnTo>
                        <a:pt x="30669" y="157189"/>
                      </a:lnTo>
                      <a:cubicBezTo>
                        <a:pt x="28399" y="153940"/>
                        <a:pt x="26303" y="150552"/>
                        <a:pt x="24452" y="147059"/>
                      </a:cubicBezTo>
                      <a:lnTo>
                        <a:pt x="24452" y="133785"/>
                      </a:lnTo>
                      <a:cubicBezTo>
                        <a:pt x="24452" y="127428"/>
                        <a:pt x="29621" y="122258"/>
                        <a:pt x="35979" y="122258"/>
                      </a:cubicBezTo>
                      <a:lnTo>
                        <a:pt x="43733" y="122258"/>
                      </a:lnTo>
                      <a:lnTo>
                        <a:pt x="38668" y="134938"/>
                      </a:lnTo>
                      <a:cubicBezTo>
                        <a:pt x="38144" y="136230"/>
                        <a:pt x="38459" y="137697"/>
                        <a:pt x="39437" y="138710"/>
                      </a:cubicBezTo>
                      <a:lnTo>
                        <a:pt x="46423" y="145696"/>
                      </a:lnTo>
                      <a:cubicBezTo>
                        <a:pt x="47104" y="146378"/>
                        <a:pt x="48004" y="146718"/>
                        <a:pt x="48903" y="146718"/>
                      </a:cubicBezTo>
                      <a:cubicBezTo>
                        <a:pt x="49803" y="146718"/>
                        <a:pt x="50702" y="146378"/>
                        <a:pt x="51383" y="145696"/>
                      </a:cubicBezTo>
                      <a:lnTo>
                        <a:pt x="58369" y="138710"/>
                      </a:lnTo>
                      <a:cubicBezTo>
                        <a:pt x="59347" y="137697"/>
                        <a:pt x="59662" y="136230"/>
                        <a:pt x="59138" y="134938"/>
                      </a:cubicBezTo>
                      <a:lnTo>
                        <a:pt x="54073" y="122258"/>
                      </a:lnTo>
                      <a:close/>
                      <a:moveTo>
                        <a:pt x="173606" y="122258"/>
                      </a:moveTo>
                      <a:cubicBezTo>
                        <a:pt x="179964" y="122258"/>
                        <a:pt x="185133" y="127428"/>
                        <a:pt x="185133" y="133785"/>
                      </a:cubicBezTo>
                      <a:lnTo>
                        <a:pt x="185133" y="147059"/>
                      </a:lnTo>
                      <a:cubicBezTo>
                        <a:pt x="183282" y="150552"/>
                        <a:pt x="181186" y="153940"/>
                        <a:pt x="178916" y="157189"/>
                      </a:cubicBezTo>
                      <a:lnTo>
                        <a:pt x="136230" y="157189"/>
                      </a:lnTo>
                      <a:lnTo>
                        <a:pt x="136230" y="133785"/>
                      </a:lnTo>
                      <a:cubicBezTo>
                        <a:pt x="136230" y="127428"/>
                        <a:pt x="141400" y="122258"/>
                        <a:pt x="147757" y="122258"/>
                      </a:cubicBezTo>
                      <a:lnTo>
                        <a:pt x="155512" y="122258"/>
                      </a:lnTo>
                      <a:lnTo>
                        <a:pt x="150447" y="134938"/>
                      </a:lnTo>
                      <a:cubicBezTo>
                        <a:pt x="149923" y="136230"/>
                        <a:pt x="150237" y="137697"/>
                        <a:pt x="151216" y="138710"/>
                      </a:cubicBezTo>
                      <a:lnTo>
                        <a:pt x="158202" y="145696"/>
                      </a:lnTo>
                      <a:cubicBezTo>
                        <a:pt x="158883" y="146378"/>
                        <a:pt x="159782" y="146718"/>
                        <a:pt x="160682" y="146718"/>
                      </a:cubicBezTo>
                      <a:cubicBezTo>
                        <a:pt x="161581" y="146718"/>
                        <a:pt x="162481" y="146378"/>
                        <a:pt x="163162" y="145696"/>
                      </a:cubicBezTo>
                      <a:lnTo>
                        <a:pt x="170148" y="138710"/>
                      </a:lnTo>
                      <a:cubicBezTo>
                        <a:pt x="171126" y="137697"/>
                        <a:pt x="171440" y="136230"/>
                        <a:pt x="170917" y="134938"/>
                      </a:cubicBezTo>
                      <a:lnTo>
                        <a:pt x="165852" y="122258"/>
                      </a:lnTo>
                      <a:close/>
                      <a:moveTo>
                        <a:pt x="129244" y="143216"/>
                      </a:moveTo>
                      <a:lnTo>
                        <a:pt x="129244" y="160682"/>
                      </a:lnTo>
                      <a:cubicBezTo>
                        <a:pt x="129244" y="162603"/>
                        <a:pt x="130816" y="164175"/>
                        <a:pt x="132737" y="164175"/>
                      </a:cubicBezTo>
                      <a:lnTo>
                        <a:pt x="173432" y="164175"/>
                      </a:lnTo>
                      <a:cubicBezTo>
                        <a:pt x="157014" y="183212"/>
                        <a:pt x="133401" y="194565"/>
                        <a:pt x="108286" y="195543"/>
                      </a:cubicBezTo>
                      <a:lnTo>
                        <a:pt x="108286" y="188626"/>
                      </a:lnTo>
                      <a:lnTo>
                        <a:pt x="101299" y="188626"/>
                      </a:lnTo>
                      <a:lnTo>
                        <a:pt x="101299" y="195543"/>
                      </a:lnTo>
                      <a:cubicBezTo>
                        <a:pt x="76184" y="194565"/>
                        <a:pt x="52571" y="183212"/>
                        <a:pt x="36153" y="164175"/>
                      </a:cubicBezTo>
                      <a:lnTo>
                        <a:pt x="76848" y="164175"/>
                      </a:lnTo>
                      <a:cubicBezTo>
                        <a:pt x="78769" y="164175"/>
                        <a:pt x="80341" y="162603"/>
                        <a:pt x="80341" y="160682"/>
                      </a:cubicBezTo>
                      <a:lnTo>
                        <a:pt x="80341" y="143216"/>
                      </a:lnTo>
                      <a:close/>
                      <a:moveTo>
                        <a:pt x="101299" y="0"/>
                      </a:moveTo>
                      <a:lnTo>
                        <a:pt x="101299" y="7091"/>
                      </a:lnTo>
                      <a:cubicBezTo>
                        <a:pt x="50056" y="8977"/>
                        <a:pt x="8977" y="50056"/>
                        <a:pt x="7091" y="101299"/>
                      </a:cubicBezTo>
                      <a:lnTo>
                        <a:pt x="0" y="101299"/>
                      </a:lnTo>
                      <a:lnTo>
                        <a:pt x="0" y="108286"/>
                      </a:lnTo>
                      <a:lnTo>
                        <a:pt x="7091" y="108286"/>
                      </a:lnTo>
                      <a:cubicBezTo>
                        <a:pt x="8977" y="159529"/>
                        <a:pt x="50056" y="200608"/>
                        <a:pt x="101299" y="202529"/>
                      </a:cubicBezTo>
                      <a:lnTo>
                        <a:pt x="101299" y="209585"/>
                      </a:lnTo>
                      <a:lnTo>
                        <a:pt x="108286" y="209585"/>
                      </a:lnTo>
                      <a:lnTo>
                        <a:pt x="108286" y="202529"/>
                      </a:lnTo>
                      <a:cubicBezTo>
                        <a:pt x="159529" y="200608"/>
                        <a:pt x="200608" y="159529"/>
                        <a:pt x="202529" y="108286"/>
                      </a:cubicBezTo>
                      <a:lnTo>
                        <a:pt x="209585" y="108286"/>
                      </a:lnTo>
                      <a:lnTo>
                        <a:pt x="209585" y="101299"/>
                      </a:lnTo>
                      <a:lnTo>
                        <a:pt x="202529" y="101299"/>
                      </a:lnTo>
                      <a:cubicBezTo>
                        <a:pt x="200608" y="50056"/>
                        <a:pt x="159529" y="8977"/>
                        <a:pt x="108286" y="7091"/>
                      </a:cubicBezTo>
                      <a:lnTo>
                        <a:pt x="10828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7" name="Google Shape;1227;p32"/>
              <p:cNvGrpSpPr/>
              <p:nvPr/>
            </p:nvGrpSpPr>
            <p:grpSpPr>
              <a:xfrm>
                <a:off x="4267797" y="4106240"/>
                <a:ext cx="322747" cy="299464"/>
                <a:chOff x="1190625" y="426500"/>
                <a:chExt cx="5222450" cy="4845700"/>
              </a:xfrm>
            </p:grpSpPr>
            <p:sp>
              <p:nvSpPr>
                <p:cNvPr id="1228" name="Google Shape;1228;p32"/>
                <p:cNvSpPr/>
                <p:nvPr/>
              </p:nvSpPr>
              <p:spPr>
                <a:xfrm>
                  <a:off x="2997750" y="426500"/>
                  <a:ext cx="1392075" cy="12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83" h="48115" extrusionOk="0">
                      <a:moveTo>
                        <a:pt x="16963" y="8155"/>
                      </a:moveTo>
                      <a:cubicBezTo>
                        <a:pt x="17615" y="8155"/>
                        <a:pt x="18268" y="8253"/>
                        <a:pt x="18920" y="8416"/>
                      </a:cubicBezTo>
                      <a:cubicBezTo>
                        <a:pt x="20453" y="8775"/>
                        <a:pt x="21204" y="9525"/>
                        <a:pt x="23422" y="11874"/>
                      </a:cubicBezTo>
                      <a:cubicBezTo>
                        <a:pt x="23878" y="12363"/>
                        <a:pt x="24400" y="12885"/>
                        <a:pt x="24922" y="13440"/>
                      </a:cubicBezTo>
                      <a:cubicBezTo>
                        <a:pt x="25705" y="14255"/>
                        <a:pt x="26749" y="14679"/>
                        <a:pt x="27858" y="14679"/>
                      </a:cubicBezTo>
                      <a:cubicBezTo>
                        <a:pt x="28967" y="14679"/>
                        <a:pt x="30011" y="14255"/>
                        <a:pt x="30794" y="13440"/>
                      </a:cubicBezTo>
                      <a:cubicBezTo>
                        <a:pt x="31316" y="12885"/>
                        <a:pt x="31805" y="12363"/>
                        <a:pt x="32294" y="11874"/>
                      </a:cubicBezTo>
                      <a:cubicBezTo>
                        <a:pt x="34480" y="9525"/>
                        <a:pt x="35263" y="8775"/>
                        <a:pt x="36796" y="8416"/>
                      </a:cubicBezTo>
                      <a:cubicBezTo>
                        <a:pt x="37468" y="8256"/>
                        <a:pt x="38125" y="8175"/>
                        <a:pt x="38763" y="8175"/>
                      </a:cubicBezTo>
                      <a:cubicBezTo>
                        <a:pt x="40198" y="8175"/>
                        <a:pt x="41536" y="8582"/>
                        <a:pt x="42733" y="9395"/>
                      </a:cubicBezTo>
                      <a:cubicBezTo>
                        <a:pt x="44690" y="10732"/>
                        <a:pt x="46092" y="12983"/>
                        <a:pt x="46680" y="15723"/>
                      </a:cubicBezTo>
                      <a:cubicBezTo>
                        <a:pt x="47332" y="18724"/>
                        <a:pt x="46908" y="21921"/>
                        <a:pt x="45473" y="24759"/>
                      </a:cubicBezTo>
                      <a:cubicBezTo>
                        <a:pt x="43222" y="29260"/>
                        <a:pt x="32620" y="36404"/>
                        <a:pt x="27858" y="39307"/>
                      </a:cubicBezTo>
                      <a:cubicBezTo>
                        <a:pt x="23095" y="36404"/>
                        <a:pt x="12494" y="29260"/>
                        <a:pt x="10211" y="24759"/>
                      </a:cubicBezTo>
                      <a:cubicBezTo>
                        <a:pt x="8808" y="21921"/>
                        <a:pt x="8384" y="18724"/>
                        <a:pt x="9004" y="15723"/>
                      </a:cubicBezTo>
                      <a:cubicBezTo>
                        <a:pt x="9623" y="12983"/>
                        <a:pt x="11026" y="10732"/>
                        <a:pt x="12983" y="9395"/>
                      </a:cubicBezTo>
                      <a:cubicBezTo>
                        <a:pt x="14190" y="8579"/>
                        <a:pt x="15528" y="8155"/>
                        <a:pt x="16963" y="8155"/>
                      </a:cubicBezTo>
                      <a:close/>
                      <a:moveTo>
                        <a:pt x="16944" y="1"/>
                      </a:moveTo>
                      <a:cubicBezTo>
                        <a:pt x="13887" y="1"/>
                        <a:pt x="10972" y="896"/>
                        <a:pt x="8384" y="2675"/>
                      </a:cubicBezTo>
                      <a:cubicBezTo>
                        <a:pt x="4698" y="5187"/>
                        <a:pt x="2088" y="9232"/>
                        <a:pt x="1044" y="14027"/>
                      </a:cubicBezTo>
                      <a:cubicBezTo>
                        <a:pt x="1" y="18789"/>
                        <a:pt x="686" y="23911"/>
                        <a:pt x="2936" y="28379"/>
                      </a:cubicBezTo>
                      <a:cubicBezTo>
                        <a:pt x="4763" y="32066"/>
                        <a:pt x="9102" y="36306"/>
                        <a:pt x="16147" y="41330"/>
                      </a:cubicBezTo>
                      <a:cubicBezTo>
                        <a:pt x="18790" y="43222"/>
                        <a:pt x="21236" y="44787"/>
                        <a:pt x="22835" y="45798"/>
                      </a:cubicBezTo>
                      <a:cubicBezTo>
                        <a:pt x="26129" y="47854"/>
                        <a:pt x="26618" y="48114"/>
                        <a:pt x="27858" y="48114"/>
                      </a:cubicBezTo>
                      <a:cubicBezTo>
                        <a:pt x="29098" y="48114"/>
                        <a:pt x="29587" y="47854"/>
                        <a:pt x="32881" y="45798"/>
                      </a:cubicBezTo>
                      <a:cubicBezTo>
                        <a:pt x="34480" y="44787"/>
                        <a:pt x="36926" y="43222"/>
                        <a:pt x="39536" y="41330"/>
                      </a:cubicBezTo>
                      <a:cubicBezTo>
                        <a:pt x="46614" y="36306"/>
                        <a:pt x="50953" y="32066"/>
                        <a:pt x="52780" y="28379"/>
                      </a:cubicBezTo>
                      <a:cubicBezTo>
                        <a:pt x="55030" y="23911"/>
                        <a:pt x="55683" y="18789"/>
                        <a:pt x="54672" y="14027"/>
                      </a:cubicBezTo>
                      <a:cubicBezTo>
                        <a:pt x="53628" y="9232"/>
                        <a:pt x="51018" y="5187"/>
                        <a:pt x="47332" y="2675"/>
                      </a:cubicBezTo>
                      <a:cubicBezTo>
                        <a:pt x="44744" y="896"/>
                        <a:pt x="41829" y="1"/>
                        <a:pt x="38761" y="1"/>
                      </a:cubicBezTo>
                      <a:cubicBezTo>
                        <a:pt x="37497" y="1"/>
                        <a:pt x="36207" y="152"/>
                        <a:pt x="34904" y="457"/>
                      </a:cubicBezTo>
                      <a:cubicBezTo>
                        <a:pt x="31772" y="1207"/>
                        <a:pt x="29783" y="2773"/>
                        <a:pt x="27858" y="4697"/>
                      </a:cubicBezTo>
                      <a:cubicBezTo>
                        <a:pt x="25933" y="2773"/>
                        <a:pt x="23944" y="1207"/>
                        <a:pt x="20779" y="457"/>
                      </a:cubicBezTo>
                      <a:cubicBezTo>
                        <a:pt x="19485" y="152"/>
                        <a:pt x="18203" y="1"/>
                        <a:pt x="1694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2"/>
                <p:cNvSpPr/>
                <p:nvPr/>
              </p:nvSpPr>
              <p:spPr>
                <a:xfrm>
                  <a:off x="2777575" y="3494175"/>
                  <a:ext cx="203900" cy="2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6" h="8165" extrusionOk="0">
                      <a:moveTo>
                        <a:pt x="4094" y="1"/>
                      </a:moveTo>
                      <a:cubicBezTo>
                        <a:pt x="3825" y="1"/>
                        <a:pt x="3556" y="25"/>
                        <a:pt x="3295" y="74"/>
                      </a:cubicBezTo>
                      <a:cubicBezTo>
                        <a:pt x="3034" y="140"/>
                        <a:pt x="2773" y="205"/>
                        <a:pt x="2512" y="303"/>
                      </a:cubicBezTo>
                      <a:cubicBezTo>
                        <a:pt x="2284" y="401"/>
                        <a:pt x="2055" y="531"/>
                        <a:pt x="1827" y="694"/>
                      </a:cubicBezTo>
                      <a:cubicBezTo>
                        <a:pt x="1599" y="857"/>
                        <a:pt x="1403" y="1020"/>
                        <a:pt x="1207" y="1183"/>
                      </a:cubicBezTo>
                      <a:cubicBezTo>
                        <a:pt x="457" y="1966"/>
                        <a:pt x="0" y="3010"/>
                        <a:pt x="0" y="4087"/>
                      </a:cubicBezTo>
                      <a:cubicBezTo>
                        <a:pt x="0" y="4348"/>
                        <a:pt x="33" y="4609"/>
                        <a:pt x="98" y="4869"/>
                      </a:cubicBezTo>
                      <a:cubicBezTo>
                        <a:pt x="131" y="5130"/>
                        <a:pt x="229" y="5391"/>
                        <a:pt x="326" y="5652"/>
                      </a:cubicBezTo>
                      <a:cubicBezTo>
                        <a:pt x="424" y="5881"/>
                        <a:pt x="555" y="6109"/>
                        <a:pt x="685" y="6337"/>
                      </a:cubicBezTo>
                      <a:cubicBezTo>
                        <a:pt x="848" y="6566"/>
                        <a:pt x="1011" y="6761"/>
                        <a:pt x="1207" y="6957"/>
                      </a:cubicBezTo>
                      <a:cubicBezTo>
                        <a:pt x="1403" y="7153"/>
                        <a:pt x="1599" y="7316"/>
                        <a:pt x="1827" y="7479"/>
                      </a:cubicBezTo>
                      <a:cubicBezTo>
                        <a:pt x="2055" y="7610"/>
                        <a:pt x="2284" y="7740"/>
                        <a:pt x="2512" y="7838"/>
                      </a:cubicBezTo>
                      <a:cubicBezTo>
                        <a:pt x="2773" y="7936"/>
                        <a:pt x="3034" y="8034"/>
                        <a:pt x="3295" y="8066"/>
                      </a:cubicBezTo>
                      <a:cubicBezTo>
                        <a:pt x="3556" y="8131"/>
                        <a:pt x="3817" y="8164"/>
                        <a:pt x="4078" y="8164"/>
                      </a:cubicBezTo>
                      <a:cubicBezTo>
                        <a:pt x="4339" y="8164"/>
                        <a:pt x="4632" y="8131"/>
                        <a:pt x="4893" y="8066"/>
                      </a:cubicBezTo>
                      <a:cubicBezTo>
                        <a:pt x="5154" y="8034"/>
                        <a:pt x="5415" y="7936"/>
                        <a:pt x="5643" y="7838"/>
                      </a:cubicBezTo>
                      <a:cubicBezTo>
                        <a:pt x="5904" y="7740"/>
                        <a:pt x="6133" y="7610"/>
                        <a:pt x="6361" y="7479"/>
                      </a:cubicBezTo>
                      <a:cubicBezTo>
                        <a:pt x="6589" y="7316"/>
                        <a:pt x="6785" y="7153"/>
                        <a:pt x="6981" y="6957"/>
                      </a:cubicBezTo>
                      <a:cubicBezTo>
                        <a:pt x="7144" y="6761"/>
                        <a:pt x="7340" y="6566"/>
                        <a:pt x="7470" y="6337"/>
                      </a:cubicBezTo>
                      <a:cubicBezTo>
                        <a:pt x="7633" y="6109"/>
                        <a:pt x="7764" y="5881"/>
                        <a:pt x="7862" y="5652"/>
                      </a:cubicBezTo>
                      <a:cubicBezTo>
                        <a:pt x="7960" y="5391"/>
                        <a:pt x="8025" y="5130"/>
                        <a:pt x="8090" y="4869"/>
                      </a:cubicBezTo>
                      <a:cubicBezTo>
                        <a:pt x="8155" y="4609"/>
                        <a:pt x="8155" y="4348"/>
                        <a:pt x="8155" y="4087"/>
                      </a:cubicBezTo>
                      <a:cubicBezTo>
                        <a:pt x="8155" y="3010"/>
                        <a:pt x="7731" y="1966"/>
                        <a:pt x="6981" y="1183"/>
                      </a:cubicBezTo>
                      <a:cubicBezTo>
                        <a:pt x="6785" y="1020"/>
                        <a:pt x="6589" y="857"/>
                        <a:pt x="6361" y="694"/>
                      </a:cubicBezTo>
                      <a:cubicBezTo>
                        <a:pt x="6133" y="531"/>
                        <a:pt x="5904" y="401"/>
                        <a:pt x="5643" y="303"/>
                      </a:cubicBezTo>
                      <a:cubicBezTo>
                        <a:pt x="5415" y="205"/>
                        <a:pt x="5154" y="140"/>
                        <a:pt x="4893" y="74"/>
                      </a:cubicBezTo>
                      <a:cubicBezTo>
                        <a:pt x="4632" y="25"/>
                        <a:pt x="4363" y="1"/>
                        <a:pt x="4094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2"/>
                <p:cNvSpPr/>
                <p:nvPr/>
              </p:nvSpPr>
              <p:spPr>
                <a:xfrm>
                  <a:off x="1190625" y="1530675"/>
                  <a:ext cx="5222450" cy="374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98" h="149661" extrusionOk="0">
                      <a:moveTo>
                        <a:pt x="103764" y="16539"/>
                      </a:moveTo>
                      <a:lnTo>
                        <a:pt x="103764" y="24792"/>
                      </a:lnTo>
                      <a:lnTo>
                        <a:pt x="96490" y="30141"/>
                      </a:lnTo>
                      <a:lnTo>
                        <a:pt x="96490" y="16539"/>
                      </a:lnTo>
                      <a:close/>
                      <a:moveTo>
                        <a:pt x="138863" y="9134"/>
                      </a:moveTo>
                      <a:lnTo>
                        <a:pt x="189424" y="46255"/>
                      </a:lnTo>
                      <a:lnTo>
                        <a:pt x="189424" y="56498"/>
                      </a:lnTo>
                      <a:lnTo>
                        <a:pt x="141277" y="21138"/>
                      </a:lnTo>
                      <a:cubicBezTo>
                        <a:pt x="140559" y="20616"/>
                        <a:pt x="139711" y="20355"/>
                        <a:pt x="138863" y="20355"/>
                      </a:cubicBezTo>
                      <a:cubicBezTo>
                        <a:pt x="138015" y="20355"/>
                        <a:pt x="137167" y="20616"/>
                        <a:pt x="136449" y="21138"/>
                      </a:cubicBezTo>
                      <a:lnTo>
                        <a:pt x="88302" y="56400"/>
                      </a:lnTo>
                      <a:lnTo>
                        <a:pt x="88302" y="46255"/>
                      </a:lnTo>
                      <a:lnTo>
                        <a:pt x="138863" y="9134"/>
                      </a:lnTo>
                      <a:close/>
                      <a:moveTo>
                        <a:pt x="27303" y="47821"/>
                      </a:moveTo>
                      <a:lnTo>
                        <a:pt x="27303" y="104710"/>
                      </a:lnTo>
                      <a:lnTo>
                        <a:pt x="8155" y="104710"/>
                      </a:lnTo>
                      <a:lnTo>
                        <a:pt x="8155" y="47821"/>
                      </a:lnTo>
                      <a:close/>
                      <a:moveTo>
                        <a:pt x="150182" y="78256"/>
                      </a:moveTo>
                      <a:lnTo>
                        <a:pt x="150182" y="115083"/>
                      </a:lnTo>
                      <a:lnTo>
                        <a:pt x="149693" y="115083"/>
                      </a:lnTo>
                      <a:cubicBezTo>
                        <a:pt x="148877" y="111430"/>
                        <a:pt x="146855" y="108005"/>
                        <a:pt x="143723" y="105493"/>
                      </a:cubicBezTo>
                      <a:lnTo>
                        <a:pt x="127544" y="91369"/>
                      </a:lnTo>
                      <a:lnTo>
                        <a:pt x="127544" y="78256"/>
                      </a:lnTo>
                      <a:close/>
                      <a:moveTo>
                        <a:pt x="138863" y="29489"/>
                      </a:moveTo>
                      <a:lnTo>
                        <a:pt x="181856" y="61065"/>
                      </a:lnTo>
                      <a:lnTo>
                        <a:pt x="181856" y="115083"/>
                      </a:lnTo>
                      <a:lnTo>
                        <a:pt x="158337" y="115083"/>
                      </a:lnTo>
                      <a:lnTo>
                        <a:pt x="158337" y="74145"/>
                      </a:lnTo>
                      <a:cubicBezTo>
                        <a:pt x="158337" y="71895"/>
                        <a:pt x="156510" y="70068"/>
                        <a:pt x="154259" y="70068"/>
                      </a:cubicBezTo>
                      <a:lnTo>
                        <a:pt x="123466" y="70068"/>
                      </a:lnTo>
                      <a:cubicBezTo>
                        <a:pt x="121215" y="70068"/>
                        <a:pt x="119389" y="71895"/>
                        <a:pt x="119389" y="74145"/>
                      </a:cubicBezTo>
                      <a:lnTo>
                        <a:pt x="119389" y="84258"/>
                      </a:lnTo>
                      <a:lnTo>
                        <a:pt x="94141" y="62239"/>
                      </a:lnTo>
                      <a:lnTo>
                        <a:pt x="138863" y="29489"/>
                      </a:lnTo>
                      <a:close/>
                      <a:moveTo>
                        <a:pt x="49282" y="55187"/>
                      </a:moveTo>
                      <a:cubicBezTo>
                        <a:pt x="61352" y="55187"/>
                        <a:pt x="75688" y="56695"/>
                        <a:pt x="82659" y="63055"/>
                      </a:cubicBezTo>
                      <a:cubicBezTo>
                        <a:pt x="82691" y="63087"/>
                        <a:pt x="82724" y="63120"/>
                        <a:pt x="82757" y="63120"/>
                      </a:cubicBezTo>
                      <a:lnTo>
                        <a:pt x="138439" y="111691"/>
                      </a:lnTo>
                      <a:cubicBezTo>
                        <a:pt x="138471" y="111724"/>
                        <a:pt x="138504" y="111756"/>
                        <a:pt x="138569" y="111789"/>
                      </a:cubicBezTo>
                      <a:cubicBezTo>
                        <a:pt x="142484" y="114920"/>
                        <a:pt x="143136" y="120694"/>
                        <a:pt x="139972" y="124608"/>
                      </a:cubicBezTo>
                      <a:cubicBezTo>
                        <a:pt x="138471" y="126533"/>
                        <a:pt x="136286" y="127707"/>
                        <a:pt x="133872" y="128001"/>
                      </a:cubicBezTo>
                      <a:cubicBezTo>
                        <a:pt x="133532" y="128037"/>
                        <a:pt x="133193" y="128055"/>
                        <a:pt x="132857" y="128055"/>
                      </a:cubicBezTo>
                      <a:cubicBezTo>
                        <a:pt x="130774" y="128055"/>
                        <a:pt x="128786" y="127364"/>
                        <a:pt x="127185" y="126044"/>
                      </a:cubicBezTo>
                      <a:lnTo>
                        <a:pt x="80571" y="88270"/>
                      </a:lnTo>
                      <a:cubicBezTo>
                        <a:pt x="79823" y="87663"/>
                        <a:pt x="78917" y="87368"/>
                        <a:pt x="78015" y="87368"/>
                      </a:cubicBezTo>
                      <a:cubicBezTo>
                        <a:pt x="76832" y="87368"/>
                        <a:pt x="75658" y="87876"/>
                        <a:pt x="74863" y="88857"/>
                      </a:cubicBezTo>
                      <a:cubicBezTo>
                        <a:pt x="73427" y="90618"/>
                        <a:pt x="73688" y="93195"/>
                        <a:pt x="75450" y="94598"/>
                      </a:cubicBezTo>
                      <a:lnTo>
                        <a:pt x="122064" y="132405"/>
                      </a:lnTo>
                      <a:cubicBezTo>
                        <a:pt x="125162" y="134884"/>
                        <a:pt x="128914" y="136188"/>
                        <a:pt x="132828" y="136188"/>
                      </a:cubicBezTo>
                      <a:cubicBezTo>
                        <a:pt x="133480" y="136188"/>
                        <a:pt x="134100" y="136156"/>
                        <a:pt x="134753" y="136091"/>
                      </a:cubicBezTo>
                      <a:cubicBezTo>
                        <a:pt x="139352" y="135601"/>
                        <a:pt x="143462" y="133318"/>
                        <a:pt x="146365" y="129730"/>
                      </a:cubicBezTo>
                      <a:cubicBezTo>
                        <a:pt x="147931" y="127740"/>
                        <a:pt x="149008" y="125554"/>
                        <a:pt x="149595" y="123238"/>
                      </a:cubicBezTo>
                      <a:lnTo>
                        <a:pt x="191218" y="123238"/>
                      </a:lnTo>
                      <a:cubicBezTo>
                        <a:pt x="196274" y="123238"/>
                        <a:pt x="200482" y="127218"/>
                        <a:pt x="200612" y="132111"/>
                      </a:cubicBezTo>
                      <a:cubicBezTo>
                        <a:pt x="200677" y="134623"/>
                        <a:pt x="199764" y="136971"/>
                        <a:pt x="198035" y="138733"/>
                      </a:cubicBezTo>
                      <a:cubicBezTo>
                        <a:pt x="196306" y="140527"/>
                        <a:pt x="193958" y="141505"/>
                        <a:pt x="191479" y="141505"/>
                      </a:cubicBezTo>
                      <a:lnTo>
                        <a:pt x="85431" y="141473"/>
                      </a:lnTo>
                      <a:cubicBezTo>
                        <a:pt x="62630" y="141473"/>
                        <a:pt x="55030" y="125065"/>
                        <a:pt x="52648" y="111299"/>
                      </a:cubicBezTo>
                      <a:cubicBezTo>
                        <a:pt x="51702" y="105689"/>
                        <a:pt x="50724" y="101285"/>
                        <a:pt x="49745" y="98154"/>
                      </a:cubicBezTo>
                      <a:cubicBezTo>
                        <a:pt x="48962" y="95577"/>
                        <a:pt x="47495" y="90782"/>
                        <a:pt x="43352" y="90782"/>
                      </a:cubicBezTo>
                      <a:lnTo>
                        <a:pt x="35458" y="90782"/>
                      </a:lnTo>
                      <a:lnTo>
                        <a:pt x="35458" y="55780"/>
                      </a:lnTo>
                      <a:cubicBezTo>
                        <a:pt x="39073" y="55481"/>
                        <a:pt x="43957" y="55187"/>
                        <a:pt x="49282" y="55187"/>
                      </a:cubicBezTo>
                      <a:close/>
                      <a:moveTo>
                        <a:pt x="138863" y="0"/>
                      </a:moveTo>
                      <a:cubicBezTo>
                        <a:pt x="138015" y="0"/>
                        <a:pt x="137167" y="261"/>
                        <a:pt x="136449" y="783"/>
                      </a:cubicBezTo>
                      <a:lnTo>
                        <a:pt x="111919" y="18790"/>
                      </a:lnTo>
                      <a:lnTo>
                        <a:pt x="111919" y="12461"/>
                      </a:lnTo>
                      <a:cubicBezTo>
                        <a:pt x="111919" y="10211"/>
                        <a:pt x="110092" y="8384"/>
                        <a:pt x="107841" y="8384"/>
                      </a:cubicBezTo>
                      <a:lnTo>
                        <a:pt x="92412" y="8384"/>
                      </a:lnTo>
                      <a:cubicBezTo>
                        <a:pt x="90161" y="8384"/>
                        <a:pt x="88335" y="10211"/>
                        <a:pt x="88335" y="12461"/>
                      </a:cubicBezTo>
                      <a:lnTo>
                        <a:pt x="88335" y="36111"/>
                      </a:lnTo>
                      <a:lnTo>
                        <a:pt x="81811" y="40906"/>
                      </a:lnTo>
                      <a:cubicBezTo>
                        <a:pt x="80767" y="41689"/>
                        <a:pt x="80147" y="42896"/>
                        <a:pt x="80147" y="44200"/>
                      </a:cubicBezTo>
                      <a:lnTo>
                        <a:pt x="80147" y="52029"/>
                      </a:lnTo>
                      <a:cubicBezTo>
                        <a:pt x="71152" y="48114"/>
                        <a:pt x="59340" y="47032"/>
                        <a:pt x="48989" y="47032"/>
                      </a:cubicBezTo>
                      <a:cubicBezTo>
                        <a:pt x="43987" y="47032"/>
                        <a:pt x="39327" y="47285"/>
                        <a:pt x="35490" y="47593"/>
                      </a:cubicBezTo>
                      <a:lnTo>
                        <a:pt x="35490" y="43744"/>
                      </a:lnTo>
                      <a:cubicBezTo>
                        <a:pt x="35490" y="41493"/>
                        <a:pt x="33664" y="39666"/>
                        <a:pt x="31413" y="39666"/>
                      </a:cubicBezTo>
                      <a:lnTo>
                        <a:pt x="4077" y="39666"/>
                      </a:lnTo>
                      <a:cubicBezTo>
                        <a:pt x="1827" y="39666"/>
                        <a:pt x="0" y="41493"/>
                        <a:pt x="0" y="43744"/>
                      </a:cubicBezTo>
                      <a:lnTo>
                        <a:pt x="0" y="108788"/>
                      </a:lnTo>
                      <a:cubicBezTo>
                        <a:pt x="0" y="111039"/>
                        <a:pt x="1827" y="112865"/>
                        <a:pt x="4077" y="112865"/>
                      </a:cubicBezTo>
                      <a:lnTo>
                        <a:pt x="31413" y="112865"/>
                      </a:lnTo>
                      <a:cubicBezTo>
                        <a:pt x="33664" y="112865"/>
                        <a:pt x="35490" y="111039"/>
                        <a:pt x="35490" y="108788"/>
                      </a:cubicBezTo>
                      <a:lnTo>
                        <a:pt x="35490" y="98937"/>
                      </a:lnTo>
                      <a:lnTo>
                        <a:pt x="41395" y="98937"/>
                      </a:lnTo>
                      <a:cubicBezTo>
                        <a:pt x="42014" y="100502"/>
                        <a:pt x="43189" y="104286"/>
                        <a:pt x="44624" y="112669"/>
                      </a:cubicBezTo>
                      <a:cubicBezTo>
                        <a:pt x="48734" y="136515"/>
                        <a:pt x="63217" y="149628"/>
                        <a:pt x="85431" y="149628"/>
                      </a:cubicBezTo>
                      <a:lnTo>
                        <a:pt x="191479" y="149660"/>
                      </a:lnTo>
                      <a:cubicBezTo>
                        <a:pt x="196176" y="149660"/>
                        <a:pt x="200580" y="147801"/>
                        <a:pt x="203874" y="144441"/>
                      </a:cubicBezTo>
                      <a:cubicBezTo>
                        <a:pt x="207169" y="141049"/>
                        <a:pt x="208898" y="136612"/>
                        <a:pt x="208767" y="131883"/>
                      </a:cubicBezTo>
                      <a:cubicBezTo>
                        <a:pt x="208506" y="122619"/>
                        <a:pt x="200645" y="115083"/>
                        <a:pt x="191218" y="115083"/>
                      </a:cubicBezTo>
                      <a:lnTo>
                        <a:pt x="190011" y="115083"/>
                      </a:lnTo>
                      <a:lnTo>
                        <a:pt x="190011" y="67067"/>
                      </a:lnTo>
                      <a:lnTo>
                        <a:pt x="191087" y="67850"/>
                      </a:lnTo>
                      <a:cubicBezTo>
                        <a:pt x="191805" y="68372"/>
                        <a:pt x="192653" y="68633"/>
                        <a:pt x="193501" y="68633"/>
                      </a:cubicBezTo>
                      <a:cubicBezTo>
                        <a:pt x="194121" y="68633"/>
                        <a:pt x="194773" y="68502"/>
                        <a:pt x="195360" y="68209"/>
                      </a:cubicBezTo>
                      <a:cubicBezTo>
                        <a:pt x="196730" y="67491"/>
                        <a:pt x="197579" y="66088"/>
                        <a:pt x="197579" y="64555"/>
                      </a:cubicBezTo>
                      <a:lnTo>
                        <a:pt x="197579" y="44200"/>
                      </a:lnTo>
                      <a:cubicBezTo>
                        <a:pt x="197579" y="42896"/>
                        <a:pt x="196959" y="41689"/>
                        <a:pt x="195915" y="40906"/>
                      </a:cubicBezTo>
                      <a:lnTo>
                        <a:pt x="141277" y="783"/>
                      </a:lnTo>
                      <a:cubicBezTo>
                        <a:pt x="140559" y="261"/>
                        <a:pt x="139711" y="0"/>
                        <a:pt x="13886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1" name="Google Shape;1231;p32"/>
              <p:cNvGrpSpPr/>
              <p:nvPr/>
            </p:nvGrpSpPr>
            <p:grpSpPr>
              <a:xfrm>
                <a:off x="5457820" y="3703388"/>
                <a:ext cx="300631" cy="300631"/>
                <a:chOff x="1190625" y="238125"/>
                <a:chExt cx="5183300" cy="5183300"/>
              </a:xfrm>
            </p:grpSpPr>
            <p:sp>
              <p:nvSpPr>
                <p:cNvPr id="1232" name="Google Shape;1232;p32"/>
                <p:cNvSpPr/>
                <p:nvPr/>
              </p:nvSpPr>
              <p:spPr>
                <a:xfrm>
                  <a:off x="5503350" y="238125"/>
                  <a:ext cx="870575" cy="87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3" h="34822" extrusionOk="0">
                      <a:moveTo>
                        <a:pt x="17386" y="8925"/>
                      </a:moveTo>
                      <a:cubicBezTo>
                        <a:pt x="22081" y="8925"/>
                        <a:pt x="25846" y="12742"/>
                        <a:pt x="25846" y="17385"/>
                      </a:cubicBezTo>
                      <a:cubicBezTo>
                        <a:pt x="25846" y="22080"/>
                        <a:pt x="22081" y="25846"/>
                        <a:pt x="17386" y="25846"/>
                      </a:cubicBezTo>
                      <a:cubicBezTo>
                        <a:pt x="12743" y="25846"/>
                        <a:pt x="8926" y="22080"/>
                        <a:pt x="8926" y="17385"/>
                      </a:cubicBezTo>
                      <a:cubicBezTo>
                        <a:pt x="8926" y="12742"/>
                        <a:pt x="12743" y="8925"/>
                        <a:pt x="17386" y="8925"/>
                      </a:cubicBezTo>
                      <a:close/>
                      <a:moveTo>
                        <a:pt x="17386" y="0"/>
                      </a:moveTo>
                      <a:cubicBezTo>
                        <a:pt x="7791" y="0"/>
                        <a:pt x="1" y="7790"/>
                        <a:pt x="1" y="17385"/>
                      </a:cubicBezTo>
                      <a:cubicBezTo>
                        <a:pt x="1" y="27032"/>
                        <a:pt x="7791" y="34822"/>
                        <a:pt x="17386" y="34822"/>
                      </a:cubicBezTo>
                      <a:cubicBezTo>
                        <a:pt x="27033" y="34822"/>
                        <a:pt x="34823" y="27032"/>
                        <a:pt x="34823" y="17385"/>
                      </a:cubicBezTo>
                      <a:cubicBezTo>
                        <a:pt x="34823" y="7790"/>
                        <a:pt x="27033" y="0"/>
                        <a:pt x="1738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2"/>
                <p:cNvSpPr/>
                <p:nvPr/>
              </p:nvSpPr>
              <p:spPr>
                <a:xfrm>
                  <a:off x="1190625" y="2718200"/>
                  <a:ext cx="870550" cy="8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1" extrusionOk="0">
                      <a:moveTo>
                        <a:pt x="17385" y="8925"/>
                      </a:moveTo>
                      <a:cubicBezTo>
                        <a:pt x="22080" y="8925"/>
                        <a:pt x="25846" y="12691"/>
                        <a:pt x="25846" y="17386"/>
                      </a:cubicBezTo>
                      <a:cubicBezTo>
                        <a:pt x="25846" y="22080"/>
                        <a:pt x="22080" y="25846"/>
                        <a:pt x="17385" y="25846"/>
                      </a:cubicBezTo>
                      <a:cubicBezTo>
                        <a:pt x="12742" y="25846"/>
                        <a:pt x="8925" y="22080"/>
                        <a:pt x="8925" y="17386"/>
                      </a:cubicBezTo>
                      <a:cubicBezTo>
                        <a:pt x="8925" y="12691"/>
                        <a:pt x="12742" y="8925"/>
                        <a:pt x="17385" y="8925"/>
                      </a:cubicBezTo>
                      <a:close/>
                      <a:moveTo>
                        <a:pt x="17385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385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38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2"/>
                <p:cNvSpPr/>
                <p:nvPr/>
              </p:nvSpPr>
              <p:spPr>
                <a:xfrm>
                  <a:off x="2484175" y="1424625"/>
                  <a:ext cx="869275" cy="8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1" h="34823" extrusionOk="0">
                      <a:moveTo>
                        <a:pt x="17386" y="8926"/>
                      </a:moveTo>
                      <a:cubicBezTo>
                        <a:pt x="22080" y="8926"/>
                        <a:pt x="25846" y="12743"/>
                        <a:pt x="25846" y="17386"/>
                      </a:cubicBezTo>
                      <a:cubicBezTo>
                        <a:pt x="25846" y="22080"/>
                        <a:pt x="22080" y="25846"/>
                        <a:pt x="17386" y="25846"/>
                      </a:cubicBezTo>
                      <a:cubicBezTo>
                        <a:pt x="12691" y="25846"/>
                        <a:pt x="8925" y="22080"/>
                        <a:pt x="8925" y="17386"/>
                      </a:cubicBezTo>
                      <a:cubicBezTo>
                        <a:pt x="8925" y="12743"/>
                        <a:pt x="12691" y="8926"/>
                        <a:pt x="17386" y="8926"/>
                      </a:cubicBezTo>
                      <a:close/>
                      <a:moveTo>
                        <a:pt x="17386" y="1"/>
                      </a:moveTo>
                      <a:cubicBezTo>
                        <a:pt x="7739" y="1"/>
                        <a:pt x="1" y="7791"/>
                        <a:pt x="1" y="17386"/>
                      </a:cubicBezTo>
                      <a:cubicBezTo>
                        <a:pt x="1" y="27033"/>
                        <a:pt x="7739" y="34823"/>
                        <a:pt x="17386" y="34823"/>
                      </a:cubicBezTo>
                      <a:cubicBezTo>
                        <a:pt x="27033" y="34823"/>
                        <a:pt x="34771" y="27033"/>
                        <a:pt x="34771" y="17386"/>
                      </a:cubicBezTo>
                      <a:cubicBezTo>
                        <a:pt x="34771" y="7791"/>
                        <a:pt x="27033" y="1"/>
                        <a:pt x="1738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2"/>
                <p:cNvSpPr/>
                <p:nvPr/>
              </p:nvSpPr>
              <p:spPr>
                <a:xfrm>
                  <a:off x="3399875" y="2341600"/>
                  <a:ext cx="870550" cy="8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22" h="34772" extrusionOk="0">
                      <a:moveTo>
                        <a:pt x="17437" y="8926"/>
                      </a:moveTo>
                      <a:cubicBezTo>
                        <a:pt x="22080" y="8926"/>
                        <a:pt x="25897" y="12691"/>
                        <a:pt x="25897" y="17386"/>
                      </a:cubicBezTo>
                      <a:cubicBezTo>
                        <a:pt x="25897" y="22080"/>
                        <a:pt x="22080" y="25846"/>
                        <a:pt x="17437" y="25846"/>
                      </a:cubicBezTo>
                      <a:cubicBezTo>
                        <a:pt x="12742" y="25846"/>
                        <a:pt x="8976" y="22080"/>
                        <a:pt x="8976" y="17386"/>
                      </a:cubicBezTo>
                      <a:cubicBezTo>
                        <a:pt x="8976" y="12691"/>
                        <a:pt x="12742" y="8926"/>
                        <a:pt x="17437" y="8926"/>
                      </a:cubicBezTo>
                      <a:close/>
                      <a:moveTo>
                        <a:pt x="17437" y="1"/>
                      </a:moveTo>
                      <a:cubicBezTo>
                        <a:pt x="7790" y="1"/>
                        <a:pt x="0" y="7739"/>
                        <a:pt x="0" y="17386"/>
                      </a:cubicBezTo>
                      <a:cubicBezTo>
                        <a:pt x="0" y="27033"/>
                        <a:pt x="7790" y="34771"/>
                        <a:pt x="17437" y="34771"/>
                      </a:cubicBezTo>
                      <a:cubicBezTo>
                        <a:pt x="27032" y="34771"/>
                        <a:pt x="34822" y="27033"/>
                        <a:pt x="34822" y="17386"/>
                      </a:cubicBezTo>
                      <a:cubicBezTo>
                        <a:pt x="34822" y="7739"/>
                        <a:pt x="27032" y="1"/>
                        <a:pt x="1743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2"/>
                <p:cNvSpPr/>
                <p:nvPr/>
              </p:nvSpPr>
              <p:spPr>
                <a:xfrm>
                  <a:off x="3985375" y="821050"/>
                  <a:ext cx="1801750" cy="18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0" h="72173" extrusionOk="0">
                      <a:moveTo>
                        <a:pt x="65724" y="1"/>
                      </a:moveTo>
                      <a:lnTo>
                        <a:pt x="1" y="65878"/>
                      </a:lnTo>
                      <a:lnTo>
                        <a:pt x="6346" y="72172"/>
                      </a:lnTo>
                      <a:lnTo>
                        <a:pt x="72069" y="6294"/>
                      </a:lnTo>
                      <a:lnTo>
                        <a:pt x="6572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2"/>
                <p:cNvSpPr/>
                <p:nvPr/>
              </p:nvSpPr>
              <p:spPr>
                <a:xfrm>
                  <a:off x="3069700" y="2008875"/>
                  <a:ext cx="617800" cy="6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4660" extrusionOk="0">
                      <a:moveTo>
                        <a:pt x="6294" y="0"/>
                      </a:moveTo>
                      <a:lnTo>
                        <a:pt x="1" y="6345"/>
                      </a:lnTo>
                      <a:lnTo>
                        <a:pt x="18417" y="24659"/>
                      </a:lnTo>
                      <a:lnTo>
                        <a:pt x="24711" y="18365"/>
                      </a:lnTo>
                      <a:lnTo>
                        <a:pt x="6294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2"/>
                <p:cNvSpPr/>
                <p:nvPr/>
              </p:nvSpPr>
              <p:spPr>
                <a:xfrm>
                  <a:off x="1776125" y="2008875"/>
                  <a:ext cx="993100" cy="99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4" h="39723" extrusionOk="0">
                      <a:moveTo>
                        <a:pt x="33430" y="0"/>
                      </a:moveTo>
                      <a:lnTo>
                        <a:pt x="1" y="33429"/>
                      </a:lnTo>
                      <a:lnTo>
                        <a:pt x="6346" y="39723"/>
                      </a:lnTo>
                      <a:lnTo>
                        <a:pt x="39724" y="6345"/>
                      </a:lnTo>
                      <a:lnTo>
                        <a:pt x="3343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2"/>
                <p:cNvSpPr/>
                <p:nvPr/>
              </p:nvSpPr>
              <p:spPr>
                <a:xfrm>
                  <a:off x="1194475" y="5197000"/>
                  <a:ext cx="5175575" cy="2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23" h="8977" extrusionOk="0">
                      <a:moveTo>
                        <a:pt x="1" y="0"/>
                      </a:moveTo>
                      <a:lnTo>
                        <a:pt x="1" y="8977"/>
                      </a:lnTo>
                      <a:lnTo>
                        <a:pt x="207023" y="8977"/>
                      </a:lnTo>
                      <a:lnTo>
                        <a:pt x="2070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2"/>
                <p:cNvSpPr/>
                <p:nvPr/>
              </p:nvSpPr>
              <p:spPr>
                <a:xfrm>
                  <a:off x="5827075" y="2074650"/>
                  <a:ext cx="223150" cy="32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129383" extrusionOk="0">
                      <a:moveTo>
                        <a:pt x="0" y="0"/>
                      </a:moveTo>
                      <a:lnTo>
                        <a:pt x="0" y="129383"/>
                      </a:lnTo>
                      <a:lnTo>
                        <a:pt x="8925" y="129383"/>
                      </a:lnTo>
                      <a:lnTo>
                        <a:pt x="892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2"/>
                <p:cNvSpPr/>
                <p:nvPr/>
              </p:nvSpPr>
              <p:spPr>
                <a:xfrm>
                  <a:off x="3779025" y="3693200"/>
                  <a:ext cx="223150" cy="16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64641" extrusionOk="0">
                      <a:moveTo>
                        <a:pt x="1" y="1"/>
                      </a:moveTo>
                      <a:lnTo>
                        <a:pt x="1" y="64641"/>
                      </a:lnTo>
                      <a:lnTo>
                        <a:pt x="8926" y="64641"/>
                      </a:lnTo>
                      <a:lnTo>
                        <a:pt x="89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2"/>
                <p:cNvSpPr/>
                <p:nvPr/>
              </p:nvSpPr>
              <p:spPr>
                <a:xfrm>
                  <a:off x="1514325" y="4015625"/>
                  <a:ext cx="223150" cy="12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6" h="51744" extrusionOk="0">
                      <a:moveTo>
                        <a:pt x="1" y="1"/>
                      </a:moveTo>
                      <a:lnTo>
                        <a:pt x="1" y="51744"/>
                      </a:lnTo>
                      <a:lnTo>
                        <a:pt x="8925" y="51744"/>
                      </a:lnTo>
                      <a:lnTo>
                        <a:pt x="892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2"/>
                <p:cNvSpPr/>
                <p:nvPr/>
              </p:nvSpPr>
              <p:spPr>
                <a:xfrm>
                  <a:off x="2806600" y="3044500"/>
                  <a:ext cx="224425" cy="226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7" h="90589" extrusionOk="0">
                      <a:moveTo>
                        <a:pt x="1" y="0"/>
                      </a:moveTo>
                      <a:lnTo>
                        <a:pt x="1" y="90589"/>
                      </a:lnTo>
                      <a:lnTo>
                        <a:pt x="8977" y="90589"/>
                      </a:lnTo>
                      <a:lnTo>
                        <a:pt x="897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4" name="Google Shape;1244;p32"/>
              <p:cNvSpPr/>
              <p:nvPr/>
            </p:nvSpPr>
            <p:spPr>
              <a:xfrm>
                <a:off x="4629454" y="1741947"/>
                <a:ext cx="14898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8157" extrusionOk="0">
                    <a:moveTo>
                      <a:pt x="4644" y="0"/>
                    </a:moveTo>
                    <a:cubicBezTo>
                      <a:pt x="3953" y="0"/>
                      <a:pt x="3253" y="175"/>
                      <a:pt x="2610" y="539"/>
                    </a:cubicBezTo>
                    <a:cubicBezTo>
                      <a:pt x="653" y="1681"/>
                      <a:pt x="0" y="4160"/>
                      <a:pt x="1109" y="6117"/>
                    </a:cubicBezTo>
                    <a:cubicBezTo>
                      <a:pt x="1875" y="7431"/>
                      <a:pt x="3244" y="8157"/>
                      <a:pt x="4653" y="8157"/>
                    </a:cubicBezTo>
                    <a:cubicBezTo>
                      <a:pt x="5344" y="8157"/>
                      <a:pt x="6044" y="7983"/>
                      <a:pt x="6687" y="7618"/>
                    </a:cubicBezTo>
                    <a:cubicBezTo>
                      <a:pt x="8644" y="6476"/>
                      <a:pt x="9297" y="3997"/>
                      <a:pt x="8188" y="2040"/>
                    </a:cubicBezTo>
                    <a:cubicBezTo>
                      <a:pt x="7421" y="726"/>
                      <a:pt x="6053" y="0"/>
                      <a:pt x="464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2"/>
              <p:cNvSpPr/>
              <p:nvPr/>
            </p:nvSpPr>
            <p:spPr>
              <a:xfrm>
                <a:off x="4544143" y="1567329"/>
                <a:ext cx="287086" cy="301998"/>
              </a:xfrm>
              <a:custGeom>
                <a:avLst/>
                <a:gdLst/>
                <a:ahLst/>
                <a:cxnLst/>
                <a:rect l="l" t="t" r="r" b="b"/>
                <a:pathLst>
                  <a:path w="179149" h="188454" extrusionOk="0">
                    <a:moveTo>
                      <a:pt x="155858" y="39536"/>
                    </a:moveTo>
                    <a:lnTo>
                      <a:pt x="161469" y="49289"/>
                    </a:lnTo>
                    <a:lnTo>
                      <a:pt x="156445" y="56922"/>
                    </a:lnTo>
                    <a:lnTo>
                      <a:pt x="146757" y="40090"/>
                    </a:lnTo>
                    <a:lnTo>
                      <a:pt x="155858" y="39536"/>
                    </a:lnTo>
                    <a:close/>
                    <a:moveTo>
                      <a:pt x="116584" y="8155"/>
                    </a:moveTo>
                    <a:cubicBezTo>
                      <a:pt x="117302" y="8188"/>
                      <a:pt x="119030" y="8384"/>
                      <a:pt x="120074" y="10210"/>
                    </a:cubicBezTo>
                    <a:lnTo>
                      <a:pt x="167504" y="92347"/>
                    </a:lnTo>
                    <a:cubicBezTo>
                      <a:pt x="169037" y="95022"/>
                      <a:pt x="167177" y="98382"/>
                      <a:pt x="164078" y="98480"/>
                    </a:cubicBezTo>
                    <a:cubicBezTo>
                      <a:pt x="163524" y="98480"/>
                      <a:pt x="163263" y="98578"/>
                      <a:pt x="161828" y="98839"/>
                    </a:cubicBezTo>
                    <a:lnTo>
                      <a:pt x="111658" y="11939"/>
                    </a:lnTo>
                    <a:cubicBezTo>
                      <a:pt x="112735" y="10602"/>
                      <a:pt x="112865" y="10471"/>
                      <a:pt x="113061" y="10113"/>
                    </a:cubicBezTo>
                    <a:cubicBezTo>
                      <a:pt x="114170" y="8351"/>
                      <a:pt x="115899" y="8155"/>
                      <a:pt x="116584" y="8155"/>
                    </a:cubicBezTo>
                    <a:close/>
                    <a:moveTo>
                      <a:pt x="106243" y="18855"/>
                    </a:moveTo>
                    <a:lnTo>
                      <a:pt x="153379" y="100502"/>
                    </a:lnTo>
                    <a:lnTo>
                      <a:pt x="82235" y="114464"/>
                    </a:lnTo>
                    <a:lnTo>
                      <a:pt x="60608" y="76983"/>
                    </a:lnTo>
                    <a:lnTo>
                      <a:pt x="106243" y="18855"/>
                    </a:lnTo>
                    <a:close/>
                    <a:moveTo>
                      <a:pt x="78680" y="124576"/>
                    </a:moveTo>
                    <a:lnTo>
                      <a:pt x="82757" y="131654"/>
                    </a:lnTo>
                    <a:lnTo>
                      <a:pt x="75679" y="135732"/>
                    </a:lnTo>
                    <a:lnTo>
                      <a:pt x="71601" y="128653"/>
                    </a:lnTo>
                    <a:lnTo>
                      <a:pt x="78680" y="124576"/>
                    </a:lnTo>
                    <a:close/>
                    <a:moveTo>
                      <a:pt x="54215" y="82202"/>
                    </a:moveTo>
                    <a:lnTo>
                      <a:pt x="74602" y="117530"/>
                    </a:lnTo>
                    <a:lnTo>
                      <a:pt x="42830" y="135862"/>
                    </a:lnTo>
                    <a:cubicBezTo>
                      <a:pt x="39618" y="137721"/>
                      <a:pt x="36109" y="138603"/>
                      <a:pt x="32647" y="138603"/>
                    </a:cubicBezTo>
                    <a:cubicBezTo>
                      <a:pt x="25595" y="138603"/>
                      <a:pt x="18736" y="134944"/>
                      <a:pt x="14973" y="128425"/>
                    </a:cubicBezTo>
                    <a:cubicBezTo>
                      <a:pt x="13179" y="125326"/>
                      <a:pt x="12233" y="121803"/>
                      <a:pt x="12233" y="118247"/>
                    </a:cubicBezTo>
                    <a:cubicBezTo>
                      <a:pt x="12233" y="110973"/>
                      <a:pt x="16147" y="104188"/>
                      <a:pt x="22443" y="100567"/>
                    </a:cubicBezTo>
                    <a:lnTo>
                      <a:pt x="54215" y="82202"/>
                    </a:lnTo>
                    <a:close/>
                    <a:moveTo>
                      <a:pt x="64555" y="132731"/>
                    </a:moveTo>
                    <a:cubicBezTo>
                      <a:pt x="83644" y="165813"/>
                      <a:pt x="84932" y="168058"/>
                      <a:pt x="84937" y="168058"/>
                    </a:cubicBezTo>
                    <a:cubicBezTo>
                      <a:pt x="84938" y="168058"/>
                      <a:pt x="84907" y="168003"/>
                      <a:pt x="84908" y="168003"/>
                    </a:cubicBezTo>
                    <a:lnTo>
                      <a:pt x="84908" y="168003"/>
                    </a:lnTo>
                    <a:cubicBezTo>
                      <a:pt x="84909" y="168003"/>
                      <a:pt x="84918" y="168017"/>
                      <a:pt x="84943" y="168058"/>
                    </a:cubicBezTo>
                    <a:cubicBezTo>
                      <a:pt x="87193" y="171972"/>
                      <a:pt x="85856" y="176931"/>
                      <a:pt x="81942" y="179214"/>
                    </a:cubicBezTo>
                    <a:cubicBezTo>
                      <a:pt x="80667" y="179947"/>
                      <a:pt x="79279" y="180292"/>
                      <a:pt x="77909" y="180292"/>
                    </a:cubicBezTo>
                    <a:cubicBezTo>
                      <a:pt x="75072" y="180292"/>
                      <a:pt x="72314" y="178809"/>
                      <a:pt x="70818" y="176213"/>
                    </a:cubicBezTo>
                    <a:lnTo>
                      <a:pt x="50431" y="140886"/>
                    </a:lnTo>
                    <a:lnTo>
                      <a:pt x="64555" y="132731"/>
                    </a:lnTo>
                    <a:close/>
                    <a:moveTo>
                      <a:pt x="116551" y="0"/>
                    </a:moveTo>
                    <a:cubicBezTo>
                      <a:pt x="112343" y="0"/>
                      <a:pt x="108494" y="2121"/>
                      <a:pt x="106243" y="5644"/>
                    </a:cubicBezTo>
                    <a:lnTo>
                      <a:pt x="52975" y="73526"/>
                    </a:lnTo>
                    <a:lnTo>
                      <a:pt x="18366" y="93489"/>
                    </a:lnTo>
                    <a:cubicBezTo>
                      <a:pt x="4730" y="101350"/>
                      <a:pt x="1" y="118835"/>
                      <a:pt x="7895" y="132502"/>
                    </a:cubicBezTo>
                    <a:cubicBezTo>
                      <a:pt x="13197" y="141667"/>
                      <a:pt x="22822" y="146756"/>
                      <a:pt x="32683" y="146756"/>
                    </a:cubicBezTo>
                    <a:cubicBezTo>
                      <a:pt x="36229" y="146756"/>
                      <a:pt x="39805" y="146098"/>
                      <a:pt x="43222" y="144735"/>
                    </a:cubicBezTo>
                    <a:lnTo>
                      <a:pt x="63740" y="180290"/>
                    </a:lnTo>
                    <a:cubicBezTo>
                      <a:pt x="66727" y="185474"/>
                      <a:pt x="72227" y="188453"/>
                      <a:pt x="77902" y="188453"/>
                    </a:cubicBezTo>
                    <a:cubicBezTo>
                      <a:pt x="80656" y="188453"/>
                      <a:pt x="83451" y="187752"/>
                      <a:pt x="86019" y="186260"/>
                    </a:cubicBezTo>
                    <a:cubicBezTo>
                      <a:pt x="93815" y="181758"/>
                      <a:pt x="96523" y="171777"/>
                      <a:pt x="91989" y="163980"/>
                    </a:cubicBezTo>
                    <a:lnTo>
                      <a:pt x="79756" y="142778"/>
                    </a:lnTo>
                    <a:lnTo>
                      <a:pt x="90358" y="136678"/>
                    </a:lnTo>
                    <a:cubicBezTo>
                      <a:pt x="92315" y="135536"/>
                      <a:pt x="92967" y="133057"/>
                      <a:pt x="91858" y="131100"/>
                    </a:cubicBezTo>
                    <a:lnTo>
                      <a:pt x="86541" y="121933"/>
                    </a:lnTo>
                    <a:cubicBezTo>
                      <a:pt x="87193" y="121803"/>
                      <a:pt x="91336" y="120987"/>
                      <a:pt x="164666" y="106602"/>
                    </a:cubicBezTo>
                    <a:cubicBezTo>
                      <a:pt x="173701" y="106113"/>
                      <a:pt x="179149" y="96196"/>
                      <a:pt x="174549" y="88270"/>
                    </a:cubicBezTo>
                    <a:lnTo>
                      <a:pt x="161012" y="64816"/>
                    </a:lnTo>
                    <a:lnTo>
                      <a:pt x="169689" y="51703"/>
                    </a:lnTo>
                    <a:cubicBezTo>
                      <a:pt x="170537" y="50398"/>
                      <a:pt x="170570" y="48734"/>
                      <a:pt x="169787" y="47397"/>
                    </a:cubicBezTo>
                    <a:lnTo>
                      <a:pt x="161632" y="33273"/>
                    </a:lnTo>
                    <a:cubicBezTo>
                      <a:pt x="160924" y="32010"/>
                      <a:pt x="159576" y="31242"/>
                      <a:pt x="158138" y="31242"/>
                    </a:cubicBezTo>
                    <a:cubicBezTo>
                      <a:pt x="158053" y="31242"/>
                      <a:pt x="157967" y="31245"/>
                      <a:pt x="157881" y="31250"/>
                    </a:cubicBezTo>
                    <a:lnTo>
                      <a:pt x="142191" y="32196"/>
                    </a:lnTo>
                    <a:lnTo>
                      <a:pt x="127153" y="6133"/>
                    </a:lnTo>
                    <a:cubicBezTo>
                      <a:pt x="124967" y="2349"/>
                      <a:pt x="121053" y="66"/>
                      <a:pt x="1167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>
                <a:off x="4577650" y="1755016"/>
                <a:ext cx="44069" cy="21371"/>
              </a:xfrm>
              <a:custGeom>
                <a:avLst/>
                <a:gdLst/>
                <a:ahLst/>
                <a:cxnLst/>
                <a:rect l="l" t="t" r="r" b="b"/>
                <a:pathLst>
                  <a:path w="27500" h="13336" extrusionOk="0">
                    <a:moveTo>
                      <a:pt x="22846" y="0"/>
                    </a:moveTo>
                    <a:cubicBezTo>
                      <a:pt x="22156" y="0"/>
                      <a:pt x="21456" y="175"/>
                      <a:pt x="20812" y="539"/>
                    </a:cubicBezTo>
                    <a:lnTo>
                      <a:pt x="13766" y="4617"/>
                    </a:lnTo>
                    <a:cubicBezTo>
                      <a:pt x="13121" y="4994"/>
                      <a:pt x="12414" y="5171"/>
                      <a:pt x="11718" y="5171"/>
                    </a:cubicBezTo>
                    <a:cubicBezTo>
                      <a:pt x="10304" y="5171"/>
                      <a:pt x="8932" y="4438"/>
                      <a:pt x="8188" y="3149"/>
                    </a:cubicBezTo>
                    <a:cubicBezTo>
                      <a:pt x="7422" y="1835"/>
                      <a:pt x="6054" y="1095"/>
                      <a:pt x="4645" y="1095"/>
                    </a:cubicBezTo>
                    <a:cubicBezTo>
                      <a:pt x="3954" y="1095"/>
                      <a:pt x="3254" y="1273"/>
                      <a:pt x="2610" y="1648"/>
                    </a:cubicBezTo>
                    <a:cubicBezTo>
                      <a:pt x="653" y="2757"/>
                      <a:pt x="1" y="5269"/>
                      <a:pt x="1110" y="7226"/>
                    </a:cubicBezTo>
                    <a:cubicBezTo>
                      <a:pt x="3367" y="11127"/>
                      <a:pt x="7495" y="13335"/>
                      <a:pt x="11741" y="13335"/>
                    </a:cubicBezTo>
                    <a:cubicBezTo>
                      <a:pt x="13815" y="13335"/>
                      <a:pt x="15917" y="12808"/>
                      <a:pt x="17844" y="11695"/>
                    </a:cubicBezTo>
                    <a:lnTo>
                      <a:pt x="24890" y="7618"/>
                    </a:lnTo>
                    <a:cubicBezTo>
                      <a:pt x="26847" y="6476"/>
                      <a:pt x="27499" y="3997"/>
                      <a:pt x="26390" y="2040"/>
                    </a:cubicBezTo>
                    <a:cubicBezTo>
                      <a:pt x="25624" y="726"/>
                      <a:pt x="24255" y="0"/>
                      <a:pt x="22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4834835" y="1580500"/>
                <a:ext cx="51334" cy="33353"/>
              </a:xfrm>
              <a:custGeom>
                <a:avLst/>
                <a:gdLst/>
                <a:ahLst/>
                <a:cxnLst/>
                <a:rect l="l" t="t" r="r" b="b"/>
                <a:pathLst>
                  <a:path w="32034" h="20813" extrusionOk="0">
                    <a:moveTo>
                      <a:pt x="27378" y="1"/>
                    </a:moveTo>
                    <a:cubicBezTo>
                      <a:pt x="26703" y="1"/>
                      <a:pt x="26016" y="169"/>
                      <a:pt x="25379" y="524"/>
                    </a:cubicBezTo>
                    <a:lnTo>
                      <a:pt x="2675" y="13147"/>
                    </a:lnTo>
                    <a:cubicBezTo>
                      <a:pt x="686" y="14257"/>
                      <a:pt x="1" y="16736"/>
                      <a:pt x="1077" y="18693"/>
                    </a:cubicBezTo>
                    <a:cubicBezTo>
                      <a:pt x="1832" y="20048"/>
                      <a:pt x="3223" y="20813"/>
                      <a:pt x="4651" y="20813"/>
                    </a:cubicBezTo>
                    <a:cubicBezTo>
                      <a:pt x="5321" y="20813"/>
                      <a:pt x="5998" y="20645"/>
                      <a:pt x="6622" y="20291"/>
                    </a:cubicBezTo>
                    <a:lnTo>
                      <a:pt x="29358" y="7635"/>
                    </a:lnTo>
                    <a:cubicBezTo>
                      <a:pt x="31316" y="6558"/>
                      <a:pt x="32033" y="4079"/>
                      <a:pt x="30924" y="2089"/>
                    </a:cubicBezTo>
                    <a:cubicBezTo>
                      <a:pt x="30192" y="758"/>
                      <a:pt x="28812" y="1"/>
                      <a:pt x="27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4837501" y="1642011"/>
                <a:ext cx="39729" cy="19847"/>
              </a:xfrm>
              <a:custGeom>
                <a:avLst/>
                <a:gdLst/>
                <a:ahLst/>
                <a:cxnLst/>
                <a:rect l="l" t="t" r="r" b="b"/>
                <a:pathLst>
                  <a:path w="24792" h="12385" extrusionOk="0">
                    <a:moveTo>
                      <a:pt x="4529" y="1"/>
                    </a:moveTo>
                    <a:cubicBezTo>
                      <a:pt x="2738" y="1"/>
                      <a:pt x="1079" y="1209"/>
                      <a:pt x="587" y="3012"/>
                    </a:cubicBezTo>
                    <a:cubicBezTo>
                      <a:pt x="0" y="5198"/>
                      <a:pt x="1305" y="7449"/>
                      <a:pt x="3491" y="8036"/>
                    </a:cubicBezTo>
                    <a:lnTo>
                      <a:pt x="19246" y="12244"/>
                    </a:lnTo>
                    <a:cubicBezTo>
                      <a:pt x="19601" y="12339"/>
                      <a:pt x="19957" y="12384"/>
                      <a:pt x="20307" y="12384"/>
                    </a:cubicBezTo>
                    <a:cubicBezTo>
                      <a:pt x="22109" y="12384"/>
                      <a:pt x="23745" y="11176"/>
                      <a:pt x="24237" y="9373"/>
                    </a:cubicBezTo>
                    <a:cubicBezTo>
                      <a:pt x="24791" y="7188"/>
                      <a:pt x="23519" y="4937"/>
                      <a:pt x="21334" y="4350"/>
                    </a:cubicBezTo>
                    <a:lnTo>
                      <a:pt x="5578" y="142"/>
                    </a:lnTo>
                    <a:cubicBezTo>
                      <a:pt x="5228" y="46"/>
                      <a:pt x="4876" y="1"/>
                      <a:pt x="452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>
                <a:off x="4800543" y="1552729"/>
                <a:ext cx="21278" cy="38351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23932" extrusionOk="0">
                    <a:moveTo>
                      <a:pt x="8758" y="0"/>
                    </a:moveTo>
                    <a:cubicBezTo>
                      <a:pt x="6948" y="0"/>
                      <a:pt x="5288" y="1213"/>
                      <a:pt x="4796" y="3044"/>
                    </a:cubicBezTo>
                    <a:lnTo>
                      <a:pt x="588" y="18800"/>
                    </a:lnTo>
                    <a:cubicBezTo>
                      <a:pt x="1" y="20952"/>
                      <a:pt x="1306" y="23203"/>
                      <a:pt x="3459" y="23790"/>
                    </a:cubicBezTo>
                    <a:cubicBezTo>
                      <a:pt x="3813" y="23886"/>
                      <a:pt x="4169" y="23931"/>
                      <a:pt x="4520" y="23931"/>
                    </a:cubicBezTo>
                    <a:cubicBezTo>
                      <a:pt x="6330" y="23931"/>
                      <a:pt x="7985" y="22718"/>
                      <a:pt x="8449" y="20887"/>
                    </a:cubicBezTo>
                    <a:lnTo>
                      <a:pt x="12690" y="5132"/>
                    </a:lnTo>
                    <a:cubicBezTo>
                      <a:pt x="13277" y="2979"/>
                      <a:pt x="11972" y="728"/>
                      <a:pt x="9820" y="141"/>
                    </a:cubicBezTo>
                    <a:cubicBezTo>
                      <a:pt x="9465" y="46"/>
                      <a:pt x="9109" y="0"/>
                      <a:pt x="875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2"/>
              <p:cNvSpPr/>
              <p:nvPr/>
            </p:nvSpPr>
            <p:spPr>
              <a:xfrm>
                <a:off x="4992425" y="2672150"/>
                <a:ext cx="39600" cy="306000"/>
              </a:xfrm>
              <a:prstGeom prst="rect">
                <a:avLst/>
              </a:pr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E7941A-A6ED-D93A-C456-0B1F942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28" y="1142581"/>
            <a:ext cx="3385880" cy="2089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Categorical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8EF4-1FEE-781C-08F0-F21CEC7A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5" y="1272807"/>
            <a:ext cx="3829791" cy="2363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CC9AA-40D6-59B7-4F35-7217B67E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79" y="1287894"/>
            <a:ext cx="3651843" cy="225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D3067-4C15-4EBD-54EA-4858B19E4DFF}"/>
              </a:ext>
            </a:extLst>
          </p:cNvPr>
          <p:cNvSpPr txBox="1"/>
          <p:nvPr/>
        </p:nvSpPr>
        <p:spPr>
          <a:xfrm>
            <a:off x="2225749" y="4026195"/>
            <a:ext cx="55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y, log x : Appears linear compared to untransformed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57333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1A33-3CA5-615E-B47A-CD5740FA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4" y="3541603"/>
            <a:ext cx="6922363" cy="1243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3C38F-0F0E-E271-4EFE-AC74CAE8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2" y="1074674"/>
            <a:ext cx="3808672" cy="2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1100C-1D93-4118-4C8A-3C100169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1396390"/>
            <a:ext cx="8091426" cy="235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CB257-AAA8-B720-94D9-644AD2EBD9E7}"/>
              </a:ext>
            </a:extLst>
          </p:cNvPr>
          <p:cNvSpPr txBox="1"/>
          <p:nvPr/>
        </p:nvSpPr>
        <p:spPr>
          <a:xfrm>
            <a:off x="2261191" y="3955511"/>
            <a:ext cx="510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Some neighborhoods with high collinearity</a:t>
            </a:r>
          </a:p>
        </p:txBody>
      </p:sp>
    </p:spTree>
    <p:extLst>
      <p:ext uri="{BB962C8B-B14F-4D97-AF65-F5344CB8AC3E}">
        <p14:creationId xmlns:p14="http://schemas.microsoft.com/office/powerpoint/2010/main" val="375938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Interpretable Model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9801D-4FBA-7452-6FB8-E489BF5C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4" y="1131984"/>
            <a:ext cx="4428972" cy="85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56BE6-FDD9-1079-B60B-28E8CC618F8A}"/>
              </a:ext>
            </a:extLst>
          </p:cNvPr>
          <p:cNvSpPr txBox="1"/>
          <p:nvPr/>
        </p:nvSpPr>
        <p:spPr>
          <a:xfrm>
            <a:off x="401114" y="2492975"/>
            <a:ext cx="8540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 a </a:t>
            </a:r>
            <a:r>
              <a:rPr lang="en-US" u="sng" dirty="0"/>
              <a:t>one hundred square foot increase in gross living area </a:t>
            </a:r>
            <a:r>
              <a:rPr lang="en-US" dirty="0"/>
              <a:t>is associated with a </a:t>
            </a:r>
            <a:r>
              <a:rPr lang="en-US" u="sng" dirty="0"/>
              <a:t>$4,593 increase in sale price </a:t>
            </a:r>
            <a:r>
              <a:rPr lang="en-US" dirty="0"/>
              <a:t>(p &lt; 0.001 from linear regression). Based on our model, we can be 95% confidence that the true increase in sale price is between </a:t>
            </a:r>
            <a:r>
              <a:rPr lang="en-US" u="sng" dirty="0"/>
              <a:t>$4,171 and $5,013 </a:t>
            </a:r>
            <a:r>
              <a:rPr lang="en-US" dirty="0"/>
              <a:t>for a one hundred square foot increase in gross living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12BA3-A333-ACE7-51AF-A7076863C2D9}"/>
              </a:ext>
            </a:extLst>
          </p:cNvPr>
          <p:cNvSpPr txBox="1"/>
          <p:nvPr/>
        </p:nvSpPr>
        <p:spPr>
          <a:xfrm>
            <a:off x="401114" y="3679904"/>
            <a:ext cx="85404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Holding all other variables constant, being located in the Old Town neighborhood is associated with a </a:t>
            </a:r>
            <a:r>
              <a:rPr lang="en-US" u="sng" dirty="0"/>
              <a:t>$47,703 decrease in sale price </a:t>
            </a:r>
            <a:r>
              <a:rPr lang="en-US" dirty="0"/>
              <a:t>compared to a house in the Veenker neighborhood (p &lt; 0.001 from linear regression). Based on our model, we can be 95% confident that the true decrease in sale price is between </a:t>
            </a:r>
            <a:r>
              <a:rPr lang="en-US" u="sng" dirty="0"/>
              <a:t>$35,888 and $59,518</a:t>
            </a:r>
            <a:r>
              <a:rPr lang="en-US" dirty="0"/>
              <a:t> for a house in the Old Town neighborhood compared to a house in the Veenker neighborhood.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1273F-6171-1077-E669-B1546F3B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6" y="1938354"/>
            <a:ext cx="4118344" cy="3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Linear Regression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A5F31-9A37-B939-391F-0B8AEB102124}"/>
              </a:ext>
            </a:extLst>
          </p:cNvPr>
          <p:cNvSpPr txBox="1"/>
          <p:nvPr/>
        </p:nvSpPr>
        <p:spPr>
          <a:xfrm>
            <a:off x="321335" y="1288792"/>
            <a:ext cx="2480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B3B3B"/>
                </a:solidFill>
                <a:effectLst/>
                <a:latin typeface="+mn-lt"/>
              </a:rPr>
              <a:t>To add complexity, we include the transformations discussed in the EDA: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1DC94-91F9-9A8E-485F-68AF9488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95" y="409957"/>
            <a:ext cx="5946870" cy="443666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1DB2F620-985B-F1A7-8252-98E0870C25F4}"/>
              </a:ext>
            </a:extLst>
          </p:cNvPr>
          <p:cNvSpPr/>
          <p:nvPr/>
        </p:nvSpPr>
        <p:spPr>
          <a:xfrm>
            <a:off x="3217337" y="350688"/>
            <a:ext cx="675445" cy="4585375"/>
          </a:xfrm>
          <a:prstGeom prst="frame">
            <a:avLst>
              <a:gd name="adj1" fmla="val 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6211398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46654" y="1390879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86081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71748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5" y="1853313"/>
            <a:ext cx="295741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Exploratory Data Analysis(EDA)</a:t>
            </a:r>
            <a:endParaRPr dirty="0">
              <a:latin typeface="+mn-lt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39290" y="143062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Path Forward</a:t>
            </a:r>
            <a:endParaRPr dirty="0">
              <a:latin typeface="+mj-lt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Project Objective</a:t>
            </a:r>
            <a:endParaRPr dirty="0">
              <a:latin typeface="+mj-lt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Interpretable Model</a:t>
            </a:r>
            <a:endParaRPr dirty="0">
              <a:latin typeface="+mj-lt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2"/>
            <a:ext cx="2322300" cy="718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>
                <a:latin typeface="+mn-lt"/>
              </a:rPr>
              <a:t>Data </a:t>
            </a:r>
            <a:br>
              <a:rPr lang="en" dirty="0"/>
            </a:br>
            <a:endParaRPr dirty="0"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>
                <a:latin typeface="+mj-lt"/>
              </a:rPr>
              <a:t>Predictive Models</a:t>
            </a:r>
            <a:endParaRPr dirty="0">
              <a:latin typeface="+mj-lt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Linear Regression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44A38-4604-50B3-29CE-BC6ACFEC7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"/>
          <a:stretch/>
        </p:blipFill>
        <p:spPr>
          <a:xfrm>
            <a:off x="6166339" y="388413"/>
            <a:ext cx="2656326" cy="443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A5F31-9A37-B939-391F-0B8AEB102124}"/>
              </a:ext>
            </a:extLst>
          </p:cNvPr>
          <p:cNvSpPr txBox="1"/>
          <p:nvPr/>
        </p:nvSpPr>
        <p:spPr>
          <a:xfrm>
            <a:off x="321335" y="1288792"/>
            <a:ext cx="548204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The linear regression model with transformations does better than the interpretable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The RMSE is </a:t>
            </a:r>
            <a:r>
              <a:rPr lang="en-US" sz="1200" b="1" dirty="0">
                <a:solidFill>
                  <a:srgbClr val="3B3B3B"/>
                </a:solidFill>
                <a:effectLst/>
                <a:latin typeface="+mn-lt"/>
              </a:rPr>
              <a:t>0.0152</a:t>
            </a: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 on the log scale which translates to roughly a 16% multiplicative change on the original scale.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Interpreting this is difficult due to the complexity of the model, but this approximately corresponds to a $27,000 error in the predicted sale price. This is a significant improvement over the $30,000 error from the interpretable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B3B3B"/>
                </a:solidFill>
                <a:latin typeface="+mn-lt"/>
              </a:rPr>
              <a:t>The assumptions of linear regression appear to be better met after the transformations:</a:t>
            </a:r>
            <a:endParaRPr lang="en-US" sz="1200" b="0" dirty="0">
              <a:solidFill>
                <a:srgbClr val="3B3B3B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602E-AE37-568E-5DE0-82A31E9E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2983794"/>
            <a:ext cx="3302000" cy="19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6DBB8-F7FE-1079-E125-9AA40909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669" y="1338379"/>
            <a:ext cx="5592549" cy="3019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9DD04B-BF17-F1B5-9473-A07B99398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"/>
          <a:stretch/>
        </p:blipFill>
        <p:spPr>
          <a:xfrm>
            <a:off x="104686" y="3319462"/>
            <a:ext cx="3458999" cy="1798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016184-B590-C41C-7237-4DF61B791A90}"/>
              </a:ext>
            </a:extLst>
          </p:cNvPr>
          <p:cNvSpPr txBox="1"/>
          <p:nvPr/>
        </p:nvSpPr>
        <p:spPr>
          <a:xfrm>
            <a:off x="321336" y="1288792"/>
            <a:ext cx="2814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3B3B3B"/>
                </a:solidFill>
                <a:effectLst/>
                <a:latin typeface="+mn-lt"/>
              </a:rPr>
              <a:t>Random Forest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B3B3B"/>
                </a:solidFill>
                <a:latin typeface="+mn-lt"/>
              </a:rPr>
              <a:t>RMSE: </a:t>
            </a:r>
            <a:r>
              <a:rPr lang="en-US" sz="1200" b="1" dirty="0">
                <a:solidFill>
                  <a:srgbClr val="3B3B3B"/>
                </a:solidFill>
                <a:latin typeface="+mn-lt"/>
              </a:rPr>
              <a:t>0.018</a:t>
            </a:r>
            <a:endParaRPr lang="en-US" sz="1200" b="1" dirty="0">
              <a:solidFill>
                <a:srgbClr val="3B3B3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248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727785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Decreasing interpretability as complexity improves the predictive power.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955686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Highly  useful for interpretation. Moderate predictive power.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955686" y="388792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Useful for feature selection.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Hard to interpret.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Complex LR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1993776" y="1660225"/>
            <a:ext cx="1539849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Regression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Random Forest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C19F0E-6185-E1AE-BD95-C5DD70E78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84349"/>
              </p:ext>
            </p:extLst>
          </p:nvPr>
        </p:nvGraphicFramePr>
        <p:xfrm>
          <a:off x="4849151" y="3251869"/>
          <a:ext cx="3876615" cy="1472308"/>
        </p:xfrm>
        <a:graphic>
          <a:graphicData uri="http://schemas.openxmlformats.org/drawingml/2006/table">
            <a:tbl>
              <a:tblPr firstRow="1" bandRow="1">
                <a:tableStyleId>{D3DBF1B1-A347-40BD-9EEB-CD4D5C4A562F}</a:tableStyleId>
              </a:tblPr>
              <a:tblGrid>
                <a:gridCol w="1292205">
                  <a:extLst>
                    <a:ext uri="{9D8B030D-6E8A-4147-A177-3AD203B41FA5}">
                      <a16:colId xmlns:a16="http://schemas.microsoft.com/office/drawing/2014/main" val="3254322182"/>
                    </a:ext>
                  </a:extLst>
                </a:gridCol>
                <a:gridCol w="1082244">
                  <a:extLst>
                    <a:ext uri="{9D8B030D-6E8A-4147-A177-3AD203B41FA5}">
                      <a16:colId xmlns:a16="http://schemas.microsoft.com/office/drawing/2014/main" val="369471557"/>
                    </a:ext>
                  </a:extLst>
                </a:gridCol>
                <a:gridCol w="1502166">
                  <a:extLst>
                    <a:ext uri="{9D8B030D-6E8A-4147-A177-3AD203B41FA5}">
                      <a16:colId xmlns:a16="http://schemas.microsoft.com/office/drawing/2014/main" val="1263609094"/>
                    </a:ext>
                  </a:extLst>
                </a:gridCol>
              </a:tblGrid>
              <a:tr h="368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Interpretability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8323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~$30,000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39284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~$27,000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52360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EB Garamond" pitchFamily="2" charset="0"/>
                          <a:ea typeface="EB Garamond" pitchFamily="2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456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818" name="Google Shape;1818;p35"/>
          <p:cNvSpPr txBox="1">
            <a:spLocks noGrp="1"/>
          </p:cNvSpPr>
          <p:nvPr>
            <p:ph type="subTitle" idx="4294967295"/>
          </p:nvPr>
        </p:nvSpPr>
        <p:spPr>
          <a:xfrm>
            <a:off x="6623239" y="2296856"/>
            <a:ext cx="2001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Nicholas Sager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nsager@mail.smu.edu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861" name="Google Shape;1861;p35"/>
          <p:cNvSpPr txBox="1">
            <a:spLocks noGrp="1"/>
          </p:cNvSpPr>
          <p:nvPr>
            <p:ph type="subTitle" idx="4294967295"/>
          </p:nvPr>
        </p:nvSpPr>
        <p:spPr>
          <a:xfrm>
            <a:off x="442390" y="2296856"/>
            <a:ext cx="2234785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Anish Bhandari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Montserrat ExtraBold"/>
                <a:sym typeface="Montserrat ExtraBold"/>
              </a:rPr>
              <a:t>asbhandari@mail.smu.edu</a:t>
            </a:r>
            <a:br>
              <a:rPr lang="en" sz="1100" dirty="0"/>
            </a:br>
            <a:endParaRPr sz="1100" dirty="0"/>
          </a:p>
        </p:txBody>
      </p:sp>
      <p:sp>
        <p:nvSpPr>
          <p:cNvPr id="11" name="Google Shape;1866;p36">
            <a:extLst>
              <a:ext uri="{FF2B5EF4-FFF2-40B4-BE49-F238E27FC236}">
                <a16:creationId xmlns:a16="http://schemas.microsoft.com/office/drawing/2014/main" id="{B5ECC777-6D10-1D41-6496-25D95B67514E}"/>
              </a:ext>
            </a:extLst>
          </p:cNvPr>
          <p:cNvSpPr txBox="1">
            <a:spLocks/>
          </p:cNvSpPr>
          <p:nvPr/>
        </p:nvSpPr>
        <p:spPr>
          <a:xfrm>
            <a:off x="3137099" y="1161138"/>
            <a:ext cx="3007392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sz="4800" dirty="0">
                <a:solidFill>
                  <a:schemeClr val="lt2"/>
                </a:solidFill>
              </a:rPr>
              <a:t>THANKS</a:t>
            </a:r>
          </a:p>
        </p:txBody>
      </p:sp>
      <p:sp>
        <p:nvSpPr>
          <p:cNvPr id="12" name="Google Shape;1861;p35">
            <a:extLst>
              <a:ext uri="{FF2B5EF4-FFF2-40B4-BE49-F238E27FC236}">
                <a16:creationId xmlns:a16="http://schemas.microsoft.com/office/drawing/2014/main" id="{4CE5B367-437F-40D6-EAB6-CAE4EC4027C5}"/>
              </a:ext>
            </a:extLst>
          </p:cNvPr>
          <p:cNvSpPr txBox="1">
            <a:spLocks/>
          </p:cNvSpPr>
          <p:nvPr/>
        </p:nvSpPr>
        <p:spPr>
          <a:xfrm>
            <a:off x="3588352" y="2296856"/>
            <a:ext cx="20010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algn="ct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  <a:sym typeface="Montserrat ExtraBold"/>
              </a:rPr>
              <a:t>William Jones</a:t>
            </a:r>
          </a:p>
          <a:p>
            <a:pPr marL="0" indent="0" algn="r">
              <a:spcAft>
                <a:spcPts val="1600"/>
              </a:spcAft>
              <a:buFont typeface="EB Garamond"/>
              <a:buNone/>
            </a:pPr>
            <a:r>
              <a:rPr lang="en-US" sz="1100" dirty="0">
                <a:latin typeface="Montserrat ExtraBold"/>
              </a:rPr>
              <a:t>wfjones@mail.smu.edu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BC1373-354D-AF9F-F4DF-78A2FB14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12" y="3149304"/>
            <a:ext cx="844454" cy="958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D0AAB-5C6B-3BAB-C575-6CA63EEB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27" y="3173550"/>
            <a:ext cx="883227" cy="934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34C549-44C0-B364-670C-B9A852798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76" y="3173550"/>
            <a:ext cx="760807" cy="934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9"/>
          <p:cNvSpPr txBox="1"/>
          <p:nvPr/>
        </p:nvSpPr>
        <p:spPr>
          <a:xfrm>
            <a:off x="6479138" y="2085113"/>
            <a:ext cx="2512462" cy="195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Develop complex predictive models that prioritize accuracy, comparing multiple models to find the best performer for future data</a:t>
            </a:r>
            <a:endParaRPr sz="18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1116" name="Google Shape;1116;p29"/>
          <p:cNvSpPr txBox="1"/>
          <p:nvPr/>
        </p:nvSpPr>
        <p:spPr>
          <a:xfrm>
            <a:off x="301645" y="2163662"/>
            <a:ext cx="2380841" cy="122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Build interpretable regression models to identify and interpret key relationships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117" name="Google Shape;1117;p29"/>
          <p:cNvSpPr txBox="1"/>
          <p:nvPr/>
        </p:nvSpPr>
        <p:spPr>
          <a:xfrm>
            <a:off x="948859" y="3265829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grpSp>
        <p:nvGrpSpPr>
          <p:cNvPr id="1120" name="Google Shape;1120;p29"/>
          <p:cNvGrpSpPr/>
          <p:nvPr/>
        </p:nvGrpSpPr>
        <p:grpSpPr>
          <a:xfrm>
            <a:off x="3503741" y="1845897"/>
            <a:ext cx="2128637" cy="2128637"/>
            <a:chOff x="1190500" y="238125"/>
            <a:chExt cx="5236500" cy="5236500"/>
          </a:xfrm>
        </p:grpSpPr>
        <p:sp>
          <p:nvSpPr>
            <p:cNvPr id="1121" name="Google Shape;1121;p29"/>
            <p:cNvSpPr/>
            <p:nvPr/>
          </p:nvSpPr>
          <p:spPr>
            <a:xfrm>
              <a:off x="1190500" y="238125"/>
              <a:ext cx="5236500" cy="5236500"/>
            </a:xfrm>
            <a:custGeom>
              <a:avLst/>
              <a:gdLst/>
              <a:ahLst/>
              <a:cxnLst/>
              <a:rect l="l" t="t" r="r" b="b"/>
              <a:pathLst>
                <a:path w="209460" h="209460" extrusionOk="0">
                  <a:moveTo>
                    <a:pt x="104728" y="0"/>
                  </a:moveTo>
                  <a:cubicBezTo>
                    <a:pt x="76954" y="0"/>
                    <a:pt x="50314" y="11034"/>
                    <a:pt x="30674" y="30674"/>
                  </a:cubicBezTo>
                  <a:cubicBezTo>
                    <a:pt x="11034" y="50314"/>
                    <a:pt x="0" y="76954"/>
                    <a:pt x="0" y="104731"/>
                  </a:cubicBezTo>
                  <a:cubicBezTo>
                    <a:pt x="0" y="132505"/>
                    <a:pt x="11034" y="159146"/>
                    <a:pt x="30674" y="178786"/>
                  </a:cubicBezTo>
                  <a:cubicBezTo>
                    <a:pt x="50314" y="198426"/>
                    <a:pt x="76954" y="209459"/>
                    <a:pt x="104731" y="209459"/>
                  </a:cubicBezTo>
                  <a:cubicBezTo>
                    <a:pt x="132505" y="209459"/>
                    <a:pt x="159146" y="198426"/>
                    <a:pt x="178786" y="178786"/>
                  </a:cubicBezTo>
                  <a:cubicBezTo>
                    <a:pt x="198426" y="159146"/>
                    <a:pt x="209459" y="132505"/>
                    <a:pt x="209459" y="104731"/>
                  </a:cubicBezTo>
                  <a:lnTo>
                    <a:pt x="209459" y="104728"/>
                  </a:lnTo>
                  <a:cubicBezTo>
                    <a:pt x="209459" y="76954"/>
                    <a:pt x="198426" y="50314"/>
                    <a:pt x="178786" y="30674"/>
                  </a:cubicBezTo>
                  <a:cubicBezTo>
                    <a:pt x="159146" y="11034"/>
                    <a:pt x="132505" y="0"/>
                    <a:pt x="10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004175" y="1051800"/>
              <a:ext cx="3609125" cy="3609125"/>
            </a:xfrm>
            <a:custGeom>
              <a:avLst/>
              <a:gdLst/>
              <a:ahLst/>
              <a:cxnLst/>
              <a:rect l="l" t="t" r="r" b="b"/>
              <a:pathLst>
                <a:path w="144365" h="144365" extrusionOk="0">
                  <a:moveTo>
                    <a:pt x="72181" y="1"/>
                  </a:moveTo>
                  <a:cubicBezTo>
                    <a:pt x="53041" y="1"/>
                    <a:pt x="34681" y="7608"/>
                    <a:pt x="21143" y="21143"/>
                  </a:cubicBezTo>
                  <a:cubicBezTo>
                    <a:pt x="7608" y="34681"/>
                    <a:pt x="1" y="53041"/>
                    <a:pt x="1" y="72184"/>
                  </a:cubicBezTo>
                  <a:cubicBezTo>
                    <a:pt x="1" y="91325"/>
                    <a:pt x="7608" y="109684"/>
                    <a:pt x="21143" y="123222"/>
                  </a:cubicBezTo>
                  <a:cubicBezTo>
                    <a:pt x="34681" y="136757"/>
                    <a:pt x="53041" y="144365"/>
                    <a:pt x="72184" y="144365"/>
                  </a:cubicBezTo>
                  <a:cubicBezTo>
                    <a:pt x="91325" y="144365"/>
                    <a:pt x="109684" y="136757"/>
                    <a:pt x="123222" y="123222"/>
                  </a:cubicBezTo>
                  <a:cubicBezTo>
                    <a:pt x="136757" y="109684"/>
                    <a:pt x="144364" y="91325"/>
                    <a:pt x="144364" y="72184"/>
                  </a:cubicBezTo>
                  <a:lnTo>
                    <a:pt x="144364" y="72181"/>
                  </a:lnTo>
                  <a:cubicBezTo>
                    <a:pt x="144364" y="53041"/>
                    <a:pt x="136757" y="34681"/>
                    <a:pt x="123222" y="21143"/>
                  </a:cubicBezTo>
                  <a:cubicBezTo>
                    <a:pt x="109684" y="7608"/>
                    <a:pt x="91325" y="1"/>
                    <a:pt x="7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771525" y="1819150"/>
              <a:ext cx="2074425" cy="2074425"/>
            </a:xfrm>
            <a:custGeom>
              <a:avLst/>
              <a:gdLst/>
              <a:ahLst/>
              <a:cxnLst/>
              <a:rect l="l" t="t" r="r" b="b"/>
              <a:pathLst>
                <a:path w="82977" h="82977" extrusionOk="0">
                  <a:moveTo>
                    <a:pt x="41490" y="1"/>
                  </a:moveTo>
                  <a:cubicBezTo>
                    <a:pt x="30487" y="1"/>
                    <a:pt x="19933" y="4373"/>
                    <a:pt x="12154" y="12154"/>
                  </a:cubicBezTo>
                  <a:cubicBezTo>
                    <a:pt x="4373" y="19933"/>
                    <a:pt x="1" y="30487"/>
                    <a:pt x="1" y="41490"/>
                  </a:cubicBezTo>
                  <a:cubicBezTo>
                    <a:pt x="1" y="52491"/>
                    <a:pt x="4373" y="63045"/>
                    <a:pt x="12154" y="70823"/>
                  </a:cubicBezTo>
                  <a:cubicBezTo>
                    <a:pt x="19933" y="78605"/>
                    <a:pt x="30487" y="82977"/>
                    <a:pt x="41490" y="82977"/>
                  </a:cubicBezTo>
                  <a:cubicBezTo>
                    <a:pt x="52491" y="82977"/>
                    <a:pt x="63045" y="78605"/>
                    <a:pt x="70823" y="70823"/>
                  </a:cubicBezTo>
                  <a:cubicBezTo>
                    <a:pt x="78605" y="63045"/>
                    <a:pt x="82977" y="52491"/>
                    <a:pt x="82977" y="41490"/>
                  </a:cubicBezTo>
                  <a:lnTo>
                    <a:pt x="82977" y="41487"/>
                  </a:lnTo>
                  <a:cubicBezTo>
                    <a:pt x="82977" y="30487"/>
                    <a:pt x="78605" y="19933"/>
                    <a:pt x="70823" y="12154"/>
                  </a:cubicBezTo>
                  <a:cubicBezTo>
                    <a:pt x="63045" y="4373"/>
                    <a:pt x="52491" y="1"/>
                    <a:pt x="4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190500" y="240800"/>
              <a:ext cx="2500200" cy="5231150"/>
            </a:xfrm>
            <a:custGeom>
              <a:avLst/>
              <a:gdLst/>
              <a:ahLst/>
              <a:cxnLst/>
              <a:rect l="l" t="t" r="r" b="b"/>
              <a:pathLst>
                <a:path w="100008" h="209246" extrusionOk="0">
                  <a:moveTo>
                    <a:pt x="100007" y="0"/>
                  </a:moveTo>
                  <a:cubicBezTo>
                    <a:pt x="44359" y="2468"/>
                    <a:pt x="0" y="48363"/>
                    <a:pt x="0" y="104624"/>
                  </a:cubicBezTo>
                  <a:cubicBezTo>
                    <a:pt x="0" y="160883"/>
                    <a:pt x="44359" y="206778"/>
                    <a:pt x="100007" y="209245"/>
                  </a:cubicBezTo>
                  <a:lnTo>
                    <a:pt x="100007" y="145842"/>
                  </a:lnTo>
                  <a:cubicBezTo>
                    <a:pt x="79318" y="143496"/>
                    <a:pt x="63242" y="125937"/>
                    <a:pt x="63242" y="104624"/>
                  </a:cubicBezTo>
                  <a:cubicBezTo>
                    <a:pt x="63242" y="83308"/>
                    <a:pt x="79318" y="65750"/>
                    <a:pt x="100007" y="63406"/>
                  </a:cubicBezTo>
                  <a:lnTo>
                    <a:pt x="100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004175" y="1055675"/>
              <a:ext cx="1686525" cy="3601400"/>
            </a:xfrm>
            <a:custGeom>
              <a:avLst/>
              <a:gdLst/>
              <a:ahLst/>
              <a:cxnLst/>
              <a:rect l="l" t="t" r="r" b="b"/>
              <a:pathLst>
                <a:path w="67461" h="144056" extrusionOk="0">
                  <a:moveTo>
                    <a:pt x="67460" y="0"/>
                  </a:moveTo>
                  <a:cubicBezTo>
                    <a:pt x="29796" y="2431"/>
                    <a:pt x="1" y="33752"/>
                    <a:pt x="1" y="72029"/>
                  </a:cubicBezTo>
                  <a:cubicBezTo>
                    <a:pt x="1" y="110307"/>
                    <a:pt x="29800" y="141625"/>
                    <a:pt x="67460" y="144055"/>
                  </a:cubicBezTo>
                  <a:lnTo>
                    <a:pt x="67460" y="113247"/>
                  </a:lnTo>
                  <a:cubicBezTo>
                    <a:pt x="46771" y="110901"/>
                    <a:pt x="30695" y="93342"/>
                    <a:pt x="30695" y="72029"/>
                  </a:cubicBezTo>
                  <a:cubicBezTo>
                    <a:pt x="30695" y="50713"/>
                    <a:pt x="46771" y="33155"/>
                    <a:pt x="67460" y="30811"/>
                  </a:cubicBezTo>
                  <a:lnTo>
                    <a:pt x="67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9"/>
          <p:cNvGrpSpPr/>
          <p:nvPr/>
        </p:nvGrpSpPr>
        <p:grpSpPr>
          <a:xfrm>
            <a:off x="4318763" y="2660933"/>
            <a:ext cx="498368" cy="498420"/>
            <a:chOff x="5176875" y="-4638050"/>
            <a:chExt cx="2372050" cy="2372300"/>
          </a:xfrm>
        </p:grpSpPr>
        <p:sp>
          <p:nvSpPr>
            <p:cNvPr id="1127" name="Google Shape;1127;p29"/>
            <p:cNvSpPr/>
            <p:nvPr/>
          </p:nvSpPr>
          <p:spPr>
            <a:xfrm>
              <a:off x="6316425" y="-4638050"/>
              <a:ext cx="92450" cy="231775"/>
            </a:xfrm>
            <a:custGeom>
              <a:avLst/>
              <a:gdLst/>
              <a:ahLst/>
              <a:cxnLst/>
              <a:rect l="l" t="t" r="r" b="b"/>
              <a:pathLst>
                <a:path w="3698" h="9271" extrusionOk="0">
                  <a:moveTo>
                    <a:pt x="1859" y="0"/>
                  </a:moveTo>
                  <a:cubicBezTo>
                    <a:pt x="831" y="0"/>
                    <a:pt x="1" y="830"/>
                    <a:pt x="1" y="1858"/>
                  </a:cubicBezTo>
                  <a:lnTo>
                    <a:pt x="1" y="7413"/>
                  </a:lnTo>
                  <a:cubicBezTo>
                    <a:pt x="1" y="8440"/>
                    <a:pt x="831" y="9271"/>
                    <a:pt x="1859" y="9271"/>
                  </a:cubicBezTo>
                  <a:cubicBezTo>
                    <a:pt x="2867" y="9271"/>
                    <a:pt x="3697" y="8440"/>
                    <a:pt x="3697" y="7413"/>
                  </a:cubicBezTo>
                  <a:lnTo>
                    <a:pt x="3697" y="1858"/>
                  </a:lnTo>
                  <a:cubicBezTo>
                    <a:pt x="3697" y="830"/>
                    <a:pt x="2867" y="0"/>
                    <a:pt x="1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7289450" y="-3498500"/>
              <a:ext cx="259475" cy="92925"/>
            </a:xfrm>
            <a:custGeom>
              <a:avLst/>
              <a:gdLst/>
              <a:ahLst/>
              <a:cxnLst/>
              <a:rect l="l" t="t" r="r" b="b"/>
              <a:pathLst>
                <a:path w="10379" h="3717" extrusionOk="0">
                  <a:moveTo>
                    <a:pt x="1839" y="0"/>
                  </a:moveTo>
                  <a:cubicBezTo>
                    <a:pt x="831" y="0"/>
                    <a:pt x="1" y="830"/>
                    <a:pt x="1" y="1858"/>
                  </a:cubicBezTo>
                  <a:cubicBezTo>
                    <a:pt x="1" y="2886"/>
                    <a:pt x="831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176875" y="-3498500"/>
              <a:ext cx="259450" cy="92925"/>
            </a:xfrm>
            <a:custGeom>
              <a:avLst/>
              <a:gdLst/>
              <a:ahLst/>
              <a:cxnLst/>
              <a:rect l="l" t="t" r="r" b="b"/>
              <a:pathLst>
                <a:path w="10378" h="3717" extrusionOk="0">
                  <a:moveTo>
                    <a:pt x="1839" y="0"/>
                  </a:moveTo>
                  <a:cubicBezTo>
                    <a:pt x="830" y="0"/>
                    <a:pt x="0" y="830"/>
                    <a:pt x="0" y="1858"/>
                  </a:cubicBezTo>
                  <a:cubicBezTo>
                    <a:pt x="0" y="2886"/>
                    <a:pt x="830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989575" y="-4313025"/>
              <a:ext cx="211450" cy="189325"/>
            </a:xfrm>
            <a:custGeom>
              <a:avLst/>
              <a:gdLst/>
              <a:ahLst/>
              <a:cxnLst/>
              <a:rect l="l" t="t" r="r" b="b"/>
              <a:pathLst>
                <a:path w="8458" h="7573" extrusionOk="0">
                  <a:moveTo>
                    <a:pt x="6414" y="1"/>
                  </a:moveTo>
                  <a:cubicBezTo>
                    <a:pt x="5925" y="1"/>
                    <a:pt x="5438" y="188"/>
                    <a:pt x="5077" y="559"/>
                  </a:cubicBezTo>
                  <a:lnTo>
                    <a:pt x="1144" y="4493"/>
                  </a:lnTo>
                  <a:cubicBezTo>
                    <a:pt x="1" y="5851"/>
                    <a:pt x="1162" y="7572"/>
                    <a:pt x="2564" y="7572"/>
                  </a:cubicBezTo>
                  <a:cubicBezTo>
                    <a:pt x="2957" y="7572"/>
                    <a:pt x="3368" y="7437"/>
                    <a:pt x="3753" y="7122"/>
                  </a:cubicBezTo>
                  <a:lnTo>
                    <a:pt x="7706" y="3188"/>
                  </a:lnTo>
                  <a:cubicBezTo>
                    <a:pt x="8438" y="2476"/>
                    <a:pt x="8457" y="1271"/>
                    <a:pt x="7726" y="539"/>
                  </a:cubicBezTo>
                  <a:cubicBezTo>
                    <a:pt x="7365" y="179"/>
                    <a:pt x="6889" y="1"/>
                    <a:pt x="64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525750" y="-4312400"/>
              <a:ext cx="199675" cy="191150"/>
            </a:xfrm>
            <a:custGeom>
              <a:avLst/>
              <a:gdLst/>
              <a:ahLst/>
              <a:cxnLst/>
              <a:rect l="l" t="t" r="r" b="b"/>
              <a:pathLst>
                <a:path w="7987" h="7646" extrusionOk="0">
                  <a:moveTo>
                    <a:pt x="2027" y="0"/>
                  </a:moveTo>
                  <a:cubicBezTo>
                    <a:pt x="1552" y="0"/>
                    <a:pt x="1078" y="178"/>
                    <a:pt x="712" y="534"/>
                  </a:cubicBezTo>
                  <a:cubicBezTo>
                    <a:pt x="1" y="1265"/>
                    <a:pt x="1" y="2432"/>
                    <a:pt x="712" y="3163"/>
                  </a:cubicBezTo>
                  <a:lnTo>
                    <a:pt x="4646" y="7097"/>
                  </a:lnTo>
                  <a:cubicBezTo>
                    <a:pt x="5012" y="7462"/>
                    <a:pt x="5486" y="7645"/>
                    <a:pt x="5960" y="7645"/>
                  </a:cubicBezTo>
                  <a:cubicBezTo>
                    <a:pt x="6435" y="7645"/>
                    <a:pt x="6909" y="7462"/>
                    <a:pt x="7275" y="7097"/>
                  </a:cubicBezTo>
                  <a:cubicBezTo>
                    <a:pt x="7986" y="6365"/>
                    <a:pt x="7986" y="5199"/>
                    <a:pt x="7275" y="4468"/>
                  </a:cubicBezTo>
                  <a:lnTo>
                    <a:pt x="3341" y="534"/>
                  </a:lnTo>
                  <a:cubicBezTo>
                    <a:pt x="2976" y="178"/>
                    <a:pt x="2501" y="0"/>
                    <a:pt x="20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300625" y="-2358450"/>
              <a:ext cx="108250" cy="92700"/>
            </a:xfrm>
            <a:custGeom>
              <a:avLst/>
              <a:gdLst/>
              <a:ahLst/>
              <a:cxnLst/>
              <a:rect l="l" t="t" r="r" b="b"/>
              <a:pathLst>
                <a:path w="4330" h="3708" extrusionOk="0">
                  <a:moveTo>
                    <a:pt x="2491" y="0"/>
                  </a:moveTo>
                  <a:cubicBezTo>
                    <a:pt x="830" y="0"/>
                    <a:pt x="0" y="1977"/>
                    <a:pt x="1166" y="3163"/>
                  </a:cubicBezTo>
                  <a:cubicBezTo>
                    <a:pt x="1542" y="3539"/>
                    <a:pt x="2005" y="3707"/>
                    <a:pt x="2459" y="3707"/>
                  </a:cubicBezTo>
                  <a:cubicBezTo>
                    <a:pt x="3413" y="3707"/>
                    <a:pt x="4329" y="2963"/>
                    <a:pt x="4329" y="1838"/>
                  </a:cubicBezTo>
                  <a:cubicBezTo>
                    <a:pt x="4329" y="811"/>
                    <a:pt x="3499" y="0"/>
                    <a:pt x="24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690800" y="-4220975"/>
              <a:ext cx="1343675" cy="1954950"/>
            </a:xfrm>
            <a:custGeom>
              <a:avLst/>
              <a:gdLst/>
              <a:ahLst/>
              <a:cxnLst/>
              <a:rect l="l" t="t" r="r" b="b"/>
              <a:pathLst>
                <a:path w="53747" h="78198" extrusionOk="0">
                  <a:moveTo>
                    <a:pt x="12968" y="9271"/>
                  </a:moveTo>
                  <a:cubicBezTo>
                    <a:pt x="15024" y="9271"/>
                    <a:pt x="16684" y="10911"/>
                    <a:pt x="16684" y="12967"/>
                  </a:cubicBezTo>
                  <a:lnTo>
                    <a:pt x="16684" y="20558"/>
                  </a:lnTo>
                  <a:lnTo>
                    <a:pt x="9271" y="20558"/>
                  </a:lnTo>
                  <a:lnTo>
                    <a:pt x="9271" y="12967"/>
                  </a:lnTo>
                  <a:cubicBezTo>
                    <a:pt x="9271" y="10911"/>
                    <a:pt x="10932" y="9271"/>
                    <a:pt x="12968" y="9271"/>
                  </a:cubicBezTo>
                  <a:close/>
                  <a:moveTo>
                    <a:pt x="24097" y="3697"/>
                  </a:moveTo>
                  <a:cubicBezTo>
                    <a:pt x="26152" y="3697"/>
                    <a:pt x="27793" y="5357"/>
                    <a:pt x="27793" y="7413"/>
                  </a:cubicBezTo>
                  <a:lnTo>
                    <a:pt x="27793" y="20558"/>
                  </a:lnTo>
                  <a:lnTo>
                    <a:pt x="20380" y="20558"/>
                  </a:lnTo>
                  <a:lnTo>
                    <a:pt x="20380" y="7413"/>
                  </a:lnTo>
                  <a:cubicBezTo>
                    <a:pt x="20380" y="5357"/>
                    <a:pt x="22041" y="3697"/>
                    <a:pt x="24097" y="3697"/>
                  </a:cubicBezTo>
                  <a:close/>
                  <a:moveTo>
                    <a:pt x="35215" y="9271"/>
                  </a:moveTo>
                  <a:cubicBezTo>
                    <a:pt x="37267" y="9276"/>
                    <a:pt x="38922" y="10915"/>
                    <a:pt x="38922" y="12967"/>
                  </a:cubicBezTo>
                  <a:lnTo>
                    <a:pt x="38922" y="25203"/>
                  </a:lnTo>
                  <a:cubicBezTo>
                    <a:pt x="38922" y="25717"/>
                    <a:pt x="38823" y="25875"/>
                    <a:pt x="38803" y="25875"/>
                  </a:cubicBezTo>
                  <a:cubicBezTo>
                    <a:pt x="38598" y="26080"/>
                    <a:pt x="37664" y="26122"/>
                    <a:pt x="36800" y="26122"/>
                  </a:cubicBezTo>
                  <a:cubicBezTo>
                    <a:pt x="36499" y="26122"/>
                    <a:pt x="36207" y="26117"/>
                    <a:pt x="35957" y="26112"/>
                  </a:cubicBezTo>
                  <a:lnTo>
                    <a:pt x="35225" y="26112"/>
                  </a:lnTo>
                  <a:cubicBezTo>
                    <a:pt x="33170" y="26112"/>
                    <a:pt x="31509" y="24452"/>
                    <a:pt x="31509" y="22416"/>
                  </a:cubicBezTo>
                  <a:lnTo>
                    <a:pt x="31509" y="12967"/>
                  </a:lnTo>
                  <a:cubicBezTo>
                    <a:pt x="31509" y="10915"/>
                    <a:pt x="33164" y="9276"/>
                    <a:pt x="35215" y="9271"/>
                  </a:cubicBezTo>
                  <a:close/>
                  <a:moveTo>
                    <a:pt x="46334" y="14825"/>
                  </a:moveTo>
                  <a:cubicBezTo>
                    <a:pt x="48390" y="14825"/>
                    <a:pt x="50031" y="16486"/>
                    <a:pt x="50031" y="18522"/>
                  </a:cubicBezTo>
                  <a:lnTo>
                    <a:pt x="50031" y="27970"/>
                  </a:lnTo>
                  <a:cubicBezTo>
                    <a:pt x="50031" y="30026"/>
                    <a:pt x="48390" y="31686"/>
                    <a:pt x="46334" y="31686"/>
                  </a:cubicBezTo>
                  <a:cubicBezTo>
                    <a:pt x="44279" y="31686"/>
                    <a:pt x="42618" y="30026"/>
                    <a:pt x="42618" y="27970"/>
                  </a:cubicBezTo>
                  <a:lnTo>
                    <a:pt x="42618" y="18522"/>
                  </a:lnTo>
                  <a:cubicBezTo>
                    <a:pt x="42618" y="16486"/>
                    <a:pt x="44279" y="14825"/>
                    <a:pt x="46334" y="14825"/>
                  </a:cubicBezTo>
                  <a:close/>
                  <a:moveTo>
                    <a:pt x="24097" y="0"/>
                  </a:moveTo>
                  <a:cubicBezTo>
                    <a:pt x="20321" y="0"/>
                    <a:pt x="17158" y="2827"/>
                    <a:pt x="16724" y="6583"/>
                  </a:cubicBezTo>
                  <a:cubicBezTo>
                    <a:pt x="15515" y="5872"/>
                    <a:pt x="14230" y="5548"/>
                    <a:pt x="12979" y="5548"/>
                  </a:cubicBezTo>
                  <a:cubicBezTo>
                    <a:pt x="9117" y="5548"/>
                    <a:pt x="5575" y="8637"/>
                    <a:pt x="5575" y="12967"/>
                  </a:cubicBezTo>
                  <a:lnTo>
                    <a:pt x="5575" y="20795"/>
                  </a:lnTo>
                  <a:cubicBezTo>
                    <a:pt x="2294" y="21645"/>
                    <a:pt x="1" y="24590"/>
                    <a:pt x="1" y="27970"/>
                  </a:cubicBezTo>
                  <a:lnTo>
                    <a:pt x="1" y="41886"/>
                  </a:lnTo>
                  <a:cubicBezTo>
                    <a:pt x="1" y="52026"/>
                    <a:pt x="8184" y="57877"/>
                    <a:pt x="11130" y="59637"/>
                  </a:cubicBezTo>
                  <a:lnTo>
                    <a:pt x="11130" y="76339"/>
                  </a:lnTo>
                  <a:cubicBezTo>
                    <a:pt x="11130" y="77367"/>
                    <a:pt x="11960" y="78198"/>
                    <a:pt x="12988" y="78198"/>
                  </a:cubicBezTo>
                  <a:lnTo>
                    <a:pt x="18542" y="78198"/>
                  </a:lnTo>
                  <a:cubicBezTo>
                    <a:pt x="19570" y="78198"/>
                    <a:pt x="20380" y="77367"/>
                    <a:pt x="20380" y="76339"/>
                  </a:cubicBezTo>
                  <a:cubicBezTo>
                    <a:pt x="20380" y="75312"/>
                    <a:pt x="19570" y="74501"/>
                    <a:pt x="18542" y="74501"/>
                  </a:cubicBezTo>
                  <a:lnTo>
                    <a:pt x="14826" y="74501"/>
                  </a:lnTo>
                  <a:lnTo>
                    <a:pt x="14826" y="58549"/>
                  </a:lnTo>
                  <a:cubicBezTo>
                    <a:pt x="14826" y="57858"/>
                    <a:pt x="14431" y="57205"/>
                    <a:pt x="13818" y="56909"/>
                  </a:cubicBezTo>
                  <a:cubicBezTo>
                    <a:pt x="13699" y="56849"/>
                    <a:pt x="3717" y="51690"/>
                    <a:pt x="3717" y="41886"/>
                  </a:cubicBezTo>
                  <a:lnTo>
                    <a:pt x="3717" y="27970"/>
                  </a:lnTo>
                  <a:cubicBezTo>
                    <a:pt x="3717" y="25934"/>
                    <a:pt x="5377" y="24274"/>
                    <a:pt x="7413" y="24274"/>
                  </a:cubicBezTo>
                  <a:lnTo>
                    <a:pt x="27615" y="24274"/>
                  </a:lnTo>
                  <a:cubicBezTo>
                    <a:pt x="26726" y="28583"/>
                    <a:pt x="22930" y="31686"/>
                    <a:pt x="18542" y="31686"/>
                  </a:cubicBezTo>
                  <a:lnTo>
                    <a:pt x="12988" y="31686"/>
                  </a:lnTo>
                  <a:cubicBezTo>
                    <a:pt x="11960" y="31686"/>
                    <a:pt x="11130" y="32517"/>
                    <a:pt x="11130" y="33544"/>
                  </a:cubicBezTo>
                  <a:cubicBezTo>
                    <a:pt x="11130" y="34552"/>
                    <a:pt x="11960" y="35383"/>
                    <a:pt x="12988" y="35383"/>
                  </a:cubicBezTo>
                  <a:cubicBezTo>
                    <a:pt x="21171" y="35402"/>
                    <a:pt x="27793" y="42024"/>
                    <a:pt x="27813" y="50208"/>
                  </a:cubicBezTo>
                  <a:cubicBezTo>
                    <a:pt x="27813" y="51236"/>
                    <a:pt x="28623" y="52066"/>
                    <a:pt x="29651" y="52066"/>
                  </a:cubicBezTo>
                  <a:cubicBezTo>
                    <a:pt x="30679" y="52066"/>
                    <a:pt x="31509" y="51236"/>
                    <a:pt x="31509" y="50208"/>
                  </a:cubicBezTo>
                  <a:cubicBezTo>
                    <a:pt x="31509" y="45108"/>
                    <a:pt x="35660" y="40957"/>
                    <a:pt x="40780" y="40957"/>
                  </a:cubicBezTo>
                  <a:cubicBezTo>
                    <a:pt x="41808" y="40957"/>
                    <a:pt x="42618" y="40127"/>
                    <a:pt x="42618" y="39099"/>
                  </a:cubicBezTo>
                  <a:cubicBezTo>
                    <a:pt x="42618" y="38071"/>
                    <a:pt x="41808" y="37241"/>
                    <a:pt x="40780" y="37241"/>
                  </a:cubicBezTo>
                  <a:cubicBezTo>
                    <a:pt x="36471" y="37241"/>
                    <a:pt x="32438" y="39395"/>
                    <a:pt x="30027" y="42953"/>
                  </a:cubicBezTo>
                  <a:cubicBezTo>
                    <a:pt x="28564" y="39534"/>
                    <a:pt x="26093" y="36628"/>
                    <a:pt x="22970" y="34612"/>
                  </a:cubicBezTo>
                  <a:cubicBezTo>
                    <a:pt x="26192" y="33426"/>
                    <a:pt x="28801" y="31034"/>
                    <a:pt x="30284" y="27950"/>
                  </a:cubicBezTo>
                  <a:cubicBezTo>
                    <a:pt x="31628" y="29156"/>
                    <a:pt x="33387" y="29828"/>
                    <a:pt x="35225" y="29828"/>
                  </a:cubicBezTo>
                  <a:lnTo>
                    <a:pt x="36629" y="29828"/>
                  </a:lnTo>
                  <a:cubicBezTo>
                    <a:pt x="36733" y="29831"/>
                    <a:pt x="36836" y="29832"/>
                    <a:pt x="36940" y="29832"/>
                  </a:cubicBezTo>
                  <a:cubicBezTo>
                    <a:pt x="37667" y="29832"/>
                    <a:pt x="38393" y="29771"/>
                    <a:pt x="39119" y="29650"/>
                  </a:cubicBezTo>
                  <a:cubicBezTo>
                    <a:pt x="39890" y="33011"/>
                    <a:pt x="42895" y="35383"/>
                    <a:pt x="46334" y="35383"/>
                  </a:cubicBezTo>
                  <a:cubicBezTo>
                    <a:pt x="47639" y="35383"/>
                    <a:pt x="48924" y="35047"/>
                    <a:pt x="50051" y="34394"/>
                  </a:cubicBezTo>
                  <a:lnTo>
                    <a:pt x="50051" y="41886"/>
                  </a:lnTo>
                  <a:cubicBezTo>
                    <a:pt x="50051" y="51690"/>
                    <a:pt x="40048" y="56849"/>
                    <a:pt x="39950" y="56889"/>
                  </a:cubicBezTo>
                  <a:cubicBezTo>
                    <a:pt x="39317" y="57205"/>
                    <a:pt x="38922" y="57858"/>
                    <a:pt x="38922" y="58549"/>
                  </a:cubicBezTo>
                  <a:lnTo>
                    <a:pt x="38922" y="74501"/>
                  </a:lnTo>
                  <a:lnTo>
                    <a:pt x="35225" y="74501"/>
                  </a:lnTo>
                  <a:cubicBezTo>
                    <a:pt x="34197" y="74501"/>
                    <a:pt x="33367" y="75312"/>
                    <a:pt x="33367" y="76339"/>
                  </a:cubicBezTo>
                  <a:cubicBezTo>
                    <a:pt x="33367" y="77367"/>
                    <a:pt x="34197" y="78198"/>
                    <a:pt x="35225" y="78198"/>
                  </a:cubicBezTo>
                  <a:lnTo>
                    <a:pt x="40780" y="78198"/>
                  </a:lnTo>
                  <a:cubicBezTo>
                    <a:pt x="41808" y="78198"/>
                    <a:pt x="42638" y="77367"/>
                    <a:pt x="42638" y="76339"/>
                  </a:cubicBezTo>
                  <a:lnTo>
                    <a:pt x="42638" y="59637"/>
                  </a:lnTo>
                  <a:cubicBezTo>
                    <a:pt x="45563" y="57858"/>
                    <a:pt x="53747" y="52026"/>
                    <a:pt x="53747" y="41886"/>
                  </a:cubicBezTo>
                  <a:lnTo>
                    <a:pt x="53747" y="18522"/>
                  </a:lnTo>
                  <a:cubicBezTo>
                    <a:pt x="53747" y="14192"/>
                    <a:pt x="50194" y="11102"/>
                    <a:pt x="46326" y="11102"/>
                  </a:cubicBezTo>
                  <a:cubicBezTo>
                    <a:pt x="45073" y="11102"/>
                    <a:pt x="43788" y="11426"/>
                    <a:pt x="42579" y="12137"/>
                  </a:cubicBezTo>
                  <a:cubicBezTo>
                    <a:pt x="42140" y="8187"/>
                    <a:pt x="38800" y="5548"/>
                    <a:pt x="35218" y="5548"/>
                  </a:cubicBezTo>
                  <a:cubicBezTo>
                    <a:pt x="33960" y="5548"/>
                    <a:pt x="32672" y="5873"/>
                    <a:pt x="31470" y="6583"/>
                  </a:cubicBezTo>
                  <a:cubicBezTo>
                    <a:pt x="31035" y="2827"/>
                    <a:pt x="27872" y="0"/>
                    <a:pt x="240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5" name="Google Shape;1135;p29"/>
          <p:cNvCxnSpPr/>
          <p:nvPr/>
        </p:nvCxnSpPr>
        <p:spPr>
          <a:xfrm>
            <a:off x="28384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7" name="Google Shape;1137;p29"/>
          <p:cNvCxnSpPr/>
          <p:nvPr/>
        </p:nvCxnSpPr>
        <p:spPr>
          <a:xfrm>
            <a:off x="51259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59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203" name="Google Shape;203;p18"/>
          <p:cNvSpPr txBox="1"/>
          <p:nvPr/>
        </p:nvSpPr>
        <p:spPr>
          <a:xfrm>
            <a:off x="895465" y="18529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Kaggle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967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T</a:t>
            </a:r>
            <a:r>
              <a:rPr lang="en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est, train</a:t>
            </a:r>
            <a:endParaRPr sz="1200" dirty="0">
              <a:solidFill>
                <a:srgbClr val="434343"/>
              </a:solidFill>
              <a:latin typeface="+mj-lt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765181" y="185291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Cleanup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483500" y="1872841"/>
            <a:ext cx="1907100" cy="69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j-lt"/>
                <a:ea typeface="EB Garamond"/>
                <a:cs typeface="EB Garamond"/>
                <a:sym typeface="EB Garamond"/>
              </a:rPr>
              <a:t>Impute</a:t>
            </a:r>
            <a:r>
              <a:rPr lang="en-US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NAs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3075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+mn-lt"/>
                <a:ea typeface="EB Garamond"/>
                <a:cs typeface="EB Garamond"/>
                <a:sym typeface="EB Garamond"/>
              </a:rPr>
              <a:t>EDA, Modelling</a:t>
            </a:r>
            <a:endParaRPr sz="1200" dirty="0">
              <a:solidFill>
                <a:srgbClr val="434343"/>
              </a:solidFill>
              <a:latin typeface="+mn-lt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4"/>
            <a:ext cx="5671580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453363" y="324329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- Kaggle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8140D-56DC-C30F-DAA0-66A6DD1BD62D}"/>
              </a:ext>
            </a:extLst>
          </p:cNvPr>
          <p:cNvSpPr txBox="1"/>
          <p:nvPr/>
        </p:nvSpPr>
        <p:spPr>
          <a:xfrm>
            <a:off x="429491" y="1115291"/>
            <a:ext cx="792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https://www.kaggle.com/competitions/house-prices-advanced-regression-techniques/data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files - train.csv and a test.csv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 datasets have 79 explanatory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price is the response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 dataset -1460 unique rows ,  test dataset - 1459 unique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purpose of our modeling exercise, we will solely utilize the train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dataset to facilitate predictive performance using Kaggle prediction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9E527-CA99-92D2-7D31-244AA8A45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972792"/>
            <a:ext cx="4378036" cy="128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F2A71-9667-25AA-C57A-167BFA4D3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11" y="972792"/>
            <a:ext cx="3029373" cy="1181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11600-165E-9B5B-A6D2-194438A0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5" y="1218747"/>
            <a:ext cx="5839924" cy="36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69CD1-0ED0-CF06-8360-E6AFA996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1355470"/>
            <a:ext cx="4611341" cy="2968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9BD8B6-CBB8-A289-80AD-3260C6753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6" y="1355470"/>
            <a:ext cx="4197976" cy="29684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FB3D531-D14B-615D-D8FA-5AA859FF5BD8}"/>
              </a:ext>
            </a:extLst>
          </p:cNvPr>
          <p:cNvSpPr/>
          <p:nvPr/>
        </p:nvSpPr>
        <p:spPr>
          <a:xfrm>
            <a:off x="198474" y="1107377"/>
            <a:ext cx="1562460" cy="113254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13429F-B018-EFC0-9BB9-F69D6F01F78C}"/>
              </a:ext>
            </a:extLst>
          </p:cNvPr>
          <p:cNvSpPr/>
          <p:nvPr/>
        </p:nvSpPr>
        <p:spPr>
          <a:xfrm>
            <a:off x="4824966" y="1304260"/>
            <a:ext cx="1674373" cy="961974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- Cleanup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007846" y="1897778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555490" y="3074224"/>
            <a:ext cx="1805958" cy="1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not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Pool related, Garage related, Basement related, Fence, Fireplace, Alley, Misc.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27313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81;p21">
            <a:extLst>
              <a:ext uri="{FF2B5EF4-FFF2-40B4-BE49-F238E27FC236}">
                <a16:creationId xmlns:a16="http://schemas.microsoft.com/office/drawing/2014/main" id="{7AEC2AE4-B554-7BDD-7F32-927EF7FB31A9}"/>
              </a:ext>
            </a:extLst>
          </p:cNvPr>
          <p:cNvSpPr txBox="1"/>
          <p:nvPr/>
        </p:nvSpPr>
        <p:spPr>
          <a:xfrm>
            <a:off x="3150539" y="3074224"/>
            <a:ext cx="1805958" cy="13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Missing at random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Sale Type, Kitchen Quality etc.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4922DAFE-7500-62D7-42B5-820587646838}"/>
              </a:ext>
            </a:extLst>
          </p:cNvPr>
          <p:cNvSpPr/>
          <p:nvPr/>
        </p:nvSpPr>
        <p:spPr>
          <a:xfrm>
            <a:off x="1102892" y="1167167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 or 0</a:t>
            </a:r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7D280009-F628-774E-A8AC-2025A7D9208A}"/>
              </a:ext>
            </a:extLst>
          </p:cNvPr>
          <p:cNvSpPr/>
          <p:nvPr/>
        </p:nvSpPr>
        <p:spPr>
          <a:xfrm>
            <a:off x="3472020" y="1201924"/>
            <a:ext cx="800804" cy="430929"/>
          </a:xfrm>
          <a:prstGeom prst="accentBorderCallout1">
            <a:avLst>
              <a:gd name="adj1" fmla="val 18750"/>
              <a:gd name="adj2" fmla="val -8333"/>
              <a:gd name="adj3" fmla="val 242709"/>
              <a:gd name="adj4" fmla="val -348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D130E-0350-24E5-C025-D037EEF7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0" y="1034100"/>
            <a:ext cx="3936748" cy="2429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92F15-F844-2138-57DE-31B5B98D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80" y="1227698"/>
            <a:ext cx="3763758" cy="23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- Numerical</a:t>
            </a:r>
            <a:endParaRPr dirty="0"/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479B0-3BE4-B570-38C2-A5EEEC8C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2" y="1034100"/>
            <a:ext cx="5552661" cy="3426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3864-C64B-DD1A-B8BC-9E8F4B18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" y="1106142"/>
            <a:ext cx="5404327" cy="3216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93611-4A6F-347E-8088-13F0FBCC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2" y="1004187"/>
            <a:ext cx="5552661" cy="342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67EEE-F1A5-7405-05C0-D7C9B4593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38" y="981610"/>
            <a:ext cx="5722531" cy="3531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C6BBC-FD30-F19C-D7E9-6568B7CEA2EB}"/>
              </a:ext>
            </a:extLst>
          </p:cNvPr>
          <p:cNvSpPr txBox="1"/>
          <p:nvPr/>
        </p:nvSpPr>
        <p:spPr>
          <a:xfrm>
            <a:off x="6578009" y="1630326"/>
            <a:ext cx="22350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 distribution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Built, Year Remodel, Garage Year Built, Garage Cars – Left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 Sale price also right skewed with outliers at higher price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745</Words>
  <Application>Microsoft Macintosh PowerPoint</Application>
  <PresentationFormat>On-screen Show (16:9)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Squada One</vt:lpstr>
      <vt:lpstr>EB Garamond</vt:lpstr>
      <vt:lpstr>Fira Sans Extra Condensed Medium</vt:lpstr>
      <vt:lpstr>Montserrat Light</vt:lpstr>
      <vt:lpstr>Montserrat ExtraBold</vt:lpstr>
      <vt:lpstr>Real Estate Marketing Plan </vt:lpstr>
      <vt:lpstr>Project 1  Ames Housing</vt:lpstr>
      <vt:lpstr>TABLE OF CONTENTS</vt:lpstr>
      <vt:lpstr>Project Objective</vt:lpstr>
      <vt:lpstr>Data </vt:lpstr>
      <vt:lpstr>Data - Kaggle</vt:lpstr>
      <vt:lpstr>Data - Cleanup</vt:lpstr>
      <vt:lpstr>Data - Cleanup</vt:lpstr>
      <vt:lpstr>Data - Cleanup</vt:lpstr>
      <vt:lpstr>EDA - Numerical</vt:lpstr>
      <vt:lpstr>EDA - Numerical</vt:lpstr>
      <vt:lpstr>EDA - Numerical</vt:lpstr>
      <vt:lpstr>EDA - Categorical</vt:lpstr>
      <vt:lpstr>EDA - Categorical</vt:lpstr>
      <vt:lpstr>EDA - Categorical</vt:lpstr>
      <vt:lpstr>EDA - Categorical</vt:lpstr>
      <vt:lpstr>Interpretable Model</vt:lpstr>
      <vt:lpstr>Interpretable Model</vt:lpstr>
      <vt:lpstr>Interpretable Model</vt:lpstr>
      <vt:lpstr>Complex Linear Regression</vt:lpstr>
      <vt:lpstr>Complex Linear Regression</vt:lpstr>
      <vt:lpstr>Random Forest</vt:lpstr>
      <vt:lpstr>Model Comparison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cp:lastModifiedBy>Nicholas Sager</cp:lastModifiedBy>
  <cp:revision>19</cp:revision>
  <dcterms:modified xsi:type="dcterms:W3CDTF">2023-06-09T20:22:18Z</dcterms:modified>
</cp:coreProperties>
</file>