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8" r:id="rId3"/>
    <p:sldId id="306" r:id="rId4"/>
    <p:sldId id="260" r:id="rId5"/>
    <p:sldId id="261" r:id="rId6"/>
    <p:sldId id="300" r:id="rId7"/>
    <p:sldId id="301" r:id="rId8"/>
    <p:sldId id="303" r:id="rId9"/>
    <p:sldId id="302" r:id="rId10"/>
    <p:sldId id="293" r:id="rId11"/>
    <p:sldId id="305" r:id="rId12"/>
    <p:sldId id="268" r:id="rId13"/>
    <p:sldId id="304" r:id="rId14"/>
    <p:sldId id="274" r:id="rId15"/>
    <p:sldId id="294" r:id="rId16"/>
    <p:sldId id="295" r:id="rId17"/>
    <p:sldId id="296" r:id="rId18"/>
    <p:sldId id="297" r:id="rId19"/>
    <p:sldId id="298" r:id="rId20"/>
    <p:sldId id="299" r:id="rId21"/>
    <p:sldId id="270" r:id="rId22"/>
    <p:sldId id="277" r:id="rId23"/>
  </p:sldIdLst>
  <p:sldSz cx="9144000" cy="5143500" type="screen16x9"/>
  <p:notesSz cx="6858000" cy="9144000"/>
  <p:embeddedFontLst>
    <p:embeddedFont>
      <p:font typeface="EB Garamond" panose="00000500000000000000" pitchFamily="2" charset="0"/>
      <p:regular r:id="rId25"/>
      <p:bold r:id="rId26"/>
      <p:italic r:id="rId27"/>
      <p:boldItalic r:id="rId28"/>
    </p:embeddedFont>
    <p:embeddedFont>
      <p:font typeface="Fira Sans Extra Condensed Medium" panose="020B0604020202020204" charset="0"/>
      <p:regular r:id="rId29"/>
      <p:bold r:id="rId30"/>
      <p:italic r:id="rId31"/>
      <p:boldItalic r:id="rId32"/>
    </p:embeddedFont>
    <p:embeddedFont>
      <p:font typeface="Montserrat ExtraBold" panose="00000900000000000000" pitchFamily="2" charset="0"/>
      <p:bold r:id="rId33"/>
      <p:boldItalic r:id="rId34"/>
    </p:embeddedFont>
    <p:embeddedFont>
      <p:font typeface="Montserrat Light" panose="00000400000000000000" pitchFamily="2" charset="0"/>
      <p:regular r:id="rId35"/>
      <p:bold r:id="rId36"/>
      <p:italic r:id="rId37"/>
      <p:boldItalic r:id="rId38"/>
    </p:embeddedFont>
    <p:embeddedFont>
      <p:font typeface="Squada One" panose="020B0604020202020204" charset="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DBF1B1-A347-40BD-9EEB-CD4D5C4A562F}">
  <a:tblStyle styleId="{D3DBF1B1-A347-40BD-9EEB-CD4D5C4A56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51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9d689830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9d689830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347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9d689830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9d689830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5284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9d689830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9d689830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9d689830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9d689830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763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516612d386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516612d386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9d689830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9d689830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39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9d689830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9d689830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356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9d689830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9d689830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1809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9d689830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9d689830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2980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9d689830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9d689830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289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9d689830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9d689830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0026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59d6898307_0_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59d6898307_0_6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g5540b6adc3_2_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5" name="Google Shape;1815;g5540b6adc3_2_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59d6898307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59d6898307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913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16612d386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16612d386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16612d386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16612d386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9d689830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9d689830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1224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9d689830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9d689830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8332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56c698b07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56c698b07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4640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9d689830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9d689830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7435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 flipH="1">
            <a:off x="623625" y="2236500"/>
            <a:ext cx="3576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 flipH="1">
            <a:off x="623500" y="3116767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099510" y="-10302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rgbClr val="FFFFF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3414640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62274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3"/>
          </p:nvPr>
        </p:nvSpPr>
        <p:spPr>
          <a:xfrm>
            <a:off x="3414853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4"/>
          </p:nvPr>
        </p:nvSpPr>
        <p:spPr>
          <a:xfrm>
            <a:off x="358764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5" hasCustomPrompt="1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6"/>
          </p:nvPr>
        </p:nvSpPr>
        <p:spPr>
          <a:xfrm>
            <a:off x="5582025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7"/>
          </p:nvPr>
        </p:nvSpPr>
        <p:spPr>
          <a:xfrm>
            <a:off x="578990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8" hasCustomPrompt="1"/>
          </p:nvPr>
        </p:nvSpPr>
        <p:spPr>
          <a:xfrm>
            <a:off x="586626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9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3"/>
          </p:nvPr>
        </p:nvSpPr>
        <p:spPr>
          <a:xfrm>
            <a:off x="575480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14" hasCustomPrompt="1"/>
          </p:nvPr>
        </p:nvSpPr>
        <p:spPr>
          <a:xfrm>
            <a:off x="586626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ctrTitle" idx="16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7"/>
          </p:nvPr>
        </p:nvSpPr>
        <p:spPr>
          <a:xfrm>
            <a:off x="1469325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18" hasCustomPrompt="1"/>
          </p:nvPr>
        </p:nvSpPr>
        <p:spPr>
          <a:xfrm>
            <a:off x="1545687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ctrTitle" idx="19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20"/>
          </p:nvPr>
        </p:nvSpPr>
        <p:spPr>
          <a:xfrm>
            <a:off x="1434225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1" hasCustomPrompt="1"/>
          </p:nvPr>
        </p:nvSpPr>
        <p:spPr>
          <a:xfrm>
            <a:off x="1545687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6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6_2"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2618169" y="-318351"/>
            <a:ext cx="6811569" cy="7337207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E48D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house-prices-advanced-regression-techniques/da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 flipH="1">
            <a:off x="742950" y="3101466"/>
            <a:ext cx="3629100" cy="14807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  <a:latin typeface="+mj-lt"/>
              </a:rPr>
              <a:t>MSDS 6372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  <a:latin typeface="+mj-lt"/>
              </a:rPr>
              <a:t>Anish Bhandari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  <a:latin typeface="+mj-lt"/>
              </a:rPr>
              <a:t>William Jones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Nicholas Sager</a:t>
            </a:r>
            <a:endParaRPr dirty="0">
              <a:solidFill>
                <a:srgbClr val="434343"/>
              </a:solidFill>
              <a:latin typeface="+mj-lt"/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 flipH="1">
            <a:off x="743025" y="2221200"/>
            <a:ext cx="3571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Project 1 </a:t>
            </a:r>
            <a:endParaRPr dirty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Ames Housing</a:t>
            </a:r>
            <a:endParaRPr sz="2800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95" name="Google Shape;95;p14"/>
          <p:cNvCxnSpPr/>
          <p:nvPr/>
        </p:nvCxnSpPr>
        <p:spPr>
          <a:xfrm>
            <a:off x="862400" y="2981288"/>
            <a:ext cx="1066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4"/>
          <p:cNvSpPr/>
          <p:nvPr/>
        </p:nvSpPr>
        <p:spPr>
          <a:xfrm>
            <a:off x="5459785" y="11541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7549238" y="1582862"/>
            <a:ext cx="1933583" cy="1150365"/>
          </a:xfrm>
          <a:custGeom>
            <a:avLst/>
            <a:gdLst/>
            <a:ahLst/>
            <a:cxnLst/>
            <a:rect l="l" t="t" r="r" b="b"/>
            <a:pathLst>
              <a:path w="64978" h="38658" extrusionOk="0">
                <a:moveTo>
                  <a:pt x="36630" y="1"/>
                </a:moveTo>
                <a:cubicBezTo>
                  <a:pt x="26870" y="1"/>
                  <a:pt x="18928" y="7732"/>
                  <a:pt x="18590" y="17449"/>
                </a:cubicBezTo>
                <a:lnTo>
                  <a:pt x="10605" y="17449"/>
                </a:lnTo>
                <a:cubicBezTo>
                  <a:pt x="4775" y="17449"/>
                  <a:pt x="1" y="22181"/>
                  <a:pt x="1" y="28053"/>
                </a:cubicBezTo>
                <a:cubicBezTo>
                  <a:pt x="1" y="33883"/>
                  <a:pt x="4775" y="38615"/>
                  <a:pt x="10605" y="38657"/>
                </a:cubicBezTo>
                <a:lnTo>
                  <a:pt x="54374" y="38657"/>
                </a:lnTo>
                <a:cubicBezTo>
                  <a:pt x="60204" y="38615"/>
                  <a:pt x="64936" y="33883"/>
                  <a:pt x="64978" y="28053"/>
                </a:cubicBezTo>
                <a:cubicBezTo>
                  <a:pt x="64936" y="22307"/>
                  <a:pt x="60373" y="17618"/>
                  <a:pt x="54627" y="17449"/>
                </a:cubicBezTo>
                <a:cubicBezTo>
                  <a:pt x="54289" y="7732"/>
                  <a:pt x="46347" y="1"/>
                  <a:pt x="366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4105800" y="1878775"/>
            <a:ext cx="5253835" cy="2215912"/>
          </a:xfrm>
          <a:custGeom>
            <a:avLst/>
            <a:gdLst/>
            <a:ahLst/>
            <a:cxnLst/>
            <a:rect l="l" t="t" r="r" b="b"/>
            <a:pathLst>
              <a:path w="176555" h="70244" extrusionOk="0">
                <a:moveTo>
                  <a:pt x="120155" y="0"/>
                </a:moveTo>
                <a:cubicBezTo>
                  <a:pt x="118869" y="0"/>
                  <a:pt x="117584" y="529"/>
                  <a:pt x="116647" y="1590"/>
                </a:cubicBezTo>
                <a:lnTo>
                  <a:pt x="100846" y="18616"/>
                </a:lnTo>
                <a:cubicBezTo>
                  <a:pt x="100662" y="18823"/>
                  <a:pt x="100404" y="18930"/>
                  <a:pt x="100145" y="18930"/>
                </a:cubicBezTo>
                <a:cubicBezTo>
                  <a:pt x="99927" y="18930"/>
                  <a:pt x="99710" y="18855"/>
                  <a:pt x="99537" y="18701"/>
                </a:cubicBezTo>
                <a:lnTo>
                  <a:pt x="87369" y="6702"/>
                </a:lnTo>
                <a:cubicBezTo>
                  <a:pt x="86486" y="5819"/>
                  <a:pt x="85322" y="5371"/>
                  <a:pt x="84158" y="5371"/>
                </a:cubicBezTo>
                <a:cubicBezTo>
                  <a:pt x="83206" y="5371"/>
                  <a:pt x="82253" y="5671"/>
                  <a:pt x="81455" y="6280"/>
                </a:cubicBezTo>
                <a:lnTo>
                  <a:pt x="71653" y="13546"/>
                </a:lnTo>
                <a:cubicBezTo>
                  <a:pt x="71526" y="13715"/>
                  <a:pt x="71315" y="13842"/>
                  <a:pt x="71104" y="13884"/>
                </a:cubicBezTo>
                <a:lnTo>
                  <a:pt x="59908" y="1801"/>
                </a:lnTo>
                <a:cubicBezTo>
                  <a:pt x="58971" y="740"/>
                  <a:pt x="57686" y="212"/>
                  <a:pt x="56400" y="212"/>
                </a:cubicBezTo>
                <a:cubicBezTo>
                  <a:pt x="55077" y="212"/>
                  <a:pt x="53753" y="772"/>
                  <a:pt x="52811" y="1886"/>
                </a:cubicBezTo>
                <a:lnTo>
                  <a:pt x="44826" y="10885"/>
                </a:lnTo>
                <a:cubicBezTo>
                  <a:pt x="44125" y="11663"/>
                  <a:pt x="42994" y="11904"/>
                  <a:pt x="41862" y="11904"/>
                </a:cubicBezTo>
                <a:cubicBezTo>
                  <a:pt x="41766" y="11904"/>
                  <a:pt x="41669" y="11902"/>
                  <a:pt x="41573" y="11899"/>
                </a:cubicBezTo>
                <a:cubicBezTo>
                  <a:pt x="41417" y="11888"/>
                  <a:pt x="41262" y="11883"/>
                  <a:pt x="41108" y="11883"/>
                </a:cubicBezTo>
                <a:cubicBezTo>
                  <a:pt x="38741" y="11883"/>
                  <a:pt x="36502" y="13084"/>
                  <a:pt x="35193" y="15067"/>
                </a:cubicBezTo>
                <a:cubicBezTo>
                  <a:pt x="26448" y="28164"/>
                  <a:pt x="1" y="69947"/>
                  <a:pt x="677" y="69947"/>
                </a:cubicBezTo>
                <a:lnTo>
                  <a:pt x="6127" y="69947"/>
                </a:lnTo>
                <a:cubicBezTo>
                  <a:pt x="6084" y="69990"/>
                  <a:pt x="6042" y="70032"/>
                  <a:pt x="6084" y="70032"/>
                </a:cubicBezTo>
                <a:lnTo>
                  <a:pt x="35235" y="69990"/>
                </a:lnTo>
                <a:lnTo>
                  <a:pt x="170471" y="70243"/>
                </a:lnTo>
                <a:cubicBezTo>
                  <a:pt x="170217" y="70032"/>
                  <a:pt x="169922" y="69863"/>
                  <a:pt x="169626" y="69736"/>
                </a:cubicBezTo>
                <a:lnTo>
                  <a:pt x="175836" y="69736"/>
                </a:lnTo>
                <a:cubicBezTo>
                  <a:pt x="176555" y="69736"/>
                  <a:pt x="150065" y="27953"/>
                  <a:pt x="141362" y="14856"/>
                </a:cubicBezTo>
                <a:cubicBezTo>
                  <a:pt x="139996" y="12847"/>
                  <a:pt x="137712" y="11678"/>
                  <a:pt x="135310" y="11678"/>
                </a:cubicBezTo>
                <a:cubicBezTo>
                  <a:pt x="135187" y="11678"/>
                  <a:pt x="135064" y="11681"/>
                  <a:pt x="134940" y="11688"/>
                </a:cubicBezTo>
                <a:cubicBezTo>
                  <a:pt x="134843" y="11691"/>
                  <a:pt x="134746" y="11693"/>
                  <a:pt x="134649" y="11693"/>
                </a:cubicBezTo>
                <a:cubicBezTo>
                  <a:pt x="133518" y="11693"/>
                  <a:pt x="132391" y="11455"/>
                  <a:pt x="131730" y="10716"/>
                </a:cubicBezTo>
                <a:lnTo>
                  <a:pt x="123745" y="1675"/>
                </a:lnTo>
                <a:cubicBezTo>
                  <a:pt x="122802" y="560"/>
                  <a:pt x="121478" y="0"/>
                  <a:pt x="120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7323230" y="1878175"/>
            <a:ext cx="687696" cy="405505"/>
          </a:xfrm>
          <a:custGeom>
            <a:avLst/>
            <a:gdLst/>
            <a:ahLst/>
            <a:cxnLst/>
            <a:rect l="l" t="t" r="r" b="b"/>
            <a:pathLst>
              <a:path w="23110" h="13627" extrusionOk="0">
                <a:moveTo>
                  <a:pt x="12284" y="1"/>
                </a:moveTo>
                <a:cubicBezTo>
                  <a:pt x="10726" y="1"/>
                  <a:pt x="9155" y="919"/>
                  <a:pt x="7722" y="2582"/>
                </a:cubicBezTo>
                <a:lnTo>
                  <a:pt x="456" y="10187"/>
                </a:lnTo>
                <a:cubicBezTo>
                  <a:pt x="1" y="10717"/>
                  <a:pt x="396" y="11486"/>
                  <a:pt x="1031" y="11486"/>
                </a:cubicBezTo>
                <a:cubicBezTo>
                  <a:pt x="1104" y="11486"/>
                  <a:pt x="1180" y="11476"/>
                  <a:pt x="1258" y="11454"/>
                </a:cubicBezTo>
                <a:lnTo>
                  <a:pt x="6835" y="9891"/>
                </a:lnTo>
                <a:cubicBezTo>
                  <a:pt x="6912" y="9869"/>
                  <a:pt x="6988" y="9858"/>
                  <a:pt x="7063" y="9858"/>
                </a:cubicBezTo>
                <a:cubicBezTo>
                  <a:pt x="7278" y="9858"/>
                  <a:pt x="7481" y="9945"/>
                  <a:pt x="7638" y="10102"/>
                </a:cubicBezTo>
                <a:lnTo>
                  <a:pt x="10933" y="13397"/>
                </a:lnTo>
                <a:cubicBezTo>
                  <a:pt x="11087" y="13552"/>
                  <a:pt x="11294" y="13627"/>
                  <a:pt x="11502" y="13627"/>
                </a:cubicBezTo>
                <a:cubicBezTo>
                  <a:pt x="11749" y="13627"/>
                  <a:pt x="11997" y="13520"/>
                  <a:pt x="12158" y="13313"/>
                </a:cubicBezTo>
                <a:lnTo>
                  <a:pt x="14355" y="10187"/>
                </a:lnTo>
                <a:cubicBezTo>
                  <a:pt x="14533" y="9938"/>
                  <a:pt x="14771" y="9838"/>
                  <a:pt x="15018" y="9838"/>
                </a:cubicBezTo>
                <a:cubicBezTo>
                  <a:pt x="15064" y="9838"/>
                  <a:pt x="15111" y="9842"/>
                  <a:pt x="15158" y="9849"/>
                </a:cubicBezTo>
                <a:lnTo>
                  <a:pt x="21918" y="11158"/>
                </a:lnTo>
                <a:cubicBezTo>
                  <a:pt x="21965" y="11167"/>
                  <a:pt x="22011" y="11171"/>
                  <a:pt x="22056" y="11171"/>
                </a:cubicBezTo>
                <a:cubicBezTo>
                  <a:pt x="22698" y="11171"/>
                  <a:pt x="23110" y="10362"/>
                  <a:pt x="22636" y="9849"/>
                </a:cubicBezTo>
                <a:lnTo>
                  <a:pt x="16045" y="1990"/>
                </a:lnTo>
                <a:cubicBezTo>
                  <a:pt x="14858" y="631"/>
                  <a:pt x="13576" y="1"/>
                  <a:pt x="122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457613" y="1877074"/>
            <a:ext cx="701087" cy="421961"/>
          </a:xfrm>
          <a:custGeom>
            <a:avLst/>
            <a:gdLst/>
            <a:ahLst/>
            <a:cxnLst/>
            <a:rect l="l" t="t" r="r" b="b"/>
            <a:pathLst>
              <a:path w="23560" h="14180" extrusionOk="0">
                <a:moveTo>
                  <a:pt x="10667" y="1"/>
                </a:moveTo>
                <a:cubicBezTo>
                  <a:pt x="9609" y="1"/>
                  <a:pt x="8540" y="436"/>
                  <a:pt x="7509" y="1436"/>
                </a:cubicBezTo>
                <a:lnTo>
                  <a:pt x="496" y="9632"/>
                </a:lnTo>
                <a:cubicBezTo>
                  <a:pt x="1" y="10127"/>
                  <a:pt x="393" y="10986"/>
                  <a:pt x="1120" y="10986"/>
                </a:cubicBezTo>
                <a:cubicBezTo>
                  <a:pt x="1137" y="10986"/>
                  <a:pt x="1154" y="10985"/>
                  <a:pt x="1172" y="10984"/>
                </a:cubicBezTo>
                <a:lnTo>
                  <a:pt x="7974" y="10139"/>
                </a:lnTo>
                <a:cubicBezTo>
                  <a:pt x="8004" y="10135"/>
                  <a:pt x="8035" y="10133"/>
                  <a:pt x="8065" y="10133"/>
                </a:cubicBezTo>
                <a:cubicBezTo>
                  <a:pt x="8329" y="10133"/>
                  <a:pt x="8583" y="10292"/>
                  <a:pt x="8734" y="10519"/>
                </a:cubicBezTo>
                <a:lnTo>
                  <a:pt x="10762" y="13815"/>
                </a:lnTo>
                <a:cubicBezTo>
                  <a:pt x="10914" y="14043"/>
                  <a:pt x="11173" y="14180"/>
                  <a:pt x="11438" y="14180"/>
                </a:cubicBezTo>
                <a:cubicBezTo>
                  <a:pt x="11614" y="14180"/>
                  <a:pt x="11793" y="14119"/>
                  <a:pt x="11945" y="13984"/>
                </a:cubicBezTo>
                <a:lnTo>
                  <a:pt x="15494" y="10900"/>
                </a:lnTo>
                <a:cubicBezTo>
                  <a:pt x="15635" y="10787"/>
                  <a:pt x="15813" y="10731"/>
                  <a:pt x="16004" y="10731"/>
                </a:cubicBezTo>
                <a:cubicBezTo>
                  <a:pt x="16100" y="10731"/>
                  <a:pt x="16198" y="10745"/>
                  <a:pt x="16297" y="10773"/>
                </a:cubicBezTo>
                <a:lnTo>
                  <a:pt x="21789" y="12758"/>
                </a:lnTo>
                <a:cubicBezTo>
                  <a:pt x="21860" y="12788"/>
                  <a:pt x="21935" y="12801"/>
                  <a:pt x="22012" y="12801"/>
                </a:cubicBezTo>
                <a:cubicBezTo>
                  <a:pt x="22710" y="12801"/>
                  <a:pt x="23560" y="11682"/>
                  <a:pt x="23141" y="11111"/>
                </a:cubicBezTo>
                <a:lnTo>
                  <a:pt x="15959" y="3422"/>
                </a:lnTo>
                <a:cubicBezTo>
                  <a:pt x="14415" y="1390"/>
                  <a:pt x="12558" y="1"/>
                  <a:pt x="106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3600418" y="3969026"/>
            <a:ext cx="6231905" cy="731707"/>
          </a:xfrm>
          <a:custGeom>
            <a:avLst/>
            <a:gdLst/>
            <a:ahLst/>
            <a:cxnLst/>
            <a:rect l="l" t="t" r="r" b="b"/>
            <a:pathLst>
              <a:path w="209423" h="24589" extrusionOk="0">
                <a:moveTo>
                  <a:pt x="24588" y="0"/>
                </a:moveTo>
                <a:cubicBezTo>
                  <a:pt x="11027" y="42"/>
                  <a:pt x="42" y="11027"/>
                  <a:pt x="0" y="24589"/>
                </a:cubicBezTo>
                <a:lnTo>
                  <a:pt x="209423" y="24589"/>
                </a:lnTo>
                <a:cubicBezTo>
                  <a:pt x="209381" y="11027"/>
                  <a:pt x="198396" y="42"/>
                  <a:pt x="1848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7762956" y="3001580"/>
            <a:ext cx="958013" cy="1241572"/>
          </a:xfrm>
          <a:custGeom>
            <a:avLst/>
            <a:gdLst/>
            <a:ahLst/>
            <a:cxnLst/>
            <a:rect l="l" t="t" r="r" b="b"/>
            <a:pathLst>
              <a:path w="32194" h="41723" extrusionOk="0">
                <a:moveTo>
                  <a:pt x="16306" y="0"/>
                </a:moveTo>
                <a:cubicBezTo>
                  <a:pt x="15667" y="0"/>
                  <a:pt x="15019" y="35"/>
                  <a:pt x="14365" y="107"/>
                </a:cubicBezTo>
                <a:cubicBezTo>
                  <a:pt x="7098" y="867"/>
                  <a:pt x="1268" y="6275"/>
                  <a:pt x="465" y="13035"/>
                </a:cubicBezTo>
                <a:cubicBezTo>
                  <a:pt x="1" y="16879"/>
                  <a:pt x="1099" y="20682"/>
                  <a:pt x="3550" y="23639"/>
                </a:cubicBezTo>
                <a:cubicBezTo>
                  <a:pt x="5366" y="25878"/>
                  <a:pt x="6296" y="28709"/>
                  <a:pt x="6127" y="31582"/>
                </a:cubicBezTo>
                <a:cubicBezTo>
                  <a:pt x="6084" y="31793"/>
                  <a:pt x="6084" y="32004"/>
                  <a:pt x="6127" y="32215"/>
                </a:cubicBezTo>
                <a:cubicBezTo>
                  <a:pt x="6127" y="37454"/>
                  <a:pt x="10647" y="41637"/>
                  <a:pt x="16266" y="41721"/>
                </a:cubicBezTo>
                <a:cubicBezTo>
                  <a:pt x="16322" y="41722"/>
                  <a:pt x="16377" y="41723"/>
                  <a:pt x="16432" y="41723"/>
                </a:cubicBezTo>
                <a:cubicBezTo>
                  <a:pt x="21936" y="41723"/>
                  <a:pt x="26534" y="37571"/>
                  <a:pt x="26659" y="32384"/>
                </a:cubicBezTo>
                <a:cubicBezTo>
                  <a:pt x="26659" y="31920"/>
                  <a:pt x="26659" y="31455"/>
                  <a:pt x="26575" y="30990"/>
                </a:cubicBezTo>
                <a:cubicBezTo>
                  <a:pt x="26279" y="28413"/>
                  <a:pt x="27082" y="25878"/>
                  <a:pt x="28772" y="23935"/>
                </a:cubicBezTo>
                <a:cubicBezTo>
                  <a:pt x="30968" y="21358"/>
                  <a:pt x="32194" y="18105"/>
                  <a:pt x="32194" y="14683"/>
                </a:cubicBezTo>
                <a:cubicBezTo>
                  <a:pt x="32154" y="6571"/>
                  <a:pt x="25068" y="0"/>
                  <a:pt x="163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8058418" y="3481539"/>
            <a:ext cx="384705" cy="1168904"/>
          </a:xfrm>
          <a:custGeom>
            <a:avLst/>
            <a:gdLst/>
            <a:ahLst/>
            <a:cxnLst/>
            <a:rect l="l" t="t" r="r" b="b"/>
            <a:pathLst>
              <a:path w="12928" h="39281" extrusionOk="0">
                <a:moveTo>
                  <a:pt x="6295" y="1"/>
                </a:moveTo>
                <a:cubicBezTo>
                  <a:pt x="5894" y="1"/>
                  <a:pt x="5492" y="265"/>
                  <a:pt x="5450" y="793"/>
                </a:cubicBezTo>
                <a:lnTo>
                  <a:pt x="5492" y="8524"/>
                </a:lnTo>
                <a:lnTo>
                  <a:pt x="1690" y="3328"/>
                </a:lnTo>
                <a:cubicBezTo>
                  <a:pt x="1515" y="3102"/>
                  <a:pt x="1250" y="2981"/>
                  <a:pt x="994" y="2981"/>
                </a:cubicBezTo>
                <a:cubicBezTo>
                  <a:pt x="817" y="2981"/>
                  <a:pt x="645" y="3038"/>
                  <a:pt x="507" y="3159"/>
                </a:cubicBezTo>
                <a:cubicBezTo>
                  <a:pt x="84" y="3412"/>
                  <a:pt x="0" y="3961"/>
                  <a:pt x="296" y="4342"/>
                </a:cubicBezTo>
                <a:lnTo>
                  <a:pt x="5196" y="11017"/>
                </a:lnTo>
                <a:cubicBezTo>
                  <a:pt x="5281" y="11143"/>
                  <a:pt x="5365" y="11228"/>
                  <a:pt x="5492" y="11270"/>
                </a:cubicBezTo>
                <a:lnTo>
                  <a:pt x="5619" y="38436"/>
                </a:lnTo>
                <a:cubicBezTo>
                  <a:pt x="5619" y="38900"/>
                  <a:pt x="5999" y="39281"/>
                  <a:pt x="6464" y="39281"/>
                </a:cubicBezTo>
                <a:cubicBezTo>
                  <a:pt x="6971" y="39281"/>
                  <a:pt x="7351" y="38900"/>
                  <a:pt x="7309" y="38436"/>
                </a:cubicBezTo>
                <a:lnTo>
                  <a:pt x="7224" y="17861"/>
                </a:lnTo>
                <a:lnTo>
                  <a:pt x="12632" y="11355"/>
                </a:lnTo>
                <a:cubicBezTo>
                  <a:pt x="12928" y="10974"/>
                  <a:pt x="12886" y="10468"/>
                  <a:pt x="12548" y="10172"/>
                </a:cubicBezTo>
                <a:cubicBezTo>
                  <a:pt x="12381" y="10024"/>
                  <a:pt x="12182" y="9957"/>
                  <a:pt x="11986" y="9957"/>
                </a:cubicBezTo>
                <a:cubicBezTo>
                  <a:pt x="11735" y="9957"/>
                  <a:pt x="11489" y="10066"/>
                  <a:pt x="11322" y="10256"/>
                </a:cubicBezTo>
                <a:lnTo>
                  <a:pt x="7224" y="15199"/>
                </a:lnTo>
                <a:lnTo>
                  <a:pt x="7140" y="793"/>
                </a:lnTo>
                <a:cubicBezTo>
                  <a:pt x="7098" y="265"/>
                  <a:pt x="6696" y="1"/>
                  <a:pt x="629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8340014" y="2352718"/>
            <a:ext cx="1157894" cy="1500730"/>
          </a:xfrm>
          <a:custGeom>
            <a:avLst/>
            <a:gdLst/>
            <a:ahLst/>
            <a:cxnLst/>
            <a:rect l="l" t="t" r="r" b="b"/>
            <a:pathLst>
              <a:path w="38911" h="50432" extrusionOk="0">
                <a:moveTo>
                  <a:pt x="19282" y="1"/>
                </a:moveTo>
                <a:cubicBezTo>
                  <a:pt x="8639" y="1"/>
                  <a:pt x="1" y="8002"/>
                  <a:pt x="1" y="17856"/>
                </a:cubicBezTo>
                <a:cubicBezTo>
                  <a:pt x="1" y="21954"/>
                  <a:pt x="1521" y="25926"/>
                  <a:pt x="4225" y="29010"/>
                </a:cubicBezTo>
                <a:cubicBezTo>
                  <a:pt x="6253" y="31333"/>
                  <a:pt x="7225" y="34417"/>
                  <a:pt x="6845" y="37502"/>
                </a:cubicBezTo>
                <a:cubicBezTo>
                  <a:pt x="6760" y="38093"/>
                  <a:pt x="6760" y="38642"/>
                  <a:pt x="6760" y="39234"/>
                </a:cubicBezTo>
                <a:cubicBezTo>
                  <a:pt x="6969" y="45451"/>
                  <a:pt x="12494" y="50432"/>
                  <a:pt x="19142" y="50432"/>
                </a:cubicBezTo>
                <a:cubicBezTo>
                  <a:pt x="19225" y="50432"/>
                  <a:pt x="19309" y="50431"/>
                  <a:pt x="19392" y="50429"/>
                </a:cubicBezTo>
                <a:cubicBezTo>
                  <a:pt x="26194" y="50303"/>
                  <a:pt x="31602" y="45191"/>
                  <a:pt x="31602" y="38896"/>
                </a:cubicBezTo>
                <a:lnTo>
                  <a:pt x="31602" y="38177"/>
                </a:lnTo>
                <a:cubicBezTo>
                  <a:pt x="31391" y="34671"/>
                  <a:pt x="32447" y="31249"/>
                  <a:pt x="34644" y="28545"/>
                </a:cubicBezTo>
                <a:cubicBezTo>
                  <a:pt x="37601" y="24954"/>
                  <a:pt x="38911" y="20307"/>
                  <a:pt x="38362" y="15702"/>
                </a:cubicBezTo>
                <a:cubicBezTo>
                  <a:pt x="37305" y="7548"/>
                  <a:pt x="30292" y="1042"/>
                  <a:pt x="21462" y="112"/>
                </a:cubicBezTo>
                <a:cubicBezTo>
                  <a:pt x="20728" y="37"/>
                  <a:pt x="20000" y="1"/>
                  <a:pt x="19282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8685290" y="2926800"/>
            <a:ext cx="455587" cy="1724893"/>
          </a:xfrm>
          <a:custGeom>
            <a:avLst/>
            <a:gdLst/>
            <a:ahLst/>
            <a:cxnLst/>
            <a:rect l="l" t="t" r="r" b="b"/>
            <a:pathLst>
              <a:path w="15310" h="57965" extrusionOk="0">
                <a:moveTo>
                  <a:pt x="7705" y="1"/>
                </a:moveTo>
                <a:cubicBezTo>
                  <a:pt x="7325" y="1"/>
                  <a:pt x="6987" y="339"/>
                  <a:pt x="6987" y="719"/>
                </a:cubicBezTo>
                <a:lnTo>
                  <a:pt x="6987" y="11070"/>
                </a:lnTo>
                <a:lnTo>
                  <a:pt x="1832" y="3972"/>
                </a:lnTo>
                <a:cubicBezTo>
                  <a:pt x="1676" y="3743"/>
                  <a:pt x="1464" y="3648"/>
                  <a:pt x="1256" y="3648"/>
                </a:cubicBezTo>
                <a:cubicBezTo>
                  <a:pt x="735" y="3648"/>
                  <a:pt x="239" y="4243"/>
                  <a:pt x="692" y="4817"/>
                </a:cubicBezTo>
                <a:lnTo>
                  <a:pt x="6564" y="12886"/>
                </a:lnTo>
                <a:cubicBezTo>
                  <a:pt x="6649" y="13055"/>
                  <a:pt x="6818" y="13140"/>
                  <a:pt x="6944" y="13182"/>
                </a:cubicBezTo>
                <a:lnTo>
                  <a:pt x="6944" y="19012"/>
                </a:lnTo>
                <a:lnTo>
                  <a:pt x="1410" y="12422"/>
                </a:lnTo>
                <a:cubicBezTo>
                  <a:pt x="1257" y="12289"/>
                  <a:pt x="1090" y="12233"/>
                  <a:pt x="931" y="12233"/>
                </a:cubicBezTo>
                <a:cubicBezTo>
                  <a:pt x="428" y="12233"/>
                  <a:pt x="1" y="12795"/>
                  <a:pt x="354" y="13309"/>
                </a:cubicBezTo>
                <a:lnTo>
                  <a:pt x="6987" y="21251"/>
                </a:lnTo>
                <a:lnTo>
                  <a:pt x="6987" y="57247"/>
                </a:lnTo>
                <a:cubicBezTo>
                  <a:pt x="6987" y="57627"/>
                  <a:pt x="7282" y="57923"/>
                  <a:pt x="7663" y="57965"/>
                </a:cubicBezTo>
                <a:cubicBezTo>
                  <a:pt x="8085" y="57923"/>
                  <a:pt x="8381" y="57627"/>
                  <a:pt x="8381" y="57247"/>
                </a:cubicBezTo>
                <a:lnTo>
                  <a:pt x="8381" y="21251"/>
                </a:lnTo>
                <a:lnTo>
                  <a:pt x="15014" y="13309"/>
                </a:lnTo>
                <a:cubicBezTo>
                  <a:pt x="15309" y="13013"/>
                  <a:pt x="15267" y="12591"/>
                  <a:pt x="14971" y="12337"/>
                </a:cubicBezTo>
                <a:cubicBezTo>
                  <a:pt x="14834" y="12219"/>
                  <a:pt x="14661" y="12156"/>
                  <a:pt x="14489" y="12156"/>
                </a:cubicBezTo>
                <a:cubicBezTo>
                  <a:pt x="14290" y="12156"/>
                  <a:pt x="14093" y="12240"/>
                  <a:pt x="13957" y="12422"/>
                </a:cubicBezTo>
                <a:lnTo>
                  <a:pt x="8381" y="19012"/>
                </a:lnTo>
                <a:lnTo>
                  <a:pt x="8381" y="13182"/>
                </a:lnTo>
                <a:cubicBezTo>
                  <a:pt x="8550" y="13140"/>
                  <a:pt x="8719" y="13055"/>
                  <a:pt x="8803" y="12886"/>
                </a:cubicBezTo>
                <a:lnTo>
                  <a:pt x="14676" y="4817"/>
                </a:lnTo>
                <a:cubicBezTo>
                  <a:pt x="15129" y="4243"/>
                  <a:pt x="14632" y="3648"/>
                  <a:pt x="14111" y="3648"/>
                </a:cubicBezTo>
                <a:cubicBezTo>
                  <a:pt x="13903" y="3648"/>
                  <a:pt x="13692" y="3743"/>
                  <a:pt x="13535" y="3972"/>
                </a:cubicBezTo>
                <a:lnTo>
                  <a:pt x="8381" y="11070"/>
                </a:lnTo>
                <a:lnTo>
                  <a:pt x="8381" y="719"/>
                </a:lnTo>
                <a:cubicBezTo>
                  <a:pt x="8381" y="339"/>
                  <a:pt x="8085" y="1"/>
                  <a:pt x="770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9008843" y="3349386"/>
            <a:ext cx="755602" cy="979230"/>
          </a:xfrm>
          <a:custGeom>
            <a:avLst/>
            <a:gdLst/>
            <a:ahLst/>
            <a:cxnLst/>
            <a:rect l="l" t="t" r="r" b="b"/>
            <a:pathLst>
              <a:path w="25392" h="32907" extrusionOk="0">
                <a:moveTo>
                  <a:pt x="12801" y="1"/>
                </a:moveTo>
                <a:cubicBezTo>
                  <a:pt x="12314" y="1"/>
                  <a:pt x="11821" y="27"/>
                  <a:pt x="11323" y="79"/>
                </a:cubicBezTo>
                <a:cubicBezTo>
                  <a:pt x="5577" y="713"/>
                  <a:pt x="1014" y="4980"/>
                  <a:pt x="338" y="10303"/>
                </a:cubicBezTo>
                <a:cubicBezTo>
                  <a:pt x="0" y="13303"/>
                  <a:pt x="845" y="16345"/>
                  <a:pt x="2789" y="18669"/>
                </a:cubicBezTo>
                <a:cubicBezTo>
                  <a:pt x="4225" y="20443"/>
                  <a:pt x="4943" y="22682"/>
                  <a:pt x="4817" y="24964"/>
                </a:cubicBezTo>
                <a:lnTo>
                  <a:pt x="4817" y="25428"/>
                </a:lnTo>
                <a:cubicBezTo>
                  <a:pt x="4817" y="29526"/>
                  <a:pt x="8365" y="32864"/>
                  <a:pt x="12802" y="32906"/>
                </a:cubicBezTo>
                <a:cubicBezTo>
                  <a:pt x="12830" y="32906"/>
                  <a:pt x="12858" y="32907"/>
                  <a:pt x="12886" y="32907"/>
                </a:cubicBezTo>
                <a:cubicBezTo>
                  <a:pt x="17243" y="32907"/>
                  <a:pt x="20914" y="29669"/>
                  <a:pt x="20998" y="25555"/>
                </a:cubicBezTo>
                <a:cubicBezTo>
                  <a:pt x="21040" y="25217"/>
                  <a:pt x="20998" y="24837"/>
                  <a:pt x="20955" y="24457"/>
                </a:cubicBezTo>
                <a:cubicBezTo>
                  <a:pt x="20702" y="22429"/>
                  <a:pt x="21336" y="20443"/>
                  <a:pt x="22688" y="18922"/>
                </a:cubicBezTo>
                <a:cubicBezTo>
                  <a:pt x="24420" y="16894"/>
                  <a:pt x="25391" y="14275"/>
                  <a:pt x="25391" y="11613"/>
                </a:cubicBezTo>
                <a:cubicBezTo>
                  <a:pt x="25352" y="5180"/>
                  <a:pt x="19709" y="1"/>
                  <a:pt x="128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9243927" y="3724807"/>
            <a:ext cx="308466" cy="924387"/>
          </a:xfrm>
          <a:custGeom>
            <a:avLst/>
            <a:gdLst/>
            <a:ahLst/>
            <a:cxnLst/>
            <a:rect l="l" t="t" r="r" b="b"/>
            <a:pathLst>
              <a:path w="10366" h="31064" extrusionOk="0">
                <a:moveTo>
                  <a:pt x="4902" y="1"/>
                </a:moveTo>
                <a:cubicBezTo>
                  <a:pt x="4542" y="1"/>
                  <a:pt x="4183" y="243"/>
                  <a:pt x="4226" y="729"/>
                </a:cubicBezTo>
                <a:lnTo>
                  <a:pt x="4226" y="6855"/>
                </a:lnTo>
                <a:lnTo>
                  <a:pt x="1226" y="2757"/>
                </a:lnTo>
                <a:cubicBezTo>
                  <a:pt x="1100" y="2582"/>
                  <a:pt x="900" y="2480"/>
                  <a:pt x="697" y="2480"/>
                </a:cubicBezTo>
                <a:cubicBezTo>
                  <a:pt x="557" y="2480"/>
                  <a:pt x="417" y="2528"/>
                  <a:pt x="296" y="2630"/>
                </a:cubicBezTo>
                <a:cubicBezTo>
                  <a:pt x="43" y="2842"/>
                  <a:pt x="1" y="3264"/>
                  <a:pt x="212" y="3518"/>
                </a:cubicBezTo>
                <a:lnTo>
                  <a:pt x="4057" y="8799"/>
                </a:lnTo>
                <a:cubicBezTo>
                  <a:pt x="4141" y="8883"/>
                  <a:pt x="4226" y="8968"/>
                  <a:pt x="4310" y="9010"/>
                </a:cubicBezTo>
                <a:lnTo>
                  <a:pt x="4395" y="30430"/>
                </a:lnTo>
                <a:cubicBezTo>
                  <a:pt x="4437" y="30852"/>
                  <a:pt x="4754" y="31063"/>
                  <a:pt x="5071" y="31063"/>
                </a:cubicBezTo>
                <a:cubicBezTo>
                  <a:pt x="5387" y="31063"/>
                  <a:pt x="5704" y="30852"/>
                  <a:pt x="5746" y="30430"/>
                </a:cubicBezTo>
                <a:lnTo>
                  <a:pt x="5662" y="14206"/>
                </a:lnTo>
                <a:lnTo>
                  <a:pt x="9929" y="9094"/>
                </a:lnTo>
                <a:cubicBezTo>
                  <a:pt x="10366" y="8564"/>
                  <a:pt x="9904" y="7941"/>
                  <a:pt x="9394" y="7941"/>
                </a:cubicBezTo>
                <a:cubicBezTo>
                  <a:pt x="9214" y="7941"/>
                  <a:pt x="9027" y="8019"/>
                  <a:pt x="8873" y="8207"/>
                </a:cubicBezTo>
                <a:lnTo>
                  <a:pt x="5662" y="12094"/>
                </a:lnTo>
                <a:lnTo>
                  <a:pt x="5577" y="729"/>
                </a:lnTo>
                <a:cubicBezTo>
                  <a:pt x="5620" y="243"/>
                  <a:pt x="5261" y="1"/>
                  <a:pt x="490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4232764" y="3146589"/>
            <a:ext cx="859962" cy="1112901"/>
          </a:xfrm>
          <a:custGeom>
            <a:avLst/>
            <a:gdLst/>
            <a:ahLst/>
            <a:cxnLst/>
            <a:rect l="l" t="t" r="r" b="b"/>
            <a:pathLst>
              <a:path w="28899" h="37399" extrusionOk="0">
                <a:moveTo>
                  <a:pt x="14304" y="0"/>
                </a:moveTo>
                <a:cubicBezTo>
                  <a:pt x="6444" y="0"/>
                  <a:pt x="40" y="5896"/>
                  <a:pt x="1" y="13189"/>
                </a:cubicBezTo>
                <a:cubicBezTo>
                  <a:pt x="1" y="16231"/>
                  <a:pt x="1099" y="19189"/>
                  <a:pt x="3085" y="21470"/>
                </a:cubicBezTo>
                <a:cubicBezTo>
                  <a:pt x="4606" y="23202"/>
                  <a:pt x="5324" y="25484"/>
                  <a:pt x="5028" y="27765"/>
                </a:cubicBezTo>
                <a:cubicBezTo>
                  <a:pt x="4986" y="28187"/>
                  <a:pt x="4944" y="28610"/>
                  <a:pt x="4986" y="29032"/>
                </a:cubicBezTo>
                <a:cubicBezTo>
                  <a:pt x="5070" y="33670"/>
                  <a:pt x="9202" y="37399"/>
                  <a:pt x="14157" y="37399"/>
                </a:cubicBezTo>
                <a:cubicBezTo>
                  <a:pt x="14212" y="37399"/>
                  <a:pt x="14267" y="37398"/>
                  <a:pt x="14323" y="37398"/>
                </a:cubicBezTo>
                <a:cubicBezTo>
                  <a:pt x="19350" y="37313"/>
                  <a:pt x="23406" y="33553"/>
                  <a:pt x="23406" y="28863"/>
                </a:cubicBezTo>
                <a:lnTo>
                  <a:pt x="23406" y="28356"/>
                </a:lnTo>
                <a:cubicBezTo>
                  <a:pt x="23237" y="25779"/>
                  <a:pt x="24082" y="23202"/>
                  <a:pt x="25687" y="21217"/>
                </a:cubicBezTo>
                <a:cubicBezTo>
                  <a:pt x="27884" y="18555"/>
                  <a:pt x="28898" y="15133"/>
                  <a:pt x="28476" y="11711"/>
                </a:cubicBezTo>
                <a:cubicBezTo>
                  <a:pt x="27758" y="5627"/>
                  <a:pt x="22519" y="769"/>
                  <a:pt x="16013" y="93"/>
                </a:cubicBezTo>
                <a:cubicBezTo>
                  <a:pt x="15437" y="30"/>
                  <a:pt x="14867" y="0"/>
                  <a:pt x="143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4473443" y="3572359"/>
            <a:ext cx="352745" cy="1054517"/>
          </a:xfrm>
          <a:custGeom>
            <a:avLst/>
            <a:gdLst/>
            <a:ahLst/>
            <a:cxnLst/>
            <a:rect l="l" t="t" r="r" b="b"/>
            <a:pathLst>
              <a:path w="11854" h="35437" extrusionOk="0">
                <a:moveTo>
                  <a:pt x="6251" y="1"/>
                </a:moveTo>
                <a:cubicBezTo>
                  <a:pt x="5844" y="1"/>
                  <a:pt x="5432" y="276"/>
                  <a:pt x="5474" y="825"/>
                </a:cubicBezTo>
                <a:lnTo>
                  <a:pt x="5432" y="13753"/>
                </a:lnTo>
                <a:lnTo>
                  <a:pt x="1714" y="9317"/>
                </a:lnTo>
                <a:cubicBezTo>
                  <a:pt x="1549" y="9096"/>
                  <a:pt x="1341" y="9005"/>
                  <a:pt x="1136" y="9005"/>
                </a:cubicBezTo>
                <a:cubicBezTo>
                  <a:pt x="555" y="9005"/>
                  <a:pt x="0" y="9737"/>
                  <a:pt x="531" y="10331"/>
                </a:cubicBezTo>
                <a:lnTo>
                  <a:pt x="5390" y="16119"/>
                </a:lnTo>
                <a:lnTo>
                  <a:pt x="5305" y="34581"/>
                </a:lnTo>
                <a:cubicBezTo>
                  <a:pt x="5263" y="35151"/>
                  <a:pt x="5664" y="35436"/>
                  <a:pt x="6066" y="35436"/>
                </a:cubicBezTo>
                <a:cubicBezTo>
                  <a:pt x="6467" y="35436"/>
                  <a:pt x="6868" y="35151"/>
                  <a:pt x="6826" y="34581"/>
                </a:cubicBezTo>
                <a:lnTo>
                  <a:pt x="6953" y="10246"/>
                </a:lnTo>
                <a:cubicBezTo>
                  <a:pt x="7037" y="10162"/>
                  <a:pt x="7164" y="10119"/>
                  <a:pt x="7206" y="9993"/>
                </a:cubicBezTo>
                <a:lnTo>
                  <a:pt x="11600" y="4036"/>
                </a:lnTo>
                <a:cubicBezTo>
                  <a:pt x="11854" y="3698"/>
                  <a:pt x="11811" y="3191"/>
                  <a:pt x="11473" y="2979"/>
                </a:cubicBezTo>
                <a:cubicBezTo>
                  <a:pt x="11336" y="2877"/>
                  <a:pt x="11178" y="2829"/>
                  <a:pt x="11022" y="2829"/>
                </a:cubicBezTo>
                <a:cubicBezTo>
                  <a:pt x="10793" y="2829"/>
                  <a:pt x="10568" y="2931"/>
                  <a:pt x="10417" y="3106"/>
                </a:cubicBezTo>
                <a:lnTo>
                  <a:pt x="6995" y="7796"/>
                </a:lnTo>
                <a:lnTo>
                  <a:pt x="6995" y="825"/>
                </a:lnTo>
                <a:cubicBezTo>
                  <a:pt x="7059" y="276"/>
                  <a:pt x="6657" y="1"/>
                  <a:pt x="625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4838746" y="2563044"/>
            <a:ext cx="1038447" cy="1346943"/>
          </a:xfrm>
          <a:custGeom>
            <a:avLst/>
            <a:gdLst/>
            <a:ahLst/>
            <a:cxnLst/>
            <a:rect l="l" t="t" r="r" b="b"/>
            <a:pathLst>
              <a:path w="34897" h="45264" extrusionOk="0">
                <a:moveTo>
                  <a:pt x="17276" y="0"/>
                </a:moveTo>
                <a:cubicBezTo>
                  <a:pt x="7751" y="0"/>
                  <a:pt x="0" y="7161"/>
                  <a:pt x="0" y="16027"/>
                </a:cubicBezTo>
                <a:cubicBezTo>
                  <a:pt x="0" y="19703"/>
                  <a:pt x="1310" y="23294"/>
                  <a:pt x="3760" y="26082"/>
                </a:cubicBezTo>
                <a:cubicBezTo>
                  <a:pt x="5619" y="28152"/>
                  <a:pt x="6464" y="30898"/>
                  <a:pt x="6168" y="33687"/>
                </a:cubicBezTo>
                <a:cubicBezTo>
                  <a:pt x="6084" y="34194"/>
                  <a:pt x="6084" y="34701"/>
                  <a:pt x="6084" y="35208"/>
                </a:cubicBezTo>
                <a:cubicBezTo>
                  <a:pt x="6251" y="40775"/>
                  <a:pt x="11271" y="45264"/>
                  <a:pt x="17281" y="45264"/>
                </a:cubicBezTo>
                <a:cubicBezTo>
                  <a:pt x="17337" y="45264"/>
                  <a:pt x="17393" y="45263"/>
                  <a:pt x="17449" y="45263"/>
                </a:cubicBezTo>
                <a:cubicBezTo>
                  <a:pt x="23490" y="45136"/>
                  <a:pt x="28391" y="40573"/>
                  <a:pt x="28391" y="34912"/>
                </a:cubicBezTo>
                <a:lnTo>
                  <a:pt x="28391" y="34236"/>
                </a:lnTo>
                <a:cubicBezTo>
                  <a:pt x="28180" y="31109"/>
                  <a:pt x="29151" y="28025"/>
                  <a:pt x="31095" y="25617"/>
                </a:cubicBezTo>
                <a:cubicBezTo>
                  <a:pt x="33714" y="22364"/>
                  <a:pt x="34897" y="18224"/>
                  <a:pt x="34390" y="14084"/>
                </a:cubicBezTo>
                <a:cubicBezTo>
                  <a:pt x="33460" y="6775"/>
                  <a:pt x="27166" y="944"/>
                  <a:pt x="19223" y="99"/>
                </a:cubicBezTo>
                <a:cubicBezTo>
                  <a:pt x="18567" y="33"/>
                  <a:pt x="17917" y="0"/>
                  <a:pt x="172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148522" y="3078920"/>
            <a:ext cx="409344" cy="1546378"/>
          </a:xfrm>
          <a:custGeom>
            <a:avLst/>
            <a:gdLst/>
            <a:ahLst/>
            <a:cxnLst/>
            <a:rect l="l" t="t" r="r" b="b"/>
            <a:pathLst>
              <a:path w="13756" h="51966" extrusionOk="0">
                <a:moveTo>
                  <a:pt x="6954" y="1"/>
                </a:moveTo>
                <a:cubicBezTo>
                  <a:pt x="6574" y="1"/>
                  <a:pt x="6320" y="296"/>
                  <a:pt x="6320" y="634"/>
                </a:cubicBezTo>
                <a:lnTo>
                  <a:pt x="6320" y="9887"/>
                </a:lnTo>
                <a:lnTo>
                  <a:pt x="1673" y="3549"/>
                </a:lnTo>
                <a:cubicBezTo>
                  <a:pt x="1543" y="3336"/>
                  <a:pt x="1360" y="3249"/>
                  <a:pt x="1176" y="3249"/>
                </a:cubicBezTo>
                <a:cubicBezTo>
                  <a:pt x="705" y="3249"/>
                  <a:pt x="233" y="3823"/>
                  <a:pt x="659" y="4310"/>
                </a:cubicBezTo>
                <a:lnTo>
                  <a:pt x="5940" y="11577"/>
                </a:lnTo>
                <a:cubicBezTo>
                  <a:pt x="6025" y="11703"/>
                  <a:pt x="6151" y="11788"/>
                  <a:pt x="6320" y="11830"/>
                </a:cubicBezTo>
                <a:lnTo>
                  <a:pt x="6320" y="17069"/>
                </a:lnTo>
                <a:lnTo>
                  <a:pt x="1293" y="11112"/>
                </a:lnTo>
                <a:cubicBezTo>
                  <a:pt x="1160" y="10979"/>
                  <a:pt x="1010" y="10923"/>
                  <a:pt x="865" y="10923"/>
                </a:cubicBezTo>
                <a:cubicBezTo>
                  <a:pt x="409" y="10923"/>
                  <a:pt x="1" y="11476"/>
                  <a:pt x="321" y="11957"/>
                </a:cubicBezTo>
                <a:lnTo>
                  <a:pt x="6320" y="19012"/>
                </a:lnTo>
                <a:lnTo>
                  <a:pt x="6320" y="51332"/>
                </a:lnTo>
                <a:cubicBezTo>
                  <a:pt x="6278" y="51670"/>
                  <a:pt x="6574" y="51966"/>
                  <a:pt x="6954" y="51966"/>
                </a:cubicBezTo>
                <a:cubicBezTo>
                  <a:pt x="7292" y="51966"/>
                  <a:pt x="7546" y="51670"/>
                  <a:pt x="7546" y="51332"/>
                </a:cubicBezTo>
                <a:lnTo>
                  <a:pt x="7546" y="19012"/>
                </a:lnTo>
                <a:lnTo>
                  <a:pt x="13545" y="11915"/>
                </a:lnTo>
                <a:cubicBezTo>
                  <a:pt x="13756" y="11661"/>
                  <a:pt x="13714" y="11281"/>
                  <a:pt x="13460" y="11027"/>
                </a:cubicBezTo>
                <a:cubicBezTo>
                  <a:pt x="13351" y="10936"/>
                  <a:pt x="13210" y="10892"/>
                  <a:pt x="13068" y="10892"/>
                </a:cubicBezTo>
                <a:cubicBezTo>
                  <a:pt x="12881" y="10892"/>
                  <a:pt x="12693" y="10968"/>
                  <a:pt x="12573" y="11112"/>
                </a:cubicBezTo>
                <a:lnTo>
                  <a:pt x="7588" y="17069"/>
                </a:lnTo>
                <a:lnTo>
                  <a:pt x="7588" y="11788"/>
                </a:lnTo>
                <a:cubicBezTo>
                  <a:pt x="7715" y="11788"/>
                  <a:pt x="7841" y="11703"/>
                  <a:pt x="7926" y="11577"/>
                </a:cubicBezTo>
                <a:lnTo>
                  <a:pt x="13207" y="4310"/>
                </a:lnTo>
                <a:cubicBezTo>
                  <a:pt x="13515" y="3816"/>
                  <a:pt x="13103" y="3323"/>
                  <a:pt x="12660" y="3323"/>
                </a:cubicBezTo>
                <a:cubicBezTo>
                  <a:pt x="12497" y="3323"/>
                  <a:pt x="12330" y="3390"/>
                  <a:pt x="12193" y="3549"/>
                </a:cubicBezTo>
                <a:lnTo>
                  <a:pt x="7588" y="9887"/>
                </a:lnTo>
                <a:lnTo>
                  <a:pt x="7588" y="634"/>
                </a:lnTo>
                <a:cubicBezTo>
                  <a:pt x="7588" y="296"/>
                  <a:pt x="7292" y="1"/>
                  <a:pt x="695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360484" y="2865202"/>
            <a:ext cx="1982593" cy="667610"/>
          </a:xfrm>
          <a:custGeom>
            <a:avLst/>
            <a:gdLst/>
            <a:ahLst/>
            <a:cxnLst/>
            <a:rect l="l" t="t" r="r" b="b"/>
            <a:pathLst>
              <a:path w="66625" h="22435" extrusionOk="0">
                <a:moveTo>
                  <a:pt x="21462" y="0"/>
                </a:moveTo>
                <a:lnTo>
                  <a:pt x="0" y="22434"/>
                </a:lnTo>
                <a:lnTo>
                  <a:pt x="44825" y="22434"/>
                </a:lnTo>
                <a:lnTo>
                  <a:pt x="66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6694364" y="2862672"/>
            <a:ext cx="1361554" cy="784527"/>
          </a:xfrm>
          <a:custGeom>
            <a:avLst/>
            <a:gdLst/>
            <a:ahLst/>
            <a:cxnLst/>
            <a:rect l="l" t="t" r="r" b="b"/>
            <a:pathLst>
              <a:path w="45755" h="26364" extrusionOk="0">
                <a:moveTo>
                  <a:pt x="21927" y="1"/>
                </a:moveTo>
                <a:lnTo>
                  <a:pt x="21800" y="85"/>
                </a:lnTo>
                <a:lnTo>
                  <a:pt x="0" y="22519"/>
                </a:lnTo>
                <a:lnTo>
                  <a:pt x="3845" y="26364"/>
                </a:lnTo>
                <a:lnTo>
                  <a:pt x="23617" y="7437"/>
                </a:lnTo>
                <a:lnTo>
                  <a:pt x="42501" y="26364"/>
                </a:lnTo>
                <a:lnTo>
                  <a:pt x="45755" y="23111"/>
                </a:lnTo>
                <a:lnTo>
                  <a:pt x="2192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5345397" y="3532782"/>
            <a:ext cx="1463385" cy="114418"/>
          </a:xfrm>
          <a:custGeom>
            <a:avLst/>
            <a:gdLst/>
            <a:ahLst/>
            <a:cxnLst/>
            <a:rect l="l" t="t" r="r" b="b"/>
            <a:pathLst>
              <a:path w="49177" h="3845" extrusionOk="0">
                <a:moveTo>
                  <a:pt x="0" y="0"/>
                </a:moveTo>
                <a:lnTo>
                  <a:pt x="3338" y="3845"/>
                </a:lnTo>
                <a:lnTo>
                  <a:pt x="49177" y="3845"/>
                </a:lnTo>
                <a:lnTo>
                  <a:pt x="453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6801224" y="3078920"/>
            <a:ext cx="1142807" cy="1469693"/>
          </a:xfrm>
          <a:custGeom>
            <a:avLst/>
            <a:gdLst/>
            <a:ahLst/>
            <a:cxnLst/>
            <a:rect l="l" t="t" r="r" b="b"/>
            <a:pathLst>
              <a:path w="38404" h="49389" extrusionOk="0">
                <a:moveTo>
                  <a:pt x="19857" y="1"/>
                </a:moveTo>
                <a:lnTo>
                  <a:pt x="254" y="18590"/>
                </a:lnTo>
                <a:lnTo>
                  <a:pt x="0" y="19054"/>
                </a:lnTo>
                <a:lnTo>
                  <a:pt x="0" y="49389"/>
                </a:lnTo>
                <a:lnTo>
                  <a:pt x="38403" y="49135"/>
                </a:lnTo>
                <a:lnTo>
                  <a:pt x="38403" y="18843"/>
                </a:lnTo>
                <a:lnTo>
                  <a:pt x="38403" y="18590"/>
                </a:lnTo>
                <a:lnTo>
                  <a:pt x="198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7145696" y="3824435"/>
            <a:ext cx="261509" cy="163458"/>
          </a:xfrm>
          <a:custGeom>
            <a:avLst/>
            <a:gdLst/>
            <a:ahLst/>
            <a:cxnLst/>
            <a:rect l="l" t="t" r="r" b="b"/>
            <a:pathLst>
              <a:path w="8788" h="5493" extrusionOk="0">
                <a:moveTo>
                  <a:pt x="803" y="1"/>
                </a:moveTo>
                <a:cubicBezTo>
                  <a:pt x="338" y="1"/>
                  <a:pt x="0" y="339"/>
                  <a:pt x="0" y="803"/>
                </a:cubicBezTo>
                <a:lnTo>
                  <a:pt x="0" y="5493"/>
                </a:lnTo>
                <a:lnTo>
                  <a:pt x="8788" y="549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7145696" y="4053240"/>
            <a:ext cx="261509" cy="174796"/>
          </a:xfrm>
          <a:custGeom>
            <a:avLst/>
            <a:gdLst/>
            <a:ahLst/>
            <a:cxnLst/>
            <a:rect l="l" t="t" r="r" b="b"/>
            <a:pathLst>
              <a:path w="8788" h="5874" extrusionOk="0">
                <a:moveTo>
                  <a:pt x="0" y="1"/>
                </a:moveTo>
                <a:lnTo>
                  <a:pt x="0" y="5028"/>
                </a:lnTo>
                <a:cubicBezTo>
                  <a:pt x="0" y="5493"/>
                  <a:pt x="338" y="5831"/>
                  <a:pt x="803" y="5873"/>
                </a:cubicBezTo>
                <a:lnTo>
                  <a:pt x="8788" y="587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7472553" y="3824435"/>
            <a:ext cx="241423" cy="163458"/>
          </a:xfrm>
          <a:custGeom>
            <a:avLst/>
            <a:gdLst/>
            <a:ahLst/>
            <a:cxnLst/>
            <a:rect l="l" t="t" r="r" b="b"/>
            <a:pathLst>
              <a:path w="8113" h="5493" extrusionOk="0">
                <a:moveTo>
                  <a:pt x="0" y="1"/>
                </a:moveTo>
                <a:lnTo>
                  <a:pt x="0" y="5493"/>
                </a:lnTo>
                <a:lnTo>
                  <a:pt x="8112" y="5493"/>
                </a:lnTo>
                <a:lnTo>
                  <a:pt x="8112" y="803"/>
                </a:lnTo>
                <a:cubicBezTo>
                  <a:pt x="8112" y="339"/>
                  <a:pt x="7732" y="1"/>
                  <a:pt x="726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7472553" y="4053240"/>
            <a:ext cx="241423" cy="173546"/>
          </a:xfrm>
          <a:custGeom>
            <a:avLst/>
            <a:gdLst/>
            <a:ahLst/>
            <a:cxnLst/>
            <a:rect l="l" t="t" r="r" b="b"/>
            <a:pathLst>
              <a:path w="8113" h="5832" extrusionOk="0">
                <a:moveTo>
                  <a:pt x="0" y="1"/>
                </a:moveTo>
                <a:lnTo>
                  <a:pt x="0" y="5831"/>
                </a:lnTo>
                <a:lnTo>
                  <a:pt x="7267" y="5831"/>
                </a:lnTo>
                <a:cubicBezTo>
                  <a:pt x="7732" y="5831"/>
                  <a:pt x="8112" y="5493"/>
                  <a:pt x="8112" y="5028"/>
                </a:cubicBezTo>
                <a:lnTo>
                  <a:pt x="8112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5452257" y="3639641"/>
            <a:ext cx="1348997" cy="908973"/>
          </a:xfrm>
          <a:custGeom>
            <a:avLst/>
            <a:gdLst/>
            <a:ahLst/>
            <a:cxnLst/>
            <a:rect l="l" t="t" r="r" b="b"/>
            <a:pathLst>
              <a:path w="45333" h="30546" extrusionOk="0">
                <a:moveTo>
                  <a:pt x="0" y="0"/>
                </a:moveTo>
                <a:lnTo>
                  <a:pt x="0" y="30546"/>
                </a:lnTo>
                <a:lnTo>
                  <a:pt x="45332" y="30546"/>
                </a:lnTo>
                <a:lnTo>
                  <a:pt x="453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5978994" y="3972776"/>
            <a:ext cx="270347" cy="568309"/>
          </a:xfrm>
          <a:custGeom>
            <a:avLst/>
            <a:gdLst/>
            <a:ahLst/>
            <a:cxnLst/>
            <a:rect l="l" t="t" r="r" b="b"/>
            <a:pathLst>
              <a:path w="9085" h="19098" extrusionOk="0">
                <a:moveTo>
                  <a:pt x="1015" y="1"/>
                </a:moveTo>
                <a:cubicBezTo>
                  <a:pt x="466" y="1"/>
                  <a:pt x="1" y="466"/>
                  <a:pt x="1" y="1015"/>
                </a:cubicBezTo>
                <a:lnTo>
                  <a:pt x="1" y="19097"/>
                </a:lnTo>
                <a:lnTo>
                  <a:pt x="9084" y="19097"/>
                </a:lnTo>
                <a:lnTo>
                  <a:pt x="9084" y="1015"/>
                </a:lnTo>
                <a:cubicBezTo>
                  <a:pt x="9084" y="466"/>
                  <a:pt x="8620" y="1"/>
                  <a:pt x="80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6519599" y="3976555"/>
            <a:ext cx="114447" cy="94331"/>
          </a:xfrm>
          <a:custGeom>
            <a:avLst/>
            <a:gdLst/>
            <a:ahLst/>
            <a:cxnLst/>
            <a:rect l="l" t="t" r="r" b="b"/>
            <a:pathLst>
              <a:path w="3846" h="3170" extrusionOk="0">
                <a:moveTo>
                  <a:pt x="1" y="1"/>
                </a:moveTo>
                <a:lnTo>
                  <a:pt x="1" y="3169"/>
                </a:lnTo>
                <a:lnTo>
                  <a:pt x="3845" y="3127"/>
                </a:lnTo>
                <a:lnTo>
                  <a:pt x="3845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6378786" y="3976555"/>
            <a:ext cx="115697" cy="93081"/>
          </a:xfrm>
          <a:custGeom>
            <a:avLst/>
            <a:gdLst/>
            <a:ahLst/>
            <a:cxnLst/>
            <a:rect l="l" t="t" r="r" b="b"/>
            <a:pathLst>
              <a:path w="3888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88" y="3127"/>
                </a:lnTo>
                <a:lnTo>
                  <a:pt x="38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6378786" y="4094752"/>
            <a:ext cx="115697" cy="94302"/>
          </a:xfrm>
          <a:custGeom>
            <a:avLst/>
            <a:gdLst/>
            <a:ahLst/>
            <a:cxnLst/>
            <a:rect l="l" t="t" r="r" b="b"/>
            <a:pathLst>
              <a:path w="3888" h="3169" extrusionOk="0">
                <a:moveTo>
                  <a:pt x="3888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88" y="3169"/>
                </a:lnTo>
                <a:lnTo>
                  <a:pt x="3888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6519599" y="4096002"/>
            <a:ext cx="114447" cy="93052"/>
          </a:xfrm>
          <a:custGeom>
            <a:avLst/>
            <a:gdLst/>
            <a:ahLst/>
            <a:cxnLst/>
            <a:rect l="l" t="t" r="r" b="b"/>
            <a:pathLst>
              <a:path w="3846" h="3127" extrusionOk="0">
                <a:moveTo>
                  <a:pt x="1" y="0"/>
                </a:moveTo>
                <a:lnTo>
                  <a:pt x="1" y="3127"/>
                </a:lnTo>
                <a:lnTo>
                  <a:pt x="3507" y="3127"/>
                </a:lnTo>
                <a:cubicBezTo>
                  <a:pt x="3718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5732602" y="3976555"/>
            <a:ext cx="115697" cy="94331"/>
          </a:xfrm>
          <a:custGeom>
            <a:avLst/>
            <a:gdLst/>
            <a:ahLst/>
            <a:cxnLst/>
            <a:rect l="l" t="t" r="r" b="b"/>
            <a:pathLst>
              <a:path w="3888" h="3170" extrusionOk="0">
                <a:moveTo>
                  <a:pt x="0" y="1"/>
                </a:moveTo>
                <a:lnTo>
                  <a:pt x="0" y="3169"/>
                </a:lnTo>
                <a:lnTo>
                  <a:pt x="3887" y="3127"/>
                </a:lnTo>
                <a:lnTo>
                  <a:pt x="3887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5732602" y="4096002"/>
            <a:ext cx="114418" cy="93052"/>
          </a:xfrm>
          <a:custGeom>
            <a:avLst/>
            <a:gdLst/>
            <a:ahLst/>
            <a:cxnLst/>
            <a:rect l="l" t="t" r="r" b="b"/>
            <a:pathLst>
              <a:path w="3845" h="3127" extrusionOk="0">
                <a:moveTo>
                  <a:pt x="0" y="0"/>
                </a:moveTo>
                <a:lnTo>
                  <a:pt x="0" y="3127"/>
                </a:lnTo>
                <a:lnTo>
                  <a:pt x="3507" y="3127"/>
                </a:lnTo>
                <a:cubicBezTo>
                  <a:pt x="3676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5591790" y="3976555"/>
            <a:ext cx="114447" cy="93081"/>
          </a:xfrm>
          <a:custGeom>
            <a:avLst/>
            <a:gdLst/>
            <a:ahLst/>
            <a:cxnLst/>
            <a:rect l="l" t="t" r="r" b="b"/>
            <a:pathLst>
              <a:path w="3846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45" y="3127"/>
                </a:lnTo>
                <a:lnTo>
                  <a:pt x="3845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5591790" y="4094752"/>
            <a:ext cx="114447" cy="94302"/>
          </a:xfrm>
          <a:custGeom>
            <a:avLst/>
            <a:gdLst/>
            <a:ahLst/>
            <a:cxnLst/>
            <a:rect l="l" t="t" r="r" b="b"/>
            <a:pathLst>
              <a:path w="3846" h="3169" extrusionOk="0">
                <a:moveTo>
                  <a:pt x="3845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45" y="3169"/>
                </a:ln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4281800" y="4546074"/>
            <a:ext cx="4972210" cy="667574"/>
          </a:xfrm>
          <a:custGeom>
            <a:avLst/>
            <a:gdLst/>
            <a:ahLst/>
            <a:cxnLst/>
            <a:rect l="l" t="t" r="r" b="b"/>
            <a:pathLst>
              <a:path w="167091" h="20111" extrusionOk="0">
                <a:moveTo>
                  <a:pt x="18547" y="0"/>
                </a:moveTo>
                <a:cubicBezTo>
                  <a:pt x="8323" y="0"/>
                  <a:pt x="0" y="8323"/>
                  <a:pt x="0" y="18589"/>
                </a:cubicBezTo>
                <a:lnTo>
                  <a:pt x="0" y="20110"/>
                </a:lnTo>
                <a:lnTo>
                  <a:pt x="167091" y="20110"/>
                </a:lnTo>
                <a:lnTo>
                  <a:pt x="167091" y="18589"/>
                </a:lnTo>
                <a:cubicBezTo>
                  <a:pt x="167091" y="8323"/>
                  <a:pt x="158768" y="0"/>
                  <a:pt x="1485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4945605" y="4939567"/>
            <a:ext cx="3542779" cy="426217"/>
          </a:xfrm>
          <a:custGeom>
            <a:avLst/>
            <a:gdLst/>
            <a:ahLst/>
            <a:cxnLst/>
            <a:rect l="l" t="t" r="r" b="b"/>
            <a:pathLst>
              <a:path w="119055" h="14323" extrusionOk="0">
                <a:moveTo>
                  <a:pt x="13224" y="1"/>
                </a:moveTo>
                <a:cubicBezTo>
                  <a:pt x="5915" y="1"/>
                  <a:pt x="0" y="5915"/>
                  <a:pt x="0" y="13224"/>
                </a:cubicBezTo>
                <a:lnTo>
                  <a:pt x="0" y="14323"/>
                </a:lnTo>
                <a:lnTo>
                  <a:pt x="119055" y="14323"/>
                </a:lnTo>
                <a:lnTo>
                  <a:pt x="119055" y="13224"/>
                </a:lnTo>
                <a:cubicBezTo>
                  <a:pt x="119055" y="5915"/>
                  <a:pt x="113098" y="1"/>
                  <a:pt x="10578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7706387" y="4205539"/>
            <a:ext cx="668859" cy="867342"/>
          </a:xfrm>
          <a:custGeom>
            <a:avLst/>
            <a:gdLst/>
            <a:ahLst/>
            <a:cxnLst/>
            <a:rect l="l" t="t" r="r" b="b"/>
            <a:pathLst>
              <a:path w="22477" h="29147" extrusionOk="0">
                <a:moveTo>
                  <a:pt x="11078" y="1"/>
                </a:moveTo>
                <a:cubicBezTo>
                  <a:pt x="4980" y="1"/>
                  <a:pt x="40" y="4601"/>
                  <a:pt x="1" y="10261"/>
                </a:cubicBezTo>
                <a:cubicBezTo>
                  <a:pt x="1" y="12627"/>
                  <a:pt x="846" y="14908"/>
                  <a:pt x="2409" y="16725"/>
                </a:cubicBezTo>
                <a:cubicBezTo>
                  <a:pt x="3592" y="18077"/>
                  <a:pt x="4141" y="19851"/>
                  <a:pt x="3930" y="21626"/>
                </a:cubicBezTo>
                <a:cubicBezTo>
                  <a:pt x="3887" y="21964"/>
                  <a:pt x="3845" y="22302"/>
                  <a:pt x="3887" y="22640"/>
                </a:cubicBezTo>
                <a:cubicBezTo>
                  <a:pt x="3971" y="26247"/>
                  <a:pt x="7179" y="29146"/>
                  <a:pt x="11070" y="29146"/>
                </a:cubicBezTo>
                <a:cubicBezTo>
                  <a:pt x="11098" y="29146"/>
                  <a:pt x="11126" y="29146"/>
                  <a:pt x="11154" y="29146"/>
                </a:cubicBezTo>
                <a:cubicBezTo>
                  <a:pt x="15041" y="29104"/>
                  <a:pt x="18209" y="26146"/>
                  <a:pt x="18252" y="22513"/>
                </a:cubicBezTo>
                <a:lnTo>
                  <a:pt x="18252" y="22048"/>
                </a:lnTo>
                <a:cubicBezTo>
                  <a:pt x="18125" y="20063"/>
                  <a:pt x="18759" y="18077"/>
                  <a:pt x="20026" y="16514"/>
                </a:cubicBezTo>
                <a:cubicBezTo>
                  <a:pt x="21716" y="14444"/>
                  <a:pt x="22476" y="11782"/>
                  <a:pt x="22181" y="9120"/>
                </a:cubicBezTo>
                <a:cubicBezTo>
                  <a:pt x="21589" y="4346"/>
                  <a:pt x="17533" y="629"/>
                  <a:pt x="12464" y="79"/>
                </a:cubicBezTo>
                <a:cubicBezTo>
                  <a:pt x="11996" y="26"/>
                  <a:pt x="11534" y="1"/>
                  <a:pt x="110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7896091" y="4537276"/>
            <a:ext cx="272966" cy="820027"/>
          </a:xfrm>
          <a:custGeom>
            <a:avLst/>
            <a:gdLst/>
            <a:ahLst/>
            <a:cxnLst/>
            <a:rect l="l" t="t" r="r" b="b"/>
            <a:pathLst>
              <a:path w="9173" h="27557" extrusionOk="0">
                <a:moveTo>
                  <a:pt x="4779" y="0"/>
                </a:moveTo>
                <a:cubicBezTo>
                  <a:pt x="4462" y="0"/>
                  <a:pt x="4145" y="212"/>
                  <a:pt x="4188" y="634"/>
                </a:cubicBezTo>
                <a:lnTo>
                  <a:pt x="4145" y="10731"/>
                </a:lnTo>
                <a:lnTo>
                  <a:pt x="1272" y="7267"/>
                </a:lnTo>
                <a:cubicBezTo>
                  <a:pt x="1139" y="7112"/>
                  <a:pt x="980" y="7047"/>
                  <a:pt x="826" y="7047"/>
                </a:cubicBezTo>
                <a:cubicBezTo>
                  <a:pt x="393" y="7047"/>
                  <a:pt x="0" y="7560"/>
                  <a:pt x="343" y="8027"/>
                </a:cubicBezTo>
                <a:lnTo>
                  <a:pt x="4145" y="12548"/>
                </a:lnTo>
                <a:lnTo>
                  <a:pt x="4061" y="26955"/>
                </a:lnTo>
                <a:cubicBezTo>
                  <a:pt x="4040" y="27356"/>
                  <a:pt x="4335" y="27557"/>
                  <a:pt x="4636" y="27557"/>
                </a:cubicBezTo>
                <a:cubicBezTo>
                  <a:pt x="4937" y="27557"/>
                  <a:pt x="5244" y="27356"/>
                  <a:pt x="5244" y="26955"/>
                </a:cubicBezTo>
                <a:lnTo>
                  <a:pt x="5328" y="7985"/>
                </a:lnTo>
                <a:cubicBezTo>
                  <a:pt x="5413" y="7943"/>
                  <a:pt x="5455" y="7858"/>
                  <a:pt x="5539" y="7816"/>
                </a:cubicBezTo>
                <a:lnTo>
                  <a:pt x="8962" y="3127"/>
                </a:lnTo>
                <a:cubicBezTo>
                  <a:pt x="9173" y="2873"/>
                  <a:pt x="9088" y="2493"/>
                  <a:pt x="8835" y="2324"/>
                </a:cubicBezTo>
                <a:cubicBezTo>
                  <a:pt x="8729" y="2236"/>
                  <a:pt x="8602" y="2192"/>
                  <a:pt x="8476" y="2192"/>
                </a:cubicBezTo>
                <a:cubicBezTo>
                  <a:pt x="8301" y="2192"/>
                  <a:pt x="8131" y="2278"/>
                  <a:pt x="8032" y="2451"/>
                </a:cubicBezTo>
                <a:lnTo>
                  <a:pt x="5371" y="6042"/>
                </a:lnTo>
                <a:lnTo>
                  <a:pt x="5371" y="634"/>
                </a:lnTo>
                <a:cubicBezTo>
                  <a:pt x="5413" y="212"/>
                  <a:pt x="5096" y="0"/>
                  <a:pt x="477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7290258" y="4556886"/>
            <a:ext cx="465199" cy="602738"/>
          </a:xfrm>
          <a:custGeom>
            <a:avLst/>
            <a:gdLst/>
            <a:ahLst/>
            <a:cxnLst/>
            <a:rect l="l" t="t" r="r" b="b"/>
            <a:pathLst>
              <a:path w="15633" h="20255" extrusionOk="0">
                <a:moveTo>
                  <a:pt x="7962" y="1"/>
                </a:moveTo>
                <a:cubicBezTo>
                  <a:pt x="7636" y="1"/>
                  <a:pt x="7306" y="20"/>
                  <a:pt x="6971" y="60"/>
                </a:cubicBezTo>
                <a:cubicBezTo>
                  <a:pt x="3423" y="440"/>
                  <a:pt x="592" y="3059"/>
                  <a:pt x="212" y="6354"/>
                </a:cubicBezTo>
                <a:cubicBezTo>
                  <a:pt x="1" y="8171"/>
                  <a:pt x="550" y="10030"/>
                  <a:pt x="1690" y="11466"/>
                </a:cubicBezTo>
                <a:cubicBezTo>
                  <a:pt x="2578" y="12565"/>
                  <a:pt x="3042" y="13959"/>
                  <a:pt x="2958" y="15353"/>
                </a:cubicBezTo>
                <a:lnTo>
                  <a:pt x="2958" y="15649"/>
                </a:lnTo>
                <a:cubicBezTo>
                  <a:pt x="2958" y="18184"/>
                  <a:pt x="5155" y="20212"/>
                  <a:pt x="7859" y="20254"/>
                </a:cubicBezTo>
                <a:cubicBezTo>
                  <a:pt x="7887" y="20255"/>
                  <a:pt x="7915" y="20255"/>
                  <a:pt x="7943" y="20255"/>
                </a:cubicBezTo>
                <a:cubicBezTo>
                  <a:pt x="10650" y="20255"/>
                  <a:pt x="12845" y="18242"/>
                  <a:pt x="12928" y="15734"/>
                </a:cubicBezTo>
                <a:cubicBezTo>
                  <a:pt x="12928" y="15480"/>
                  <a:pt x="12928" y="15269"/>
                  <a:pt x="12886" y="15058"/>
                </a:cubicBezTo>
                <a:cubicBezTo>
                  <a:pt x="12717" y="13790"/>
                  <a:pt x="13140" y="12565"/>
                  <a:pt x="13942" y="11635"/>
                </a:cubicBezTo>
                <a:cubicBezTo>
                  <a:pt x="15041" y="10368"/>
                  <a:pt x="15632" y="8763"/>
                  <a:pt x="15590" y="7115"/>
                </a:cubicBezTo>
                <a:cubicBezTo>
                  <a:pt x="15590" y="3194"/>
                  <a:pt x="12169" y="1"/>
                  <a:pt x="79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7433570" y="4788697"/>
            <a:ext cx="190627" cy="569559"/>
          </a:xfrm>
          <a:custGeom>
            <a:avLst/>
            <a:gdLst/>
            <a:ahLst/>
            <a:cxnLst/>
            <a:rect l="l" t="t" r="r" b="b"/>
            <a:pathLst>
              <a:path w="6406" h="19140" extrusionOk="0">
                <a:moveTo>
                  <a:pt x="3085" y="1"/>
                </a:moveTo>
                <a:cubicBezTo>
                  <a:pt x="2831" y="1"/>
                  <a:pt x="2662" y="170"/>
                  <a:pt x="2662" y="423"/>
                </a:cubicBezTo>
                <a:lnTo>
                  <a:pt x="2662" y="4183"/>
                </a:lnTo>
                <a:lnTo>
                  <a:pt x="804" y="1649"/>
                </a:lnTo>
                <a:cubicBezTo>
                  <a:pt x="727" y="1546"/>
                  <a:pt x="604" y="1490"/>
                  <a:pt x="471" y="1490"/>
                </a:cubicBezTo>
                <a:cubicBezTo>
                  <a:pt x="385" y="1490"/>
                  <a:pt x="295" y="1514"/>
                  <a:pt x="212" y="1564"/>
                </a:cubicBezTo>
                <a:cubicBezTo>
                  <a:pt x="43" y="1691"/>
                  <a:pt x="1" y="1987"/>
                  <a:pt x="128" y="2156"/>
                </a:cubicBezTo>
                <a:lnTo>
                  <a:pt x="2536" y="5409"/>
                </a:lnTo>
                <a:cubicBezTo>
                  <a:pt x="2578" y="5451"/>
                  <a:pt x="2620" y="5493"/>
                  <a:pt x="2662" y="5493"/>
                </a:cubicBezTo>
                <a:lnTo>
                  <a:pt x="2747" y="18717"/>
                </a:lnTo>
                <a:cubicBezTo>
                  <a:pt x="2747" y="18928"/>
                  <a:pt x="2916" y="19139"/>
                  <a:pt x="3127" y="19139"/>
                </a:cubicBezTo>
                <a:cubicBezTo>
                  <a:pt x="3381" y="19139"/>
                  <a:pt x="3550" y="18928"/>
                  <a:pt x="3550" y="18717"/>
                </a:cubicBezTo>
                <a:lnTo>
                  <a:pt x="3507" y="8704"/>
                </a:lnTo>
                <a:lnTo>
                  <a:pt x="6127" y="5535"/>
                </a:lnTo>
                <a:cubicBezTo>
                  <a:pt x="6406" y="5225"/>
                  <a:pt x="6139" y="4869"/>
                  <a:pt x="5843" y="4869"/>
                </a:cubicBezTo>
                <a:cubicBezTo>
                  <a:pt x="5736" y="4869"/>
                  <a:pt x="5625" y="4916"/>
                  <a:pt x="5535" y="5028"/>
                </a:cubicBezTo>
                <a:lnTo>
                  <a:pt x="3507" y="7394"/>
                </a:lnTo>
                <a:lnTo>
                  <a:pt x="3507" y="423"/>
                </a:lnTo>
                <a:cubicBezTo>
                  <a:pt x="3507" y="170"/>
                  <a:pt x="3296" y="1"/>
                  <a:pt x="308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6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- Numerical</a:t>
            </a:r>
            <a:endParaRPr dirty="0"/>
          </a:p>
        </p:txBody>
      </p:sp>
      <p:sp>
        <p:nvSpPr>
          <p:cNvPr id="893" name="Google Shape;893;p26"/>
          <p:cNvSpPr/>
          <p:nvPr/>
        </p:nvSpPr>
        <p:spPr>
          <a:xfrm>
            <a:off x="-5555638" y="723048"/>
            <a:ext cx="106534" cy="94700"/>
          </a:xfrm>
          <a:custGeom>
            <a:avLst/>
            <a:gdLst/>
            <a:ahLst/>
            <a:cxnLst/>
            <a:rect l="l" t="t" r="r" b="b"/>
            <a:pathLst>
              <a:path w="4019" h="3788" extrusionOk="0">
                <a:moveTo>
                  <a:pt x="4018" y="1"/>
                </a:moveTo>
                <a:lnTo>
                  <a:pt x="1" y="3788"/>
                </a:lnTo>
                <a:lnTo>
                  <a:pt x="4018" y="3788"/>
                </a:lnTo>
                <a:lnTo>
                  <a:pt x="4018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6"/>
          <p:cNvSpPr/>
          <p:nvPr/>
        </p:nvSpPr>
        <p:spPr>
          <a:xfrm>
            <a:off x="-5260011" y="1355471"/>
            <a:ext cx="107064" cy="94700"/>
          </a:xfrm>
          <a:custGeom>
            <a:avLst/>
            <a:gdLst/>
            <a:ahLst/>
            <a:cxnLst/>
            <a:rect l="l" t="t" r="r" b="b"/>
            <a:pathLst>
              <a:path w="4039" h="3788" extrusionOk="0">
                <a:moveTo>
                  <a:pt x="4038" y="0"/>
                </a:moveTo>
                <a:lnTo>
                  <a:pt x="0" y="3787"/>
                </a:lnTo>
                <a:lnTo>
                  <a:pt x="4038" y="3787"/>
                </a:lnTo>
                <a:lnTo>
                  <a:pt x="40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6"/>
          <p:cNvSpPr/>
          <p:nvPr/>
        </p:nvSpPr>
        <p:spPr>
          <a:xfrm>
            <a:off x="-4970507" y="1987869"/>
            <a:ext cx="107064" cy="94200"/>
          </a:xfrm>
          <a:custGeom>
            <a:avLst/>
            <a:gdLst/>
            <a:ahLst/>
            <a:cxnLst/>
            <a:rect l="l" t="t" r="r" b="b"/>
            <a:pathLst>
              <a:path w="4039" h="3768" extrusionOk="0">
                <a:moveTo>
                  <a:pt x="4038" y="1"/>
                </a:moveTo>
                <a:lnTo>
                  <a:pt x="0" y="3767"/>
                </a:lnTo>
                <a:lnTo>
                  <a:pt x="4038" y="3767"/>
                </a:lnTo>
                <a:lnTo>
                  <a:pt x="40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6"/>
          <p:cNvSpPr/>
          <p:nvPr/>
        </p:nvSpPr>
        <p:spPr>
          <a:xfrm>
            <a:off x="-5845142" y="185325"/>
            <a:ext cx="3108190" cy="632425"/>
          </a:xfrm>
          <a:custGeom>
            <a:avLst/>
            <a:gdLst/>
            <a:ahLst/>
            <a:cxnLst/>
            <a:rect l="l" t="t" r="r" b="b"/>
            <a:pathLst>
              <a:path w="117257" h="25297" extrusionOk="0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6"/>
          <p:cNvSpPr/>
          <p:nvPr/>
        </p:nvSpPr>
        <p:spPr>
          <a:xfrm>
            <a:off x="-5555638" y="817723"/>
            <a:ext cx="2424880" cy="631925"/>
          </a:xfrm>
          <a:custGeom>
            <a:avLst/>
            <a:gdLst/>
            <a:ahLst/>
            <a:cxnLst/>
            <a:rect l="l" t="t" r="r" b="b"/>
            <a:pathLst>
              <a:path w="91479" h="25277" extrusionOk="0">
                <a:moveTo>
                  <a:pt x="1" y="1"/>
                </a:moveTo>
                <a:lnTo>
                  <a:pt x="14647" y="25276"/>
                </a:lnTo>
                <a:lnTo>
                  <a:pt x="76602" y="25276"/>
                </a:lnTo>
                <a:lnTo>
                  <a:pt x="91479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6"/>
          <p:cNvSpPr/>
          <p:nvPr/>
        </p:nvSpPr>
        <p:spPr>
          <a:xfrm>
            <a:off x="-5259481" y="1449621"/>
            <a:ext cx="1739369" cy="632450"/>
          </a:xfrm>
          <a:custGeom>
            <a:avLst/>
            <a:gdLst/>
            <a:ahLst/>
            <a:cxnLst/>
            <a:rect l="l" t="t" r="r" b="b"/>
            <a:pathLst>
              <a:path w="65618" h="25298" extrusionOk="0">
                <a:moveTo>
                  <a:pt x="1" y="0"/>
                </a:moveTo>
                <a:lnTo>
                  <a:pt x="14417" y="25297"/>
                </a:lnTo>
                <a:lnTo>
                  <a:pt x="50887" y="25297"/>
                </a:lnTo>
                <a:lnTo>
                  <a:pt x="6561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6"/>
          <p:cNvSpPr/>
          <p:nvPr/>
        </p:nvSpPr>
        <p:spPr>
          <a:xfrm>
            <a:off x="-4970507" y="2082044"/>
            <a:ext cx="1061572" cy="632425"/>
          </a:xfrm>
          <a:custGeom>
            <a:avLst/>
            <a:gdLst/>
            <a:ahLst/>
            <a:cxnLst/>
            <a:rect l="l" t="t" r="r" b="b"/>
            <a:pathLst>
              <a:path w="40048" h="25297" extrusionOk="0">
                <a:moveTo>
                  <a:pt x="0" y="0"/>
                </a:moveTo>
                <a:lnTo>
                  <a:pt x="14668" y="25297"/>
                </a:lnTo>
                <a:lnTo>
                  <a:pt x="25360" y="25297"/>
                </a:lnTo>
                <a:lnTo>
                  <a:pt x="4004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1" name="Google Shape;901;p26"/>
          <p:cNvCxnSpPr/>
          <p:nvPr/>
        </p:nvCxnSpPr>
        <p:spPr>
          <a:xfrm rot="10800000">
            <a:off x="-3146278" y="740156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DD7E6B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26"/>
          <p:cNvCxnSpPr/>
          <p:nvPr/>
        </p:nvCxnSpPr>
        <p:spPr>
          <a:xfrm rot="10800000">
            <a:off x="-3857300" y="1918253"/>
            <a:ext cx="12843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26"/>
          <p:cNvCxnSpPr/>
          <p:nvPr/>
        </p:nvCxnSpPr>
        <p:spPr>
          <a:xfrm>
            <a:off x="-5537512" y="2605075"/>
            <a:ext cx="922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4" name="Google Shape;904;p26"/>
          <p:cNvSpPr/>
          <p:nvPr/>
        </p:nvSpPr>
        <p:spPr>
          <a:xfrm>
            <a:off x="-4722898" y="2665300"/>
            <a:ext cx="566400" cy="42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6"/>
          <p:cNvSpPr/>
          <p:nvPr/>
        </p:nvSpPr>
        <p:spPr>
          <a:xfrm>
            <a:off x="-4619562" y="3193035"/>
            <a:ext cx="349421" cy="348568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0B6742-1313-89BB-FC94-D9684D4A9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21" y="1402821"/>
            <a:ext cx="5741581" cy="354337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C129A76-848A-56E2-9ADB-6E77F91FDC95}"/>
              </a:ext>
            </a:extLst>
          </p:cNvPr>
          <p:cNvCxnSpPr/>
          <p:nvPr/>
        </p:nvCxnSpPr>
        <p:spPr>
          <a:xfrm>
            <a:off x="4458586" y="1034100"/>
            <a:ext cx="0" cy="54660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95E8B2A-17FE-3E31-C9C9-86B5935D87E6}"/>
              </a:ext>
            </a:extLst>
          </p:cNvPr>
          <p:cNvSpPr txBox="1"/>
          <p:nvPr/>
        </p:nvSpPr>
        <p:spPr>
          <a:xfrm>
            <a:off x="6500037" y="1231243"/>
            <a:ext cx="224701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u="sng" dirty="0"/>
              <a:t>Strong correlations </a:t>
            </a:r>
          </a:p>
          <a:p>
            <a:r>
              <a:rPr lang="en-US" sz="1200" dirty="0"/>
              <a:t> OverallQual (0.791)</a:t>
            </a:r>
          </a:p>
          <a:p>
            <a:endParaRPr lang="en-US" sz="1200" dirty="0"/>
          </a:p>
          <a:p>
            <a:r>
              <a:rPr lang="en-US" sz="1200" dirty="0"/>
              <a:t> GrLivArea (0.709)</a:t>
            </a:r>
          </a:p>
          <a:p>
            <a:endParaRPr lang="en-US" sz="1200" dirty="0"/>
          </a:p>
          <a:p>
            <a:r>
              <a:rPr lang="en-US" sz="1200" dirty="0"/>
              <a:t>GarageArea(0.623)</a:t>
            </a:r>
          </a:p>
          <a:p>
            <a:endParaRPr lang="en-US" sz="1200" dirty="0"/>
          </a:p>
          <a:p>
            <a:r>
              <a:rPr lang="en-US" sz="1200" dirty="0"/>
              <a:t> GarageCars (0.640)</a:t>
            </a:r>
          </a:p>
          <a:p>
            <a:endParaRPr lang="en-US" sz="1200" dirty="0"/>
          </a:p>
          <a:p>
            <a:r>
              <a:rPr lang="en-US" sz="1200" dirty="0"/>
              <a:t> X1stFlrSF (0.606)</a:t>
            </a:r>
          </a:p>
          <a:p>
            <a:endParaRPr lang="en-US" sz="1200" dirty="0"/>
          </a:p>
          <a:p>
            <a:r>
              <a:rPr lang="en-US" sz="1200" dirty="0"/>
              <a:t> TotalBsmtSF (0.614) </a:t>
            </a:r>
          </a:p>
          <a:p>
            <a:endParaRPr lang="en-US" sz="1200" dirty="0"/>
          </a:p>
          <a:p>
            <a:r>
              <a:rPr lang="en-US" sz="1200" dirty="0"/>
              <a:t>FullBath (0.561) </a:t>
            </a:r>
          </a:p>
          <a:p>
            <a:endParaRPr lang="en-US" sz="1200" dirty="0"/>
          </a:p>
          <a:p>
            <a:r>
              <a:rPr lang="en-US" sz="1200" dirty="0"/>
              <a:t>TotalRmsAbvGrd (0.534) </a:t>
            </a:r>
          </a:p>
          <a:p>
            <a:endParaRPr lang="en-US" sz="1200" dirty="0"/>
          </a:p>
          <a:p>
            <a:r>
              <a:rPr lang="en-US" sz="1200" dirty="0"/>
              <a:t>YearBuilt (0.523) </a:t>
            </a:r>
          </a:p>
          <a:p>
            <a:endParaRPr lang="en-US" sz="1200" dirty="0"/>
          </a:p>
          <a:p>
            <a:r>
              <a:rPr lang="en-US" sz="1200" dirty="0"/>
              <a:t>YearRemodAdd (0.507)</a:t>
            </a:r>
          </a:p>
        </p:txBody>
      </p:sp>
    </p:spTree>
    <p:extLst>
      <p:ext uri="{BB962C8B-B14F-4D97-AF65-F5344CB8AC3E}">
        <p14:creationId xmlns:p14="http://schemas.microsoft.com/office/powerpoint/2010/main" val="298852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372815D-82ED-6140-AF29-A0CE06B1D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37" y="4396221"/>
            <a:ext cx="8335926" cy="574308"/>
          </a:xfrm>
          <a:prstGeom prst="rect">
            <a:avLst/>
          </a:prstGeom>
        </p:spPr>
      </p:pic>
      <p:sp>
        <p:nvSpPr>
          <p:cNvPr id="889" name="Google Shape;889;p26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- Numerical</a:t>
            </a:r>
            <a:endParaRPr dirty="0"/>
          </a:p>
        </p:txBody>
      </p:sp>
      <p:sp>
        <p:nvSpPr>
          <p:cNvPr id="893" name="Google Shape;893;p26"/>
          <p:cNvSpPr/>
          <p:nvPr/>
        </p:nvSpPr>
        <p:spPr>
          <a:xfrm>
            <a:off x="-5555638" y="723048"/>
            <a:ext cx="106534" cy="94700"/>
          </a:xfrm>
          <a:custGeom>
            <a:avLst/>
            <a:gdLst/>
            <a:ahLst/>
            <a:cxnLst/>
            <a:rect l="l" t="t" r="r" b="b"/>
            <a:pathLst>
              <a:path w="4019" h="3788" extrusionOk="0">
                <a:moveTo>
                  <a:pt x="4018" y="1"/>
                </a:moveTo>
                <a:lnTo>
                  <a:pt x="1" y="3788"/>
                </a:lnTo>
                <a:lnTo>
                  <a:pt x="4018" y="3788"/>
                </a:lnTo>
                <a:lnTo>
                  <a:pt x="4018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6"/>
          <p:cNvSpPr/>
          <p:nvPr/>
        </p:nvSpPr>
        <p:spPr>
          <a:xfrm>
            <a:off x="-5260011" y="1355471"/>
            <a:ext cx="107064" cy="94700"/>
          </a:xfrm>
          <a:custGeom>
            <a:avLst/>
            <a:gdLst/>
            <a:ahLst/>
            <a:cxnLst/>
            <a:rect l="l" t="t" r="r" b="b"/>
            <a:pathLst>
              <a:path w="4039" h="3788" extrusionOk="0">
                <a:moveTo>
                  <a:pt x="4038" y="0"/>
                </a:moveTo>
                <a:lnTo>
                  <a:pt x="0" y="3787"/>
                </a:lnTo>
                <a:lnTo>
                  <a:pt x="4038" y="3787"/>
                </a:lnTo>
                <a:lnTo>
                  <a:pt x="40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6"/>
          <p:cNvSpPr/>
          <p:nvPr/>
        </p:nvSpPr>
        <p:spPr>
          <a:xfrm>
            <a:off x="-4970507" y="1987869"/>
            <a:ext cx="107064" cy="94200"/>
          </a:xfrm>
          <a:custGeom>
            <a:avLst/>
            <a:gdLst/>
            <a:ahLst/>
            <a:cxnLst/>
            <a:rect l="l" t="t" r="r" b="b"/>
            <a:pathLst>
              <a:path w="4039" h="3768" extrusionOk="0">
                <a:moveTo>
                  <a:pt x="4038" y="1"/>
                </a:moveTo>
                <a:lnTo>
                  <a:pt x="0" y="3767"/>
                </a:lnTo>
                <a:lnTo>
                  <a:pt x="4038" y="3767"/>
                </a:lnTo>
                <a:lnTo>
                  <a:pt x="40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6"/>
          <p:cNvSpPr/>
          <p:nvPr/>
        </p:nvSpPr>
        <p:spPr>
          <a:xfrm>
            <a:off x="-5845142" y="185325"/>
            <a:ext cx="3108190" cy="632425"/>
          </a:xfrm>
          <a:custGeom>
            <a:avLst/>
            <a:gdLst/>
            <a:ahLst/>
            <a:cxnLst/>
            <a:rect l="l" t="t" r="r" b="b"/>
            <a:pathLst>
              <a:path w="117257" h="25297" extrusionOk="0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6"/>
          <p:cNvSpPr/>
          <p:nvPr/>
        </p:nvSpPr>
        <p:spPr>
          <a:xfrm>
            <a:off x="-5555638" y="817723"/>
            <a:ext cx="2424880" cy="631925"/>
          </a:xfrm>
          <a:custGeom>
            <a:avLst/>
            <a:gdLst/>
            <a:ahLst/>
            <a:cxnLst/>
            <a:rect l="l" t="t" r="r" b="b"/>
            <a:pathLst>
              <a:path w="91479" h="25277" extrusionOk="0">
                <a:moveTo>
                  <a:pt x="1" y="1"/>
                </a:moveTo>
                <a:lnTo>
                  <a:pt x="14647" y="25276"/>
                </a:lnTo>
                <a:lnTo>
                  <a:pt x="76602" y="25276"/>
                </a:lnTo>
                <a:lnTo>
                  <a:pt x="91479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6"/>
          <p:cNvSpPr/>
          <p:nvPr/>
        </p:nvSpPr>
        <p:spPr>
          <a:xfrm>
            <a:off x="-5259481" y="1449621"/>
            <a:ext cx="1739369" cy="632450"/>
          </a:xfrm>
          <a:custGeom>
            <a:avLst/>
            <a:gdLst/>
            <a:ahLst/>
            <a:cxnLst/>
            <a:rect l="l" t="t" r="r" b="b"/>
            <a:pathLst>
              <a:path w="65618" h="25298" extrusionOk="0">
                <a:moveTo>
                  <a:pt x="1" y="0"/>
                </a:moveTo>
                <a:lnTo>
                  <a:pt x="14417" y="25297"/>
                </a:lnTo>
                <a:lnTo>
                  <a:pt x="50887" y="25297"/>
                </a:lnTo>
                <a:lnTo>
                  <a:pt x="6561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6"/>
          <p:cNvSpPr/>
          <p:nvPr/>
        </p:nvSpPr>
        <p:spPr>
          <a:xfrm>
            <a:off x="-4970507" y="2082044"/>
            <a:ext cx="1061572" cy="632425"/>
          </a:xfrm>
          <a:custGeom>
            <a:avLst/>
            <a:gdLst/>
            <a:ahLst/>
            <a:cxnLst/>
            <a:rect l="l" t="t" r="r" b="b"/>
            <a:pathLst>
              <a:path w="40048" h="25297" extrusionOk="0">
                <a:moveTo>
                  <a:pt x="0" y="0"/>
                </a:moveTo>
                <a:lnTo>
                  <a:pt x="14668" y="25297"/>
                </a:lnTo>
                <a:lnTo>
                  <a:pt x="25360" y="25297"/>
                </a:lnTo>
                <a:lnTo>
                  <a:pt x="4004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1" name="Google Shape;901;p26"/>
          <p:cNvCxnSpPr/>
          <p:nvPr/>
        </p:nvCxnSpPr>
        <p:spPr>
          <a:xfrm rot="10800000">
            <a:off x="-3146278" y="740156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DD7E6B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26"/>
          <p:cNvCxnSpPr/>
          <p:nvPr/>
        </p:nvCxnSpPr>
        <p:spPr>
          <a:xfrm rot="10800000">
            <a:off x="-3857300" y="1918253"/>
            <a:ext cx="12843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26"/>
          <p:cNvCxnSpPr/>
          <p:nvPr/>
        </p:nvCxnSpPr>
        <p:spPr>
          <a:xfrm>
            <a:off x="-5537512" y="2605075"/>
            <a:ext cx="922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4" name="Google Shape;904;p26"/>
          <p:cNvSpPr/>
          <p:nvPr/>
        </p:nvSpPr>
        <p:spPr>
          <a:xfrm>
            <a:off x="-4722898" y="2665300"/>
            <a:ext cx="566400" cy="42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6"/>
          <p:cNvSpPr/>
          <p:nvPr/>
        </p:nvSpPr>
        <p:spPr>
          <a:xfrm>
            <a:off x="-4619562" y="3193035"/>
            <a:ext cx="349421" cy="348568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0B2603-907E-F39F-400E-79B9327F6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55" y="1166545"/>
            <a:ext cx="5249135" cy="32394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697218-FEB7-F63C-E325-6145103814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91" y="1034100"/>
            <a:ext cx="5325353" cy="32865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924661-7C90-EDA8-74A7-2155AAA3CD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009" y="1034099"/>
            <a:ext cx="5390903" cy="332695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0C7EEE36-F562-0938-C08F-488875B7DF12}"/>
              </a:ext>
            </a:extLst>
          </p:cNvPr>
          <p:cNvSpPr/>
          <p:nvPr/>
        </p:nvSpPr>
        <p:spPr>
          <a:xfrm>
            <a:off x="7478680" y="4368873"/>
            <a:ext cx="924838" cy="428788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60F7B66-148C-340E-D978-ACA0EC405D2E}"/>
              </a:ext>
            </a:extLst>
          </p:cNvPr>
          <p:cNvSpPr/>
          <p:nvPr/>
        </p:nvSpPr>
        <p:spPr>
          <a:xfrm>
            <a:off x="2236497" y="4396221"/>
            <a:ext cx="924838" cy="64972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6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- Categorical</a:t>
            </a:r>
            <a:endParaRPr dirty="0"/>
          </a:p>
        </p:txBody>
      </p:sp>
      <p:sp>
        <p:nvSpPr>
          <p:cNvPr id="893" name="Google Shape;893;p26"/>
          <p:cNvSpPr/>
          <p:nvPr/>
        </p:nvSpPr>
        <p:spPr>
          <a:xfrm>
            <a:off x="-5555638" y="723048"/>
            <a:ext cx="106534" cy="94700"/>
          </a:xfrm>
          <a:custGeom>
            <a:avLst/>
            <a:gdLst/>
            <a:ahLst/>
            <a:cxnLst/>
            <a:rect l="l" t="t" r="r" b="b"/>
            <a:pathLst>
              <a:path w="4019" h="3788" extrusionOk="0">
                <a:moveTo>
                  <a:pt x="4018" y="1"/>
                </a:moveTo>
                <a:lnTo>
                  <a:pt x="1" y="3788"/>
                </a:lnTo>
                <a:lnTo>
                  <a:pt x="4018" y="3788"/>
                </a:lnTo>
                <a:lnTo>
                  <a:pt x="4018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6"/>
          <p:cNvSpPr/>
          <p:nvPr/>
        </p:nvSpPr>
        <p:spPr>
          <a:xfrm>
            <a:off x="-5260011" y="1355471"/>
            <a:ext cx="107064" cy="94700"/>
          </a:xfrm>
          <a:custGeom>
            <a:avLst/>
            <a:gdLst/>
            <a:ahLst/>
            <a:cxnLst/>
            <a:rect l="l" t="t" r="r" b="b"/>
            <a:pathLst>
              <a:path w="4039" h="3788" extrusionOk="0">
                <a:moveTo>
                  <a:pt x="4038" y="0"/>
                </a:moveTo>
                <a:lnTo>
                  <a:pt x="0" y="3787"/>
                </a:lnTo>
                <a:lnTo>
                  <a:pt x="4038" y="3787"/>
                </a:lnTo>
                <a:lnTo>
                  <a:pt x="40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6"/>
          <p:cNvSpPr/>
          <p:nvPr/>
        </p:nvSpPr>
        <p:spPr>
          <a:xfrm>
            <a:off x="-4970507" y="1987869"/>
            <a:ext cx="107064" cy="94200"/>
          </a:xfrm>
          <a:custGeom>
            <a:avLst/>
            <a:gdLst/>
            <a:ahLst/>
            <a:cxnLst/>
            <a:rect l="l" t="t" r="r" b="b"/>
            <a:pathLst>
              <a:path w="4039" h="3768" extrusionOk="0">
                <a:moveTo>
                  <a:pt x="4038" y="1"/>
                </a:moveTo>
                <a:lnTo>
                  <a:pt x="0" y="3767"/>
                </a:lnTo>
                <a:lnTo>
                  <a:pt x="4038" y="3767"/>
                </a:lnTo>
                <a:lnTo>
                  <a:pt x="40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6"/>
          <p:cNvSpPr/>
          <p:nvPr/>
        </p:nvSpPr>
        <p:spPr>
          <a:xfrm>
            <a:off x="-5845142" y="185325"/>
            <a:ext cx="3108190" cy="632425"/>
          </a:xfrm>
          <a:custGeom>
            <a:avLst/>
            <a:gdLst/>
            <a:ahLst/>
            <a:cxnLst/>
            <a:rect l="l" t="t" r="r" b="b"/>
            <a:pathLst>
              <a:path w="117257" h="25297" extrusionOk="0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6"/>
          <p:cNvSpPr/>
          <p:nvPr/>
        </p:nvSpPr>
        <p:spPr>
          <a:xfrm>
            <a:off x="-5555638" y="817723"/>
            <a:ext cx="2424880" cy="631925"/>
          </a:xfrm>
          <a:custGeom>
            <a:avLst/>
            <a:gdLst/>
            <a:ahLst/>
            <a:cxnLst/>
            <a:rect l="l" t="t" r="r" b="b"/>
            <a:pathLst>
              <a:path w="91479" h="25277" extrusionOk="0">
                <a:moveTo>
                  <a:pt x="1" y="1"/>
                </a:moveTo>
                <a:lnTo>
                  <a:pt x="14647" y="25276"/>
                </a:lnTo>
                <a:lnTo>
                  <a:pt x="76602" y="25276"/>
                </a:lnTo>
                <a:lnTo>
                  <a:pt x="91479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6"/>
          <p:cNvSpPr/>
          <p:nvPr/>
        </p:nvSpPr>
        <p:spPr>
          <a:xfrm>
            <a:off x="-5259481" y="1449621"/>
            <a:ext cx="1739369" cy="632450"/>
          </a:xfrm>
          <a:custGeom>
            <a:avLst/>
            <a:gdLst/>
            <a:ahLst/>
            <a:cxnLst/>
            <a:rect l="l" t="t" r="r" b="b"/>
            <a:pathLst>
              <a:path w="65618" h="25298" extrusionOk="0">
                <a:moveTo>
                  <a:pt x="1" y="0"/>
                </a:moveTo>
                <a:lnTo>
                  <a:pt x="14417" y="25297"/>
                </a:lnTo>
                <a:lnTo>
                  <a:pt x="50887" y="25297"/>
                </a:lnTo>
                <a:lnTo>
                  <a:pt x="6561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6"/>
          <p:cNvSpPr/>
          <p:nvPr/>
        </p:nvSpPr>
        <p:spPr>
          <a:xfrm>
            <a:off x="-4970507" y="2082044"/>
            <a:ext cx="1061572" cy="632425"/>
          </a:xfrm>
          <a:custGeom>
            <a:avLst/>
            <a:gdLst/>
            <a:ahLst/>
            <a:cxnLst/>
            <a:rect l="l" t="t" r="r" b="b"/>
            <a:pathLst>
              <a:path w="40048" h="25297" extrusionOk="0">
                <a:moveTo>
                  <a:pt x="0" y="0"/>
                </a:moveTo>
                <a:lnTo>
                  <a:pt x="14668" y="25297"/>
                </a:lnTo>
                <a:lnTo>
                  <a:pt x="25360" y="25297"/>
                </a:lnTo>
                <a:lnTo>
                  <a:pt x="4004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1" name="Google Shape;901;p26"/>
          <p:cNvCxnSpPr/>
          <p:nvPr/>
        </p:nvCxnSpPr>
        <p:spPr>
          <a:xfrm rot="10800000">
            <a:off x="-3146278" y="740156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DD7E6B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26"/>
          <p:cNvCxnSpPr/>
          <p:nvPr/>
        </p:nvCxnSpPr>
        <p:spPr>
          <a:xfrm rot="10800000">
            <a:off x="-3857300" y="1918253"/>
            <a:ext cx="12843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26"/>
          <p:cNvCxnSpPr/>
          <p:nvPr/>
        </p:nvCxnSpPr>
        <p:spPr>
          <a:xfrm>
            <a:off x="-5537512" y="2605075"/>
            <a:ext cx="922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4" name="Google Shape;904;p26"/>
          <p:cNvSpPr/>
          <p:nvPr/>
        </p:nvSpPr>
        <p:spPr>
          <a:xfrm>
            <a:off x="-4722898" y="2665300"/>
            <a:ext cx="566400" cy="42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6"/>
          <p:cNvSpPr/>
          <p:nvPr/>
        </p:nvSpPr>
        <p:spPr>
          <a:xfrm>
            <a:off x="-4619562" y="3193035"/>
            <a:ext cx="349421" cy="348568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DD9075-9EE4-7FC7-D837-71645072F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69" y="974480"/>
            <a:ext cx="3284132" cy="20267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17329D-7ED0-43DE-ED16-55F0659AA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218" y="1004290"/>
            <a:ext cx="3284132" cy="20267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8FDD29-139F-5BF4-1DEE-08C28B44F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9218" y="3031069"/>
            <a:ext cx="3385263" cy="20891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ED7BBD-2303-2FCB-E691-9BF04367B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320" y="3062275"/>
            <a:ext cx="3284132" cy="20267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0B9B49-EE62-58FC-89F7-231C40F40FB2}"/>
              </a:ext>
            </a:extLst>
          </p:cNvPr>
          <p:cNvSpPr txBox="1"/>
          <p:nvPr/>
        </p:nvSpPr>
        <p:spPr>
          <a:xfrm>
            <a:off x="3297175" y="2665300"/>
            <a:ext cx="1222043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Examples of variables potentially </a:t>
            </a:r>
            <a:r>
              <a:rPr lang="en-US" sz="1200" u="sng" dirty="0">
                <a:solidFill>
                  <a:srgbClr val="FF0000"/>
                </a:solidFill>
              </a:rPr>
              <a:t>unfavorable</a:t>
            </a:r>
            <a:r>
              <a:rPr lang="en-US" sz="1200" dirty="0">
                <a:solidFill>
                  <a:srgbClr val="FF0000"/>
                </a:solidFill>
              </a:rPr>
              <a:t> to modelling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6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- Categorical</a:t>
            </a:r>
            <a:endParaRPr dirty="0"/>
          </a:p>
        </p:txBody>
      </p:sp>
      <p:sp>
        <p:nvSpPr>
          <p:cNvPr id="893" name="Google Shape;893;p26"/>
          <p:cNvSpPr/>
          <p:nvPr/>
        </p:nvSpPr>
        <p:spPr>
          <a:xfrm>
            <a:off x="-5555638" y="723048"/>
            <a:ext cx="106534" cy="94700"/>
          </a:xfrm>
          <a:custGeom>
            <a:avLst/>
            <a:gdLst/>
            <a:ahLst/>
            <a:cxnLst/>
            <a:rect l="l" t="t" r="r" b="b"/>
            <a:pathLst>
              <a:path w="4019" h="3788" extrusionOk="0">
                <a:moveTo>
                  <a:pt x="4018" y="1"/>
                </a:moveTo>
                <a:lnTo>
                  <a:pt x="1" y="3788"/>
                </a:lnTo>
                <a:lnTo>
                  <a:pt x="4018" y="3788"/>
                </a:lnTo>
                <a:lnTo>
                  <a:pt x="4018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6"/>
          <p:cNvSpPr/>
          <p:nvPr/>
        </p:nvSpPr>
        <p:spPr>
          <a:xfrm>
            <a:off x="-5260011" y="1355471"/>
            <a:ext cx="107064" cy="94700"/>
          </a:xfrm>
          <a:custGeom>
            <a:avLst/>
            <a:gdLst/>
            <a:ahLst/>
            <a:cxnLst/>
            <a:rect l="l" t="t" r="r" b="b"/>
            <a:pathLst>
              <a:path w="4039" h="3788" extrusionOk="0">
                <a:moveTo>
                  <a:pt x="4038" y="0"/>
                </a:moveTo>
                <a:lnTo>
                  <a:pt x="0" y="3787"/>
                </a:lnTo>
                <a:lnTo>
                  <a:pt x="4038" y="3787"/>
                </a:lnTo>
                <a:lnTo>
                  <a:pt x="40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6"/>
          <p:cNvSpPr/>
          <p:nvPr/>
        </p:nvSpPr>
        <p:spPr>
          <a:xfrm>
            <a:off x="-4970507" y="1987869"/>
            <a:ext cx="107064" cy="94200"/>
          </a:xfrm>
          <a:custGeom>
            <a:avLst/>
            <a:gdLst/>
            <a:ahLst/>
            <a:cxnLst/>
            <a:rect l="l" t="t" r="r" b="b"/>
            <a:pathLst>
              <a:path w="4039" h="3768" extrusionOk="0">
                <a:moveTo>
                  <a:pt x="4038" y="1"/>
                </a:moveTo>
                <a:lnTo>
                  <a:pt x="0" y="3767"/>
                </a:lnTo>
                <a:lnTo>
                  <a:pt x="4038" y="3767"/>
                </a:lnTo>
                <a:lnTo>
                  <a:pt x="40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6"/>
          <p:cNvSpPr/>
          <p:nvPr/>
        </p:nvSpPr>
        <p:spPr>
          <a:xfrm>
            <a:off x="-5845142" y="185325"/>
            <a:ext cx="3108190" cy="632425"/>
          </a:xfrm>
          <a:custGeom>
            <a:avLst/>
            <a:gdLst/>
            <a:ahLst/>
            <a:cxnLst/>
            <a:rect l="l" t="t" r="r" b="b"/>
            <a:pathLst>
              <a:path w="117257" h="25297" extrusionOk="0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6"/>
          <p:cNvSpPr/>
          <p:nvPr/>
        </p:nvSpPr>
        <p:spPr>
          <a:xfrm>
            <a:off x="-5555638" y="817723"/>
            <a:ext cx="2424880" cy="631925"/>
          </a:xfrm>
          <a:custGeom>
            <a:avLst/>
            <a:gdLst/>
            <a:ahLst/>
            <a:cxnLst/>
            <a:rect l="l" t="t" r="r" b="b"/>
            <a:pathLst>
              <a:path w="91479" h="25277" extrusionOk="0">
                <a:moveTo>
                  <a:pt x="1" y="1"/>
                </a:moveTo>
                <a:lnTo>
                  <a:pt x="14647" y="25276"/>
                </a:lnTo>
                <a:lnTo>
                  <a:pt x="76602" y="25276"/>
                </a:lnTo>
                <a:lnTo>
                  <a:pt x="91479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6"/>
          <p:cNvSpPr/>
          <p:nvPr/>
        </p:nvSpPr>
        <p:spPr>
          <a:xfrm>
            <a:off x="-5259481" y="1449621"/>
            <a:ext cx="1739369" cy="632450"/>
          </a:xfrm>
          <a:custGeom>
            <a:avLst/>
            <a:gdLst/>
            <a:ahLst/>
            <a:cxnLst/>
            <a:rect l="l" t="t" r="r" b="b"/>
            <a:pathLst>
              <a:path w="65618" h="25298" extrusionOk="0">
                <a:moveTo>
                  <a:pt x="1" y="0"/>
                </a:moveTo>
                <a:lnTo>
                  <a:pt x="14417" y="25297"/>
                </a:lnTo>
                <a:lnTo>
                  <a:pt x="50887" y="25297"/>
                </a:lnTo>
                <a:lnTo>
                  <a:pt x="6561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6"/>
          <p:cNvSpPr/>
          <p:nvPr/>
        </p:nvSpPr>
        <p:spPr>
          <a:xfrm>
            <a:off x="-4970507" y="2082044"/>
            <a:ext cx="1061572" cy="632425"/>
          </a:xfrm>
          <a:custGeom>
            <a:avLst/>
            <a:gdLst/>
            <a:ahLst/>
            <a:cxnLst/>
            <a:rect l="l" t="t" r="r" b="b"/>
            <a:pathLst>
              <a:path w="40048" h="25297" extrusionOk="0">
                <a:moveTo>
                  <a:pt x="0" y="0"/>
                </a:moveTo>
                <a:lnTo>
                  <a:pt x="14668" y="25297"/>
                </a:lnTo>
                <a:lnTo>
                  <a:pt x="25360" y="25297"/>
                </a:lnTo>
                <a:lnTo>
                  <a:pt x="4004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1" name="Google Shape;901;p26"/>
          <p:cNvCxnSpPr/>
          <p:nvPr/>
        </p:nvCxnSpPr>
        <p:spPr>
          <a:xfrm rot="10800000">
            <a:off x="-3146278" y="740156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DD7E6B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26"/>
          <p:cNvCxnSpPr/>
          <p:nvPr/>
        </p:nvCxnSpPr>
        <p:spPr>
          <a:xfrm rot="10800000">
            <a:off x="-3857300" y="1918253"/>
            <a:ext cx="12843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26"/>
          <p:cNvCxnSpPr/>
          <p:nvPr/>
        </p:nvCxnSpPr>
        <p:spPr>
          <a:xfrm>
            <a:off x="-5537512" y="2605075"/>
            <a:ext cx="922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4" name="Google Shape;904;p26"/>
          <p:cNvSpPr/>
          <p:nvPr/>
        </p:nvSpPr>
        <p:spPr>
          <a:xfrm>
            <a:off x="-4722898" y="2665300"/>
            <a:ext cx="566400" cy="42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6"/>
          <p:cNvSpPr/>
          <p:nvPr/>
        </p:nvSpPr>
        <p:spPr>
          <a:xfrm>
            <a:off x="-4619562" y="3193035"/>
            <a:ext cx="349421" cy="348568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80563F-A6E8-7853-4A2D-F4F57D557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41" y="1004290"/>
            <a:ext cx="3478751" cy="2146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5EA1ED-E106-9EDB-6EE7-386C04101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673" y="3040602"/>
            <a:ext cx="3142036" cy="19390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03B3DC-1FC0-A9B4-5607-FFE0AF8F3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036306"/>
            <a:ext cx="3236405" cy="1997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7268BE-F1FD-7EAF-FDB9-DD6D1448F8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7621" y="2877700"/>
            <a:ext cx="3405997" cy="2101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0B9B49-EE62-58FC-89F7-231C40F40FB2}"/>
              </a:ext>
            </a:extLst>
          </p:cNvPr>
          <p:cNvSpPr txBox="1"/>
          <p:nvPr/>
        </p:nvSpPr>
        <p:spPr>
          <a:xfrm>
            <a:off x="3405504" y="2747328"/>
            <a:ext cx="1166496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Examples of variables potentially </a:t>
            </a:r>
            <a:r>
              <a:rPr lang="en-US" sz="1200" u="sng" dirty="0">
                <a:solidFill>
                  <a:srgbClr val="FF0000"/>
                </a:solidFill>
              </a:rPr>
              <a:t>favorable</a:t>
            </a:r>
            <a:r>
              <a:rPr lang="en-US" sz="1200" dirty="0">
                <a:solidFill>
                  <a:srgbClr val="FF0000"/>
                </a:solidFill>
              </a:rPr>
              <a:t> to modelling</a:t>
            </a:r>
          </a:p>
        </p:txBody>
      </p:sp>
    </p:spTree>
    <p:extLst>
      <p:ext uri="{BB962C8B-B14F-4D97-AF65-F5344CB8AC3E}">
        <p14:creationId xmlns:p14="http://schemas.microsoft.com/office/powerpoint/2010/main" val="2570889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32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- Categorical</a:t>
            </a:r>
            <a:endParaRPr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53B44D-2D17-1BFE-EEC5-4796E9C282CD}"/>
              </a:ext>
            </a:extLst>
          </p:cNvPr>
          <p:cNvGrpSpPr/>
          <p:nvPr/>
        </p:nvGrpSpPr>
        <p:grpSpPr>
          <a:xfrm>
            <a:off x="-25896" y="1142581"/>
            <a:ext cx="6419770" cy="3360146"/>
            <a:chOff x="530511" y="1426600"/>
            <a:chExt cx="6646143" cy="3464054"/>
          </a:xfrm>
        </p:grpSpPr>
        <p:sp>
          <p:nvSpPr>
            <p:cNvPr id="1195" name="Google Shape;1195;p32"/>
            <p:cNvSpPr txBox="1"/>
            <p:nvPr/>
          </p:nvSpPr>
          <p:spPr>
            <a:xfrm>
              <a:off x="1432505" y="1426600"/>
              <a:ext cx="1844700" cy="49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434343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C</a:t>
              </a:r>
              <a:r>
                <a:rPr lang="en" sz="1200" dirty="0">
                  <a:solidFill>
                    <a:srgbClr val="434343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ategorical Variables</a:t>
              </a:r>
              <a:endParaRPr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640ECCA-B951-76EC-AC09-376004D92B54}"/>
                </a:ext>
              </a:extLst>
            </p:cNvPr>
            <p:cNvGrpSpPr/>
            <p:nvPr/>
          </p:nvGrpSpPr>
          <p:grpSpPr>
            <a:xfrm>
              <a:off x="530511" y="1453325"/>
              <a:ext cx="6646143" cy="3437329"/>
              <a:chOff x="1514183" y="1318504"/>
              <a:chExt cx="6646143" cy="3437329"/>
            </a:xfrm>
          </p:grpSpPr>
          <p:sp>
            <p:nvSpPr>
              <p:cNvPr id="1191" name="Google Shape;1191;p32"/>
              <p:cNvSpPr txBox="1"/>
              <p:nvPr/>
            </p:nvSpPr>
            <p:spPr>
              <a:xfrm>
                <a:off x="6072007" y="3365424"/>
                <a:ext cx="2088319" cy="13904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200"/>
                  </a:spcAft>
                  <a:buNone/>
                </a:pPr>
                <a:r>
                  <a:rPr lang="en" sz="1100" dirty="0">
                    <a:solidFill>
                      <a:srgbClr val="434343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rPr>
                  <a:t>Significant: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200"/>
                  </a:spcAft>
                  <a:buNone/>
                </a:pPr>
                <a:r>
                  <a:rPr lang="en" sz="1100" dirty="0">
                    <a:solidFill>
                      <a:srgbClr val="FF0000"/>
                    </a:solidFill>
                    <a:latin typeface="+mj-lt"/>
                    <a:ea typeface="Montserrat ExtraBold"/>
                    <a:cs typeface="Montserrat ExtraBold"/>
                    <a:sym typeface="Montserrat ExtraBold"/>
                  </a:rPr>
                  <a:t>Neighborhood</a:t>
                </a:r>
                <a:endParaRPr lang="en-US" sz="1100" dirty="0">
                  <a:solidFill>
                    <a:srgbClr val="FF0000"/>
                  </a:solidFill>
                  <a:latin typeface="+mj-lt"/>
                  <a:ea typeface="Montserrat ExtraBold"/>
                  <a:cs typeface="Montserrat ExtraBold"/>
                  <a:sym typeface="Montserrat ExtraBold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200"/>
                  </a:spcAft>
                  <a:buNone/>
                </a:pPr>
                <a:r>
                  <a:rPr lang="en-US" sz="1100" dirty="0">
                    <a:solidFill>
                      <a:srgbClr val="FF0000"/>
                    </a:solidFill>
                    <a:latin typeface="+mj-lt"/>
                    <a:ea typeface="Montserrat ExtraBold"/>
                    <a:cs typeface="Montserrat ExtraBold"/>
                    <a:sym typeface="Montserrat ExtraBold"/>
                  </a:rPr>
                  <a:t>lot_config_fr2 house_style1story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200"/>
                  </a:spcAft>
                  <a:buNone/>
                </a:pPr>
                <a:r>
                  <a:rPr lang="en-US" sz="1100" dirty="0">
                    <a:solidFill>
                      <a:srgbClr val="FF0000"/>
                    </a:solidFill>
                    <a:latin typeface="+mj-lt"/>
                    <a:ea typeface="Montserrat ExtraBold"/>
                    <a:cs typeface="Montserrat ExtraBold"/>
                    <a:sym typeface="Montserrat ExtraBold"/>
                  </a:rPr>
                  <a:t>exter_qual_gd fireplace_qu_none sale_type_con</a:t>
                </a:r>
                <a:r>
                  <a:rPr lang="en" sz="1100" dirty="0">
                    <a:solidFill>
                      <a:srgbClr val="FF0000"/>
                    </a:solidFill>
                    <a:latin typeface="+mj-lt"/>
                    <a:ea typeface="Montserrat ExtraBold"/>
                    <a:cs typeface="Montserrat ExtraBold"/>
                    <a:sym typeface="Montserrat ExtraBold"/>
                  </a:rPr>
                  <a:t> </a:t>
                </a:r>
                <a:endParaRPr sz="1100" dirty="0">
                  <a:solidFill>
                    <a:srgbClr val="FF0000"/>
                  </a:solidFill>
                  <a:latin typeface="+mj-lt"/>
                  <a:ea typeface="Montserrat ExtraBold"/>
                  <a:cs typeface="Montserrat ExtraBold"/>
                  <a:sym typeface="Montserrat ExtraBold"/>
                </a:endParaRPr>
              </a:p>
            </p:txBody>
          </p:sp>
          <p:sp>
            <p:nvSpPr>
              <p:cNvPr id="1192" name="Google Shape;1192;p32"/>
              <p:cNvSpPr txBox="1"/>
              <p:nvPr/>
            </p:nvSpPr>
            <p:spPr>
              <a:xfrm>
                <a:off x="1514183" y="2630576"/>
                <a:ext cx="1861800" cy="49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rgbClr val="434343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rPr>
                  <a:t>Significance Check</a:t>
                </a: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rgbClr val="434343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rPr>
                  <a:t>(p-value)</a:t>
                </a:r>
                <a:endParaRPr sz="1200" dirty="0">
                  <a:solidFill>
                    <a:srgbClr val="434343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endParaRPr>
              </a:p>
            </p:txBody>
          </p:sp>
          <p:sp>
            <p:nvSpPr>
              <p:cNvPr id="1193" name="Google Shape;1193;p32"/>
              <p:cNvSpPr txBox="1"/>
              <p:nvPr/>
            </p:nvSpPr>
            <p:spPr>
              <a:xfrm>
                <a:off x="6043373" y="2082593"/>
                <a:ext cx="1673700" cy="49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rgbClr val="434343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rPr>
                  <a:t>Dummy Variables</a:t>
                </a:r>
                <a:endParaRPr sz="1200" dirty="0">
                  <a:solidFill>
                    <a:srgbClr val="434343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endParaRPr>
              </a:p>
            </p:txBody>
          </p:sp>
          <p:sp>
            <p:nvSpPr>
              <p:cNvPr id="1194" name="Google Shape;1194;p32"/>
              <p:cNvSpPr txBox="1"/>
              <p:nvPr/>
            </p:nvSpPr>
            <p:spPr>
              <a:xfrm>
                <a:off x="2528044" y="4031636"/>
                <a:ext cx="1443600" cy="49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20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rPr>
                  <a:t>Potential model feed</a:t>
                </a:r>
                <a:endParaRPr sz="1200" dirty="0">
                  <a:solidFill>
                    <a:srgbClr val="434343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endParaRPr>
              </a:p>
            </p:txBody>
          </p:sp>
          <p:sp>
            <p:nvSpPr>
              <p:cNvPr id="1196" name="Google Shape;1196;p32"/>
              <p:cNvSpPr/>
              <p:nvPr/>
            </p:nvSpPr>
            <p:spPr>
              <a:xfrm>
                <a:off x="3569905" y="1554905"/>
                <a:ext cx="2223196" cy="2867711"/>
              </a:xfrm>
              <a:custGeom>
                <a:avLst/>
                <a:gdLst/>
                <a:ahLst/>
                <a:cxnLst/>
                <a:rect l="l" t="t" r="r" b="b"/>
                <a:pathLst>
                  <a:path w="138366" h="178479" extrusionOk="0">
                    <a:moveTo>
                      <a:pt x="65053" y="1"/>
                    </a:moveTo>
                    <a:lnTo>
                      <a:pt x="65053" y="35048"/>
                    </a:lnTo>
                    <a:cubicBezTo>
                      <a:pt x="65053" y="46401"/>
                      <a:pt x="74287" y="55635"/>
                      <a:pt x="85640" y="55635"/>
                    </a:cubicBezTo>
                    <a:lnTo>
                      <a:pt x="111253" y="55635"/>
                    </a:lnTo>
                    <a:cubicBezTo>
                      <a:pt x="115118" y="55635"/>
                      <a:pt x="118242" y="58790"/>
                      <a:pt x="118203" y="62655"/>
                    </a:cubicBezTo>
                    <a:cubicBezTo>
                      <a:pt x="118162" y="66450"/>
                      <a:pt x="115046" y="69535"/>
                      <a:pt x="111253" y="69535"/>
                    </a:cubicBezTo>
                    <a:lnTo>
                      <a:pt x="32647" y="69535"/>
                    </a:lnTo>
                    <a:cubicBezTo>
                      <a:pt x="14645" y="69535"/>
                      <a:pt x="1" y="84182"/>
                      <a:pt x="1" y="102181"/>
                    </a:cubicBezTo>
                    <a:cubicBezTo>
                      <a:pt x="1" y="120183"/>
                      <a:pt x="14647" y="134827"/>
                      <a:pt x="32647" y="134827"/>
                    </a:cubicBezTo>
                    <a:lnTo>
                      <a:pt x="107026" y="134827"/>
                    </a:lnTo>
                    <a:cubicBezTo>
                      <a:pt x="113814" y="134827"/>
                      <a:pt x="119335" y="140351"/>
                      <a:pt x="119335" y="147139"/>
                    </a:cubicBezTo>
                    <a:cubicBezTo>
                      <a:pt x="119335" y="153925"/>
                      <a:pt x="113814" y="159448"/>
                      <a:pt x="107026" y="159448"/>
                    </a:cubicBezTo>
                    <a:lnTo>
                      <a:pt x="65223" y="159448"/>
                    </a:lnTo>
                    <a:lnTo>
                      <a:pt x="65223" y="178479"/>
                    </a:lnTo>
                    <a:lnTo>
                      <a:pt x="107026" y="178479"/>
                    </a:lnTo>
                    <a:cubicBezTo>
                      <a:pt x="124308" y="178479"/>
                      <a:pt x="138365" y="164418"/>
                      <a:pt x="138365" y="147139"/>
                    </a:cubicBezTo>
                    <a:cubicBezTo>
                      <a:pt x="138365" y="129857"/>
                      <a:pt x="124308" y="115797"/>
                      <a:pt x="107026" y="115797"/>
                    </a:cubicBezTo>
                    <a:lnTo>
                      <a:pt x="32647" y="115797"/>
                    </a:lnTo>
                    <a:cubicBezTo>
                      <a:pt x="25136" y="115797"/>
                      <a:pt x="19029" y="109690"/>
                      <a:pt x="19029" y="102181"/>
                    </a:cubicBezTo>
                    <a:cubicBezTo>
                      <a:pt x="19029" y="94673"/>
                      <a:pt x="25138" y="88566"/>
                      <a:pt x="32647" y="88566"/>
                    </a:cubicBezTo>
                    <a:lnTo>
                      <a:pt x="111255" y="88566"/>
                    </a:lnTo>
                    <a:cubicBezTo>
                      <a:pt x="125436" y="88566"/>
                      <a:pt x="137090" y="77028"/>
                      <a:pt x="137234" y="62847"/>
                    </a:cubicBezTo>
                    <a:cubicBezTo>
                      <a:pt x="137301" y="55858"/>
                      <a:pt x="134632" y="49273"/>
                      <a:pt x="129715" y="44308"/>
                    </a:cubicBezTo>
                    <a:cubicBezTo>
                      <a:pt x="124799" y="39340"/>
                      <a:pt x="118242" y="36607"/>
                      <a:pt x="111255" y="36607"/>
                    </a:cubicBezTo>
                    <a:lnTo>
                      <a:pt x="85640" y="36607"/>
                    </a:lnTo>
                    <a:cubicBezTo>
                      <a:pt x="84781" y="36604"/>
                      <a:pt x="84084" y="35907"/>
                      <a:pt x="84084" y="35048"/>
                    </a:cubicBezTo>
                    <a:lnTo>
                      <a:pt x="84084" y="1"/>
                    </a:lnTo>
                    <a:close/>
                  </a:path>
                </a:pathLst>
              </a:custGeom>
              <a:solidFill>
                <a:srgbClr val="ADD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7" name="Google Shape;1197;p32"/>
              <p:cNvSpPr/>
              <p:nvPr/>
            </p:nvSpPr>
            <p:spPr>
              <a:xfrm>
                <a:off x="4617876" y="3907525"/>
                <a:ext cx="1175225" cy="515092"/>
              </a:xfrm>
              <a:custGeom>
                <a:avLst/>
                <a:gdLst/>
                <a:ahLst/>
                <a:cxnLst/>
                <a:rect l="l" t="t" r="r" b="b"/>
                <a:pathLst>
                  <a:path w="73143" h="32058" extrusionOk="0">
                    <a:moveTo>
                      <a:pt x="54091" y="1"/>
                    </a:moveTo>
                    <a:cubicBezTo>
                      <a:pt x="54104" y="237"/>
                      <a:pt x="54112" y="476"/>
                      <a:pt x="54112" y="715"/>
                    </a:cubicBezTo>
                    <a:cubicBezTo>
                      <a:pt x="54112" y="7504"/>
                      <a:pt x="48591" y="13027"/>
                      <a:pt x="41803" y="13027"/>
                    </a:cubicBezTo>
                    <a:lnTo>
                      <a:pt x="0" y="13027"/>
                    </a:lnTo>
                    <a:lnTo>
                      <a:pt x="0" y="32058"/>
                    </a:lnTo>
                    <a:lnTo>
                      <a:pt x="41803" y="32058"/>
                    </a:lnTo>
                    <a:cubicBezTo>
                      <a:pt x="59085" y="32058"/>
                      <a:pt x="73142" y="17997"/>
                      <a:pt x="73142" y="715"/>
                    </a:cubicBezTo>
                    <a:cubicBezTo>
                      <a:pt x="73142" y="476"/>
                      <a:pt x="73129" y="240"/>
                      <a:pt x="73124" y="1"/>
                    </a:cubicBezTo>
                    <a:close/>
                  </a:path>
                </a:pathLst>
              </a:custGeom>
              <a:solidFill>
                <a:srgbClr val="66AA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2"/>
              <p:cNvSpPr/>
              <p:nvPr/>
            </p:nvSpPr>
            <p:spPr>
              <a:xfrm>
                <a:off x="3569873" y="3176871"/>
                <a:ext cx="2222939" cy="730670"/>
              </a:xfrm>
              <a:custGeom>
                <a:avLst/>
                <a:gdLst/>
                <a:ahLst/>
                <a:cxnLst/>
                <a:rect l="l" t="t" r="r" b="b"/>
                <a:pathLst>
                  <a:path w="138350" h="45475" extrusionOk="0">
                    <a:moveTo>
                      <a:pt x="34" y="0"/>
                    </a:moveTo>
                    <a:cubicBezTo>
                      <a:pt x="18" y="409"/>
                      <a:pt x="0" y="820"/>
                      <a:pt x="0" y="1234"/>
                    </a:cubicBezTo>
                    <a:cubicBezTo>
                      <a:pt x="0" y="19234"/>
                      <a:pt x="14647" y="33880"/>
                      <a:pt x="32646" y="33880"/>
                    </a:cubicBezTo>
                    <a:lnTo>
                      <a:pt x="107025" y="33880"/>
                    </a:lnTo>
                    <a:cubicBezTo>
                      <a:pt x="113574" y="33880"/>
                      <a:pt x="118943" y="39020"/>
                      <a:pt x="119313" y="45475"/>
                    </a:cubicBezTo>
                    <a:lnTo>
                      <a:pt x="138349" y="45475"/>
                    </a:lnTo>
                    <a:cubicBezTo>
                      <a:pt x="137966" y="28524"/>
                      <a:pt x="124068" y="14850"/>
                      <a:pt x="107025" y="14850"/>
                    </a:cubicBezTo>
                    <a:lnTo>
                      <a:pt x="32649" y="14850"/>
                    </a:lnTo>
                    <a:cubicBezTo>
                      <a:pt x="25140" y="14850"/>
                      <a:pt x="19031" y="8743"/>
                      <a:pt x="19031" y="1234"/>
                    </a:cubicBezTo>
                    <a:cubicBezTo>
                      <a:pt x="19031" y="818"/>
                      <a:pt x="19054" y="406"/>
                      <a:pt x="19090" y="0"/>
                    </a:cubicBezTo>
                    <a:close/>
                  </a:path>
                </a:pathLst>
              </a:custGeom>
              <a:solidFill>
                <a:srgbClr val="66AA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2"/>
              <p:cNvSpPr/>
              <p:nvPr/>
            </p:nvSpPr>
            <p:spPr>
              <a:xfrm>
                <a:off x="3570403" y="2672159"/>
                <a:ext cx="1439777" cy="504728"/>
              </a:xfrm>
              <a:custGeom>
                <a:avLst/>
                <a:gdLst/>
                <a:ahLst/>
                <a:cxnLst/>
                <a:rect l="l" t="t" r="r" b="b"/>
                <a:pathLst>
                  <a:path w="89608" h="31413" extrusionOk="0">
                    <a:moveTo>
                      <a:pt x="32616" y="0"/>
                    </a:moveTo>
                    <a:cubicBezTo>
                      <a:pt x="15028" y="0"/>
                      <a:pt x="654" y="13981"/>
                      <a:pt x="1" y="31410"/>
                    </a:cubicBezTo>
                    <a:lnTo>
                      <a:pt x="19057" y="31412"/>
                    </a:lnTo>
                    <a:cubicBezTo>
                      <a:pt x="19684" y="24480"/>
                      <a:pt x="25524" y="19031"/>
                      <a:pt x="32616" y="19031"/>
                    </a:cubicBezTo>
                    <a:lnTo>
                      <a:pt x="89607" y="19031"/>
                    </a:lnTo>
                    <a:lnTo>
                      <a:pt x="89607" y="0"/>
                    </a:lnTo>
                    <a:close/>
                  </a:path>
                </a:pathLst>
              </a:custGeom>
              <a:solidFill>
                <a:srgbClr val="66AA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2"/>
              <p:cNvSpPr/>
              <p:nvPr/>
            </p:nvSpPr>
            <p:spPr>
              <a:xfrm>
                <a:off x="4615096" y="1815777"/>
                <a:ext cx="1160893" cy="1162210"/>
              </a:xfrm>
              <a:custGeom>
                <a:avLst/>
                <a:gdLst/>
                <a:ahLst/>
                <a:cxnLst/>
                <a:rect l="l" t="t" r="r" b="b"/>
                <a:pathLst>
                  <a:path w="72251" h="72333" extrusionOk="0">
                    <a:moveTo>
                      <a:pt x="1" y="0"/>
                    </a:moveTo>
                    <a:lnTo>
                      <a:pt x="1" y="18812"/>
                    </a:lnTo>
                    <a:cubicBezTo>
                      <a:pt x="1" y="30165"/>
                      <a:pt x="9237" y="39399"/>
                      <a:pt x="20587" y="39399"/>
                    </a:cubicBezTo>
                    <a:lnTo>
                      <a:pt x="46203" y="39399"/>
                    </a:lnTo>
                    <a:cubicBezTo>
                      <a:pt x="50070" y="39399"/>
                      <a:pt x="53192" y="42554"/>
                      <a:pt x="53153" y="46421"/>
                    </a:cubicBezTo>
                    <a:cubicBezTo>
                      <a:pt x="53115" y="50214"/>
                      <a:pt x="49996" y="53302"/>
                      <a:pt x="46203" y="53302"/>
                    </a:cubicBezTo>
                    <a:lnTo>
                      <a:pt x="24588" y="53302"/>
                    </a:lnTo>
                    <a:lnTo>
                      <a:pt x="24588" y="72333"/>
                    </a:lnTo>
                    <a:lnTo>
                      <a:pt x="46203" y="72333"/>
                    </a:lnTo>
                    <a:cubicBezTo>
                      <a:pt x="60384" y="72333"/>
                      <a:pt x="72040" y="60792"/>
                      <a:pt x="72181" y="46611"/>
                    </a:cubicBezTo>
                    <a:cubicBezTo>
                      <a:pt x="72251" y="39622"/>
                      <a:pt x="69582" y="33040"/>
                      <a:pt x="64665" y="28072"/>
                    </a:cubicBezTo>
                    <a:cubicBezTo>
                      <a:pt x="59746" y="23107"/>
                      <a:pt x="53189" y="20371"/>
                      <a:pt x="46203" y="20371"/>
                    </a:cubicBezTo>
                    <a:lnTo>
                      <a:pt x="20590" y="20371"/>
                    </a:lnTo>
                    <a:cubicBezTo>
                      <a:pt x="19731" y="20371"/>
                      <a:pt x="19034" y="19674"/>
                      <a:pt x="19034" y="18815"/>
                    </a:cubicBezTo>
                    <a:lnTo>
                      <a:pt x="19034" y="0"/>
                    </a:lnTo>
                    <a:close/>
                  </a:path>
                </a:pathLst>
              </a:custGeom>
              <a:solidFill>
                <a:srgbClr val="66AA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2"/>
              <p:cNvSpPr/>
              <p:nvPr/>
            </p:nvSpPr>
            <p:spPr>
              <a:xfrm>
                <a:off x="3697529" y="1559500"/>
                <a:ext cx="1967739" cy="2735283"/>
              </a:xfrm>
              <a:custGeom>
                <a:avLst/>
                <a:gdLst/>
                <a:ahLst/>
                <a:cxnLst/>
                <a:rect l="l" t="t" r="r" b="b"/>
                <a:pathLst>
                  <a:path w="122467" h="170237" extrusionOk="0">
                    <a:moveTo>
                      <a:pt x="66624" y="0"/>
                    </a:moveTo>
                    <a:cubicBezTo>
                      <a:pt x="65763" y="0"/>
                      <a:pt x="65066" y="697"/>
                      <a:pt x="65066" y="1559"/>
                    </a:cubicBezTo>
                    <a:lnTo>
                      <a:pt x="65066" y="8483"/>
                    </a:lnTo>
                    <a:cubicBezTo>
                      <a:pt x="65064" y="9345"/>
                      <a:pt x="65763" y="10041"/>
                      <a:pt x="66622" y="10041"/>
                    </a:cubicBezTo>
                    <a:lnTo>
                      <a:pt x="66624" y="10041"/>
                    </a:lnTo>
                    <a:cubicBezTo>
                      <a:pt x="67486" y="10041"/>
                      <a:pt x="68183" y="9345"/>
                      <a:pt x="68183" y="8483"/>
                    </a:cubicBezTo>
                    <a:lnTo>
                      <a:pt x="68183" y="1559"/>
                    </a:lnTo>
                    <a:cubicBezTo>
                      <a:pt x="68183" y="697"/>
                      <a:pt x="67486" y="0"/>
                      <a:pt x="66624" y="0"/>
                    </a:cubicBezTo>
                    <a:close/>
                    <a:moveTo>
                      <a:pt x="66624" y="13850"/>
                    </a:moveTo>
                    <a:cubicBezTo>
                      <a:pt x="65763" y="13850"/>
                      <a:pt x="65066" y="14549"/>
                      <a:pt x="65066" y="15410"/>
                    </a:cubicBezTo>
                    <a:lnTo>
                      <a:pt x="65066" y="22335"/>
                    </a:lnTo>
                    <a:cubicBezTo>
                      <a:pt x="65064" y="23196"/>
                      <a:pt x="65760" y="23896"/>
                      <a:pt x="66622" y="23896"/>
                    </a:cubicBezTo>
                    <a:lnTo>
                      <a:pt x="66624" y="23893"/>
                    </a:lnTo>
                    <a:cubicBezTo>
                      <a:pt x="67486" y="23893"/>
                      <a:pt x="68183" y="23196"/>
                      <a:pt x="68183" y="22335"/>
                    </a:cubicBezTo>
                    <a:lnTo>
                      <a:pt x="68183" y="15410"/>
                    </a:lnTo>
                    <a:cubicBezTo>
                      <a:pt x="68183" y="14549"/>
                      <a:pt x="67486" y="13850"/>
                      <a:pt x="66624" y="13850"/>
                    </a:cubicBezTo>
                    <a:close/>
                    <a:moveTo>
                      <a:pt x="66624" y="27701"/>
                    </a:moveTo>
                    <a:cubicBezTo>
                      <a:pt x="65763" y="27701"/>
                      <a:pt x="65066" y="28401"/>
                      <a:pt x="65066" y="29262"/>
                    </a:cubicBezTo>
                    <a:lnTo>
                      <a:pt x="65066" y="34765"/>
                    </a:lnTo>
                    <a:cubicBezTo>
                      <a:pt x="65066" y="35305"/>
                      <a:pt x="65100" y="35845"/>
                      <a:pt x="65169" y="36382"/>
                    </a:cubicBezTo>
                    <a:cubicBezTo>
                      <a:pt x="65267" y="37159"/>
                      <a:pt x="65928" y="37743"/>
                      <a:pt x="66712" y="37743"/>
                    </a:cubicBezTo>
                    <a:lnTo>
                      <a:pt x="66712" y="37740"/>
                    </a:lnTo>
                    <a:cubicBezTo>
                      <a:pt x="67653" y="37740"/>
                      <a:pt x="68378" y="36917"/>
                      <a:pt x="68260" y="35984"/>
                    </a:cubicBezTo>
                    <a:cubicBezTo>
                      <a:pt x="68208" y="35580"/>
                      <a:pt x="68183" y="35171"/>
                      <a:pt x="68183" y="34762"/>
                    </a:cubicBezTo>
                    <a:lnTo>
                      <a:pt x="68183" y="29262"/>
                    </a:lnTo>
                    <a:cubicBezTo>
                      <a:pt x="68183" y="28401"/>
                      <a:pt x="67486" y="27701"/>
                      <a:pt x="66624" y="27701"/>
                    </a:cubicBezTo>
                    <a:close/>
                    <a:moveTo>
                      <a:pt x="69637" y="40797"/>
                    </a:moveTo>
                    <a:cubicBezTo>
                      <a:pt x="69255" y="40797"/>
                      <a:pt x="68872" y="40937"/>
                      <a:pt x="68571" y="41219"/>
                    </a:cubicBezTo>
                    <a:cubicBezTo>
                      <a:pt x="67951" y="41803"/>
                      <a:pt x="67913" y="42777"/>
                      <a:pt x="68489" y="43407"/>
                    </a:cubicBezTo>
                    <a:cubicBezTo>
                      <a:pt x="70304" y="45344"/>
                      <a:pt x="72685" y="46660"/>
                      <a:pt x="75290" y="47164"/>
                    </a:cubicBezTo>
                    <a:cubicBezTo>
                      <a:pt x="75387" y="47182"/>
                      <a:pt x="75486" y="47192"/>
                      <a:pt x="75586" y="47192"/>
                    </a:cubicBezTo>
                    <a:lnTo>
                      <a:pt x="75586" y="47192"/>
                    </a:lnTo>
                    <a:cubicBezTo>
                      <a:pt x="76391" y="47190"/>
                      <a:pt x="77062" y="46580"/>
                      <a:pt x="77136" y="45781"/>
                    </a:cubicBezTo>
                    <a:cubicBezTo>
                      <a:pt x="77213" y="44981"/>
                      <a:pt x="76668" y="44256"/>
                      <a:pt x="75881" y="44104"/>
                    </a:cubicBezTo>
                    <a:cubicBezTo>
                      <a:pt x="74896" y="43914"/>
                      <a:pt x="73950" y="43569"/>
                      <a:pt x="73073" y="43081"/>
                    </a:cubicBezTo>
                    <a:cubicBezTo>
                      <a:pt x="72215" y="42600"/>
                      <a:pt x="71433" y="41991"/>
                      <a:pt x="70759" y="41273"/>
                    </a:cubicBezTo>
                    <a:cubicBezTo>
                      <a:pt x="70454" y="40957"/>
                      <a:pt x="70046" y="40797"/>
                      <a:pt x="69637" y="40797"/>
                    </a:cubicBezTo>
                    <a:close/>
                    <a:moveTo>
                      <a:pt x="75586" y="47192"/>
                    </a:moveTo>
                    <a:cubicBezTo>
                      <a:pt x="75586" y="47192"/>
                      <a:pt x="75586" y="47192"/>
                      <a:pt x="75586" y="47192"/>
                    </a:cubicBezTo>
                    <a:lnTo>
                      <a:pt x="75588" y="47192"/>
                    </a:lnTo>
                    <a:cubicBezTo>
                      <a:pt x="75587" y="47192"/>
                      <a:pt x="75587" y="47192"/>
                      <a:pt x="75586" y="47192"/>
                    </a:cubicBezTo>
                    <a:close/>
                    <a:moveTo>
                      <a:pt x="82500" y="44276"/>
                    </a:moveTo>
                    <a:cubicBezTo>
                      <a:pt x="81639" y="44276"/>
                      <a:pt x="80942" y="44973"/>
                      <a:pt x="80942" y="45835"/>
                    </a:cubicBezTo>
                    <a:cubicBezTo>
                      <a:pt x="80942" y="46696"/>
                      <a:pt x="81639" y="47393"/>
                      <a:pt x="82500" y="47393"/>
                    </a:cubicBezTo>
                    <a:lnTo>
                      <a:pt x="89425" y="47393"/>
                    </a:lnTo>
                    <a:cubicBezTo>
                      <a:pt x="90286" y="47393"/>
                      <a:pt x="90983" y="46696"/>
                      <a:pt x="90983" y="45835"/>
                    </a:cubicBezTo>
                    <a:cubicBezTo>
                      <a:pt x="90983" y="44973"/>
                      <a:pt x="90286" y="44276"/>
                      <a:pt x="89425" y="44276"/>
                    </a:cubicBezTo>
                    <a:close/>
                    <a:moveTo>
                      <a:pt x="96352" y="44276"/>
                    </a:moveTo>
                    <a:cubicBezTo>
                      <a:pt x="95490" y="44276"/>
                      <a:pt x="94794" y="44973"/>
                      <a:pt x="94794" y="45835"/>
                    </a:cubicBezTo>
                    <a:cubicBezTo>
                      <a:pt x="94794" y="46696"/>
                      <a:pt x="95490" y="47393"/>
                      <a:pt x="96352" y="47393"/>
                    </a:cubicBezTo>
                    <a:lnTo>
                      <a:pt x="103276" y="47393"/>
                    </a:lnTo>
                    <a:cubicBezTo>
                      <a:pt x="104138" y="47393"/>
                      <a:pt x="104837" y="46696"/>
                      <a:pt x="104837" y="45835"/>
                    </a:cubicBezTo>
                    <a:cubicBezTo>
                      <a:pt x="104837" y="44973"/>
                      <a:pt x="104138" y="44276"/>
                      <a:pt x="103276" y="44276"/>
                    </a:cubicBezTo>
                    <a:close/>
                    <a:moveTo>
                      <a:pt x="110004" y="45692"/>
                    </a:moveTo>
                    <a:cubicBezTo>
                      <a:pt x="109408" y="45692"/>
                      <a:pt x="108838" y="46036"/>
                      <a:pt x="108579" y="46616"/>
                    </a:cubicBezTo>
                    <a:cubicBezTo>
                      <a:pt x="108229" y="47403"/>
                      <a:pt x="108584" y="48324"/>
                      <a:pt x="109371" y="48673"/>
                    </a:cubicBezTo>
                    <a:cubicBezTo>
                      <a:pt x="111284" y="49530"/>
                      <a:pt x="112999" y="50777"/>
                      <a:pt x="114400" y="52338"/>
                    </a:cubicBezTo>
                    <a:cubicBezTo>
                      <a:pt x="114695" y="52666"/>
                      <a:pt x="115117" y="52854"/>
                      <a:pt x="115558" y="52854"/>
                    </a:cubicBezTo>
                    <a:lnTo>
                      <a:pt x="115558" y="52854"/>
                    </a:lnTo>
                    <a:cubicBezTo>
                      <a:pt x="116175" y="52854"/>
                      <a:pt x="116730" y="52492"/>
                      <a:pt x="116982" y="51929"/>
                    </a:cubicBezTo>
                    <a:cubicBezTo>
                      <a:pt x="117231" y="51368"/>
                      <a:pt x="117128" y="50710"/>
                      <a:pt x="116717" y="50255"/>
                    </a:cubicBezTo>
                    <a:cubicBezTo>
                      <a:pt x="115022" y="48367"/>
                      <a:pt x="112952" y="46861"/>
                      <a:pt x="110638" y="45827"/>
                    </a:cubicBezTo>
                    <a:cubicBezTo>
                      <a:pt x="110432" y="45735"/>
                      <a:pt x="110216" y="45692"/>
                      <a:pt x="110004" y="45692"/>
                    </a:cubicBezTo>
                    <a:close/>
                    <a:moveTo>
                      <a:pt x="115558" y="52854"/>
                    </a:moveTo>
                    <a:cubicBezTo>
                      <a:pt x="115558" y="52854"/>
                      <a:pt x="115558" y="52854"/>
                      <a:pt x="115557" y="52854"/>
                    </a:cubicBezTo>
                    <a:lnTo>
                      <a:pt x="115560" y="52854"/>
                    </a:lnTo>
                    <a:cubicBezTo>
                      <a:pt x="115559" y="52854"/>
                      <a:pt x="115559" y="52854"/>
                      <a:pt x="115558" y="52854"/>
                    </a:cubicBezTo>
                    <a:close/>
                    <a:moveTo>
                      <a:pt x="118985" y="55696"/>
                    </a:moveTo>
                    <a:cubicBezTo>
                      <a:pt x="118827" y="55696"/>
                      <a:pt x="118667" y="55720"/>
                      <a:pt x="118509" y="55770"/>
                    </a:cubicBezTo>
                    <a:cubicBezTo>
                      <a:pt x="117689" y="56035"/>
                      <a:pt x="117239" y="56912"/>
                      <a:pt x="117501" y="57732"/>
                    </a:cubicBezTo>
                    <a:cubicBezTo>
                      <a:pt x="117974" y="59208"/>
                      <a:pt x="118216" y="60746"/>
                      <a:pt x="118213" y="62297"/>
                    </a:cubicBezTo>
                    <a:lnTo>
                      <a:pt x="118213" y="62448"/>
                    </a:lnTo>
                    <a:cubicBezTo>
                      <a:pt x="118211" y="62942"/>
                      <a:pt x="118180" y="63438"/>
                      <a:pt x="118129" y="63924"/>
                    </a:cubicBezTo>
                    <a:cubicBezTo>
                      <a:pt x="118036" y="64780"/>
                      <a:pt x="118653" y="65549"/>
                      <a:pt x="119509" y="65642"/>
                    </a:cubicBezTo>
                    <a:cubicBezTo>
                      <a:pt x="119566" y="65650"/>
                      <a:pt x="119622" y="65652"/>
                      <a:pt x="119679" y="65652"/>
                    </a:cubicBezTo>
                    <a:cubicBezTo>
                      <a:pt x="120474" y="65650"/>
                      <a:pt x="121140" y="65050"/>
                      <a:pt x="121227" y="64261"/>
                    </a:cubicBezTo>
                    <a:cubicBezTo>
                      <a:pt x="121289" y="63675"/>
                      <a:pt x="121325" y="63076"/>
                      <a:pt x="121330" y="62482"/>
                    </a:cubicBezTo>
                    <a:lnTo>
                      <a:pt x="121330" y="62474"/>
                    </a:lnTo>
                    <a:lnTo>
                      <a:pt x="121330" y="62297"/>
                    </a:lnTo>
                    <a:cubicBezTo>
                      <a:pt x="121332" y="60425"/>
                      <a:pt x="121042" y="58560"/>
                      <a:pt x="120468" y="56778"/>
                    </a:cubicBezTo>
                    <a:cubicBezTo>
                      <a:pt x="120257" y="56116"/>
                      <a:pt x="119643" y="55696"/>
                      <a:pt x="118985" y="55696"/>
                    </a:cubicBezTo>
                    <a:close/>
                    <a:moveTo>
                      <a:pt x="117523" y="69061"/>
                    </a:moveTo>
                    <a:cubicBezTo>
                      <a:pt x="116988" y="69061"/>
                      <a:pt x="116467" y="69337"/>
                      <a:pt x="116177" y="69831"/>
                    </a:cubicBezTo>
                    <a:cubicBezTo>
                      <a:pt x="115115" y="71641"/>
                      <a:pt x="113685" y="73207"/>
                      <a:pt x="111980" y="74428"/>
                    </a:cubicBezTo>
                    <a:cubicBezTo>
                      <a:pt x="111428" y="74822"/>
                      <a:pt x="111196" y="75526"/>
                      <a:pt x="111402" y="76172"/>
                    </a:cubicBezTo>
                    <a:cubicBezTo>
                      <a:pt x="111610" y="76817"/>
                      <a:pt x="112209" y="77254"/>
                      <a:pt x="112888" y="77254"/>
                    </a:cubicBezTo>
                    <a:cubicBezTo>
                      <a:pt x="113212" y="77254"/>
                      <a:pt x="113531" y="77151"/>
                      <a:pt x="113793" y="76964"/>
                    </a:cubicBezTo>
                    <a:cubicBezTo>
                      <a:pt x="115855" y="75488"/>
                      <a:pt x="117583" y="73595"/>
                      <a:pt x="118867" y="71409"/>
                    </a:cubicBezTo>
                    <a:cubicBezTo>
                      <a:pt x="119301" y="70666"/>
                      <a:pt x="119052" y="69710"/>
                      <a:pt x="118309" y="69275"/>
                    </a:cubicBezTo>
                    <a:cubicBezTo>
                      <a:pt x="118062" y="69130"/>
                      <a:pt x="117791" y="69061"/>
                      <a:pt x="117523" y="69061"/>
                    </a:cubicBezTo>
                    <a:close/>
                    <a:moveTo>
                      <a:pt x="30422" y="77205"/>
                    </a:moveTo>
                    <a:cubicBezTo>
                      <a:pt x="29561" y="77205"/>
                      <a:pt x="28862" y="77902"/>
                      <a:pt x="28862" y="78763"/>
                    </a:cubicBezTo>
                    <a:cubicBezTo>
                      <a:pt x="28862" y="79625"/>
                      <a:pt x="29561" y="80324"/>
                      <a:pt x="30422" y="80324"/>
                    </a:cubicBezTo>
                    <a:lnTo>
                      <a:pt x="37347" y="80324"/>
                    </a:lnTo>
                    <a:cubicBezTo>
                      <a:pt x="38208" y="80324"/>
                      <a:pt x="38905" y="79625"/>
                      <a:pt x="38905" y="78763"/>
                    </a:cubicBezTo>
                    <a:cubicBezTo>
                      <a:pt x="38905" y="77902"/>
                      <a:pt x="38208" y="77205"/>
                      <a:pt x="37347" y="77205"/>
                    </a:cubicBezTo>
                    <a:close/>
                    <a:moveTo>
                      <a:pt x="44274" y="77205"/>
                    </a:moveTo>
                    <a:cubicBezTo>
                      <a:pt x="43413" y="77205"/>
                      <a:pt x="42716" y="77902"/>
                      <a:pt x="42716" y="78763"/>
                    </a:cubicBezTo>
                    <a:cubicBezTo>
                      <a:pt x="42716" y="79625"/>
                      <a:pt x="43413" y="80324"/>
                      <a:pt x="44274" y="80324"/>
                    </a:cubicBezTo>
                    <a:lnTo>
                      <a:pt x="51199" y="80324"/>
                    </a:lnTo>
                    <a:cubicBezTo>
                      <a:pt x="52060" y="80324"/>
                      <a:pt x="52757" y="79625"/>
                      <a:pt x="52757" y="78763"/>
                    </a:cubicBezTo>
                    <a:cubicBezTo>
                      <a:pt x="52757" y="77902"/>
                      <a:pt x="52060" y="77205"/>
                      <a:pt x="51199" y="77205"/>
                    </a:cubicBezTo>
                    <a:close/>
                    <a:moveTo>
                      <a:pt x="58126" y="77205"/>
                    </a:moveTo>
                    <a:cubicBezTo>
                      <a:pt x="57265" y="77205"/>
                      <a:pt x="56568" y="77902"/>
                      <a:pt x="56568" y="78763"/>
                    </a:cubicBezTo>
                    <a:cubicBezTo>
                      <a:pt x="56568" y="79625"/>
                      <a:pt x="57265" y="80324"/>
                      <a:pt x="58126" y="80324"/>
                    </a:cubicBezTo>
                    <a:lnTo>
                      <a:pt x="65051" y="80324"/>
                    </a:lnTo>
                    <a:cubicBezTo>
                      <a:pt x="65912" y="80324"/>
                      <a:pt x="66609" y="79625"/>
                      <a:pt x="66609" y="78763"/>
                    </a:cubicBezTo>
                    <a:cubicBezTo>
                      <a:pt x="66609" y="77902"/>
                      <a:pt x="65912" y="77205"/>
                      <a:pt x="65051" y="77205"/>
                    </a:cubicBezTo>
                    <a:close/>
                    <a:moveTo>
                      <a:pt x="71978" y="77205"/>
                    </a:moveTo>
                    <a:cubicBezTo>
                      <a:pt x="71117" y="77205"/>
                      <a:pt x="70420" y="77902"/>
                      <a:pt x="70420" y="78763"/>
                    </a:cubicBezTo>
                    <a:cubicBezTo>
                      <a:pt x="70420" y="79625"/>
                      <a:pt x="71117" y="80324"/>
                      <a:pt x="71978" y="80324"/>
                    </a:cubicBezTo>
                    <a:lnTo>
                      <a:pt x="78903" y="80324"/>
                    </a:lnTo>
                    <a:cubicBezTo>
                      <a:pt x="79764" y="80324"/>
                      <a:pt x="80463" y="79625"/>
                      <a:pt x="80463" y="78763"/>
                    </a:cubicBezTo>
                    <a:cubicBezTo>
                      <a:pt x="80463" y="77902"/>
                      <a:pt x="79764" y="77205"/>
                      <a:pt x="78903" y="77205"/>
                    </a:cubicBezTo>
                    <a:close/>
                    <a:moveTo>
                      <a:pt x="85830" y="77205"/>
                    </a:moveTo>
                    <a:cubicBezTo>
                      <a:pt x="84968" y="77205"/>
                      <a:pt x="84269" y="77902"/>
                      <a:pt x="84269" y="78763"/>
                    </a:cubicBezTo>
                    <a:cubicBezTo>
                      <a:pt x="84269" y="79625"/>
                      <a:pt x="84968" y="80324"/>
                      <a:pt x="85830" y="80324"/>
                    </a:cubicBezTo>
                    <a:lnTo>
                      <a:pt x="92754" y="80324"/>
                    </a:lnTo>
                    <a:cubicBezTo>
                      <a:pt x="93616" y="80324"/>
                      <a:pt x="94313" y="79625"/>
                      <a:pt x="94313" y="78763"/>
                    </a:cubicBezTo>
                    <a:cubicBezTo>
                      <a:pt x="94313" y="77902"/>
                      <a:pt x="93616" y="77205"/>
                      <a:pt x="92754" y="77205"/>
                    </a:cubicBezTo>
                    <a:close/>
                    <a:moveTo>
                      <a:pt x="106629" y="76869"/>
                    </a:moveTo>
                    <a:cubicBezTo>
                      <a:pt x="106513" y="76869"/>
                      <a:pt x="106395" y="76882"/>
                      <a:pt x="106277" y="76910"/>
                    </a:cubicBezTo>
                    <a:cubicBezTo>
                      <a:pt x="105300" y="77108"/>
                      <a:pt x="104305" y="77205"/>
                      <a:pt x="103310" y="77205"/>
                    </a:cubicBezTo>
                    <a:lnTo>
                      <a:pt x="99682" y="77205"/>
                    </a:lnTo>
                    <a:cubicBezTo>
                      <a:pt x="98820" y="77205"/>
                      <a:pt x="98123" y="77902"/>
                      <a:pt x="98123" y="78763"/>
                    </a:cubicBezTo>
                    <a:cubicBezTo>
                      <a:pt x="98123" y="79625"/>
                      <a:pt x="98820" y="80324"/>
                      <a:pt x="99682" y="80324"/>
                    </a:cubicBezTo>
                    <a:lnTo>
                      <a:pt x="103310" y="80324"/>
                    </a:lnTo>
                    <a:cubicBezTo>
                      <a:pt x="104513" y="80322"/>
                      <a:pt x="105714" y="80203"/>
                      <a:pt x="106894" y="79964"/>
                    </a:cubicBezTo>
                    <a:cubicBezTo>
                      <a:pt x="107758" y="79815"/>
                      <a:pt x="108332" y="78979"/>
                      <a:pt x="108157" y="78121"/>
                    </a:cubicBezTo>
                    <a:cubicBezTo>
                      <a:pt x="108006" y="77378"/>
                      <a:pt x="107353" y="76869"/>
                      <a:pt x="106629" y="76869"/>
                    </a:cubicBezTo>
                    <a:close/>
                    <a:moveTo>
                      <a:pt x="23501" y="77239"/>
                    </a:moveTo>
                    <a:cubicBezTo>
                      <a:pt x="23472" y="77239"/>
                      <a:pt x="23444" y="77240"/>
                      <a:pt x="23415" y="77241"/>
                    </a:cubicBezTo>
                    <a:cubicBezTo>
                      <a:pt x="20952" y="77365"/>
                      <a:pt x="18520" y="77861"/>
                      <a:pt x="16200" y="78709"/>
                    </a:cubicBezTo>
                    <a:cubicBezTo>
                      <a:pt x="15493" y="78972"/>
                      <a:pt x="15071" y="79702"/>
                      <a:pt x="15205" y="80445"/>
                    </a:cubicBezTo>
                    <a:cubicBezTo>
                      <a:pt x="15336" y="81188"/>
                      <a:pt x="15982" y="81731"/>
                      <a:pt x="16738" y="81731"/>
                    </a:cubicBezTo>
                    <a:cubicBezTo>
                      <a:pt x="16920" y="81731"/>
                      <a:pt x="17103" y="81700"/>
                      <a:pt x="17275" y="81636"/>
                    </a:cubicBezTo>
                    <a:cubicBezTo>
                      <a:pt x="19299" y="80895"/>
                      <a:pt x="21423" y="80461"/>
                      <a:pt x="23577" y="80353"/>
                    </a:cubicBezTo>
                    <a:cubicBezTo>
                      <a:pt x="24436" y="80309"/>
                      <a:pt x="25097" y="79576"/>
                      <a:pt x="25053" y="78717"/>
                    </a:cubicBezTo>
                    <a:cubicBezTo>
                      <a:pt x="25009" y="77884"/>
                      <a:pt x="24324" y="77239"/>
                      <a:pt x="23501" y="77239"/>
                    </a:cubicBezTo>
                    <a:close/>
                    <a:moveTo>
                      <a:pt x="10673" y="81945"/>
                    </a:moveTo>
                    <a:cubicBezTo>
                      <a:pt x="10350" y="81945"/>
                      <a:pt x="10023" y="82045"/>
                      <a:pt x="9744" y="82253"/>
                    </a:cubicBezTo>
                    <a:cubicBezTo>
                      <a:pt x="7782" y="83747"/>
                      <a:pt x="6054" y="85529"/>
                      <a:pt x="4616" y="87534"/>
                    </a:cubicBezTo>
                    <a:cubicBezTo>
                      <a:pt x="4277" y="88010"/>
                      <a:pt x="4231" y="88635"/>
                      <a:pt x="4498" y="89154"/>
                    </a:cubicBezTo>
                    <a:cubicBezTo>
                      <a:pt x="4765" y="89674"/>
                      <a:pt x="5300" y="90000"/>
                      <a:pt x="5884" y="90000"/>
                    </a:cubicBezTo>
                    <a:cubicBezTo>
                      <a:pt x="6385" y="90000"/>
                      <a:pt x="6859" y="89759"/>
                      <a:pt x="7152" y="89350"/>
                    </a:cubicBezTo>
                    <a:cubicBezTo>
                      <a:pt x="8406" y="87596"/>
                      <a:pt x="9918" y="86038"/>
                      <a:pt x="11634" y="84732"/>
                    </a:cubicBezTo>
                    <a:cubicBezTo>
                      <a:pt x="12305" y="84204"/>
                      <a:pt x="12428" y="83238"/>
                      <a:pt x="11911" y="82559"/>
                    </a:cubicBezTo>
                    <a:cubicBezTo>
                      <a:pt x="11605" y="82157"/>
                      <a:pt x="11142" y="81945"/>
                      <a:pt x="10673" y="81945"/>
                    </a:cubicBezTo>
                    <a:close/>
                    <a:moveTo>
                      <a:pt x="2753" y="93021"/>
                    </a:moveTo>
                    <a:cubicBezTo>
                      <a:pt x="2097" y="93021"/>
                      <a:pt x="1488" y="93438"/>
                      <a:pt x="1274" y="94096"/>
                    </a:cubicBezTo>
                    <a:cubicBezTo>
                      <a:pt x="494" y="96439"/>
                      <a:pt x="70" y="98884"/>
                      <a:pt x="19" y="101350"/>
                    </a:cubicBezTo>
                    <a:cubicBezTo>
                      <a:pt x="1" y="102212"/>
                      <a:pt x="682" y="102924"/>
                      <a:pt x="1544" y="102944"/>
                    </a:cubicBezTo>
                    <a:lnTo>
                      <a:pt x="1577" y="102944"/>
                    </a:lnTo>
                    <a:cubicBezTo>
                      <a:pt x="2426" y="102944"/>
                      <a:pt x="3117" y="102266"/>
                      <a:pt x="3138" y="101420"/>
                    </a:cubicBezTo>
                    <a:cubicBezTo>
                      <a:pt x="3182" y="99262"/>
                      <a:pt x="3549" y="97126"/>
                      <a:pt x="4231" y="95079"/>
                    </a:cubicBezTo>
                    <a:cubicBezTo>
                      <a:pt x="4506" y="94261"/>
                      <a:pt x="4066" y="93374"/>
                      <a:pt x="3246" y="93101"/>
                    </a:cubicBezTo>
                    <a:cubicBezTo>
                      <a:pt x="3082" y="93047"/>
                      <a:pt x="2916" y="93021"/>
                      <a:pt x="2753" y="93021"/>
                    </a:cubicBezTo>
                    <a:close/>
                    <a:moveTo>
                      <a:pt x="2450" y="106669"/>
                    </a:moveTo>
                    <a:cubicBezTo>
                      <a:pt x="2309" y="106669"/>
                      <a:pt x="2165" y="106689"/>
                      <a:pt x="2022" y="106730"/>
                    </a:cubicBezTo>
                    <a:cubicBezTo>
                      <a:pt x="1194" y="106964"/>
                      <a:pt x="713" y="107825"/>
                      <a:pt x="950" y="108653"/>
                    </a:cubicBezTo>
                    <a:cubicBezTo>
                      <a:pt x="1623" y="111029"/>
                      <a:pt x="2654" y="113289"/>
                      <a:pt x="4002" y="115356"/>
                    </a:cubicBezTo>
                    <a:cubicBezTo>
                      <a:pt x="4288" y="115797"/>
                      <a:pt x="4779" y="116064"/>
                      <a:pt x="5303" y="116064"/>
                    </a:cubicBezTo>
                    <a:cubicBezTo>
                      <a:pt x="5306" y="116064"/>
                      <a:pt x="5308" y="116064"/>
                      <a:pt x="5311" y="116064"/>
                    </a:cubicBezTo>
                    <a:lnTo>
                      <a:pt x="5311" y="116064"/>
                    </a:lnTo>
                    <a:lnTo>
                      <a:pt x="5308" y="116066"/>
                    </a:lnTo>
                    <a:cubicBezTo>
                      <a:pt x="5881" y="116066"/>
                      <a:pt x="6406" y="115752"/>
                      <a:pt x="6679" y="115248"/>
                    </a:cubicBezTo>
                    <a:cubicBezTo>
                      <a:pt x="6951" y="114747"/>
                      <a:pt x="6925" y="114135"/>
                      <a:pt x="6612" y="113657"/>
                    </a:cubicBezTo>
                    <a:cubicBezTo>
                      <a:pt x="5434" y="111849"/>
                      <a:pt x="4537" y="109877"/>
                      <a:pt x="3948" y="107802"/>
                    </a:cubicBezTo>
                    <a:cubicBezTo>
                      <a:pt x="3752" y="107117"/>
                      <a:pt x="3128" y="106669"/>
                      <a:pt x="2450" y="106669"/>
                    </a:cubicBezTo>
                    <a:close/>
                    <a:moveTo>
                      <a:pt x="9885" y="118104"/>
                    </a:moveTo>
                    <a:cubicBezTo>
                      <a:pt x="9439" y="118104"/>
                      <a:pt x="8997" y="118294"/>
                      <a:pt x="8689" y="118663"/>
                    </a:cubicBezTo>
                    <a:cubicBezTo>
                      <a:pt x="8137" y="119324"/>
                      <a:pt x="8226" y="120306"/>
                      <a:pt x="8887" y="120859"/>
                    </a:cubicBezTo>
                    <a:cubicBezTo>
                      <a:pt x="10782" y="122440"/>
                      <a:pt x="12901" y="123731"/>
                      <a:pt x="15179" y="124683"/>
                    </a:cubicBezTo>
                    <a:cubicBezTo>
                      <a:pt x="15370" y="124762"/>
                      <a:pt x="15575" y="124804"/>
                      <a:pt x="15781" y="124804"/>
                    </a:cubicBezTo>
                    <a:cubicBezTo>
                      <a:pt x="15783" y="124804"/>
                      <a:pt x="15785" y="124804"/>
                      <a:pt x="15787" y="124804"/>
                    </a:cubicBezTo>
                    <a:cubicBezTo>
                      <a:pt x="16527" y="124804"/>
                      <a:pt x="17162" y="124280"/>
                      <a:pt x="17309" y="123554"/>
                    </a:cubicBezTo>
                    <a:cubicBezTo>
                      <a:pt x="17455" y="122824"/>
                      <a:pt x="17067" y="122093"/>
                      <a:pt x="16383" y="121808"/>
                    </a:cubicBezTo>
                    <a:cubicBezTo>
                      <a:pt x="14393" y="120975"/>
                      <a:pt x="12539" y="119849"/>
                      <a:pt x="10883" y="118465"/>
                    </a:cubicBezTo>
                    <a:cubicBezTo>
                      <a:pt x="10591" y="118222"/>
                      <a:pt x="10237" y="118104"/>
                      <a:pt x="9885" y="118104"/>
                    </a:cubicBezTo>
                    <a:close/>
                    <a:moveTo>
                      <a:pt x="22476" y="123362"/>
                    </a:moveTo>
                    <a:cubicBezTo>
                      <a:pt x="21682" y="123362"/>
                      <a:pt x="21004" y="123967"/>
                      <a:pt x="20926" y="124773"/>
                    </a:cubicBezTo>
                    <a:cubicBezTo>
                      <a:pt x="20844" y="125629"/>
                      <a:pt x="21474" y="126390"/>
                      <a:pt x="22330" y="126472"/>
                    </a:cubicBezTo>
                    <a:cubicBezTo>
                      <a:pt x="23112" y="126547"/>
                      <a:pt x="23912" y="126586"/>
                      <a:pt x="24704" y="126586"/>
                    </a:cubicBezTo>
                    <a:lnTo>
                      <a:pt x="29399" y="126586"/>
                    </a:lnTo>
                    <a:cubicBezTo>
                      <a:pt x="30260" y="126586"/>
                      <a:pt x="30957" y="125889"/>
                      <a:pt x="30957" y="125027"/>
                    </a:cubicBezTo>
                    <a:cubicBezTo>
                      <a:pt x="30957" y="124166"/>
                      <a:pt x="30260" y="123469"/>
                      <a:pt x="29399" y="123469"/>
                    </a:cubicBezTo>
                    <a:lnTo>
                      <a:pt x="24704" y="123469"/>
                    </a:lnTo>
                    <a:cubicBezTo>
                      <a:pt x="24009" y="123469"/>
                      <a:pt x="23310" y="123433"/>
                      <a:pt x="22626" y="123369"/>
                    </a:cubicBezTo>
                    <a:cubicBezTo>
                      <a:pt x="22576" y="123364"/>
                      <a:pt x="22525" y="123362"/>
                      <a:pt x="22476" y="123362"/>
                    </a:cubicBezTo>
                    <a:close/>
                    <a:moveTo>
                      <a:pt x="36326" y="123466"/>
                    </a:moveTo>
                    <a:cubicBezTo>
                      <a:pt x="35465" y="123466"/>
                      <a:pt x="34768" y="124166"/>
                      <a:pt x="34768" y="125025"/>
                    </a:cubicBezTo>
                    <a:cubicBezTo>
                      <a:pt x="34768" y="125886"/>
                      <a:pt x="35465" y="126586"/>
                      <a:pt x="36326" y="126586"/>
                    </a:cubicBezTo>
                    <a:lnTo>
                      <a:pt x="43251" y="126586"/>
                    </a:lnTo>
                    <a:cubicBezTo>
                      <a:pt x="44112" y="126586"/>
                      <a:pt x="44809" y="125886"/>
                      <a:pt x="44809" y="125025"/>
                    </a:cubicBezTo>
                    <a:cubicBezTo>
                      <a:pt x="44809" y="124166"/>
                      <a:pt x="44112" y="123466"/>
                      <a:pt x="43251" y="123466"/>
                    </a:cubicBezTo>
                    <a:close/>
                    <a:moveTo>
                      <a:pt x="50178" y="123466"/>
                    </a:moveTo>
                    <a:cubicBezTo>
                      <a:pt x="49317" y="123466"/>
                      <a:pt x="48620" y="124166"/>
                      <a:pt x="48620" y="125025"/>
                    </a:cubicBezTo>
                    <a:cubicBezTo>
                      <a:pt x="48620" y="125886"/>
                      <a:pt x="49317" y="126586"/>
                      <a:pt x="50178" y="126586"/>
                    </a:cubicBezTo>
                    <a:lnTo>
                      <a:pt x="57103" y="126586"/>
                    </a:lnTo>
                    <a:cubicBezTo>
                      <a:pt x="57964" y="126586"/>
                      <a:pt x="58661" y="125886"/>
                      <a:pt x="58661" y="125025"/>
                    </a:cubicBezTo>
                    <a:cubicBezTo>
                      <a:pt x="58661" y="124166"/>
                      <a:pt x="57964" y="123466"/>
                      <a:pt x="57103" y="123466"/>
                    </a:cubicBezTo>
                    <a:close/>
                    <a:moveTo>
                      <a:pt x="64030" y="123466"/>
                    </a:moveTo>
                    <a:cubicBezTo>
                      <a:pt x="63169" y="123466"/>
                      <a:pt x="62472" y="124166"/>
                      <a:pt x="62472" y="125025"/>
                    </a:cubicBezTo>
                    <a:cubicBezTo>
                      <a:pt x="62472" y="125886"/>
                      <a:pt x="63169" y="126586"/>
                      <a:pt x="64030" y="126586"/>
                    </a:cubicBezTo>
                    <a:lnTo>
                      <a:pt x="70955" y="126586"/>
                    </a:lnTo>
                    <a:cubicBezTo>
                      <a:pt x="71816" y="126586"/>
                      <a:pt x="72515" y="125886"/>
                      <a:pt x="72515" y="125025"/>
                    </a:cubicBezTo>
                    <a:cubicBezTo>
                      <a:pt x="72515" y="124166"/>
                      <a:pt x="71816" y="123466"/>
                      <a:pt x="70955" y="123466"/>
                    </a:cubicBezTo>
                    <a:close/>
                    <a:moveTo>
                      <a:pt x="77882" y="123466"/>
                    </a:moveTo>
                    <a:cubicBezTo>
                      <a:pt x="77020" y="123466"/>
                      <a:pt x="76324" y="124166"/>
                      <a:pt x="76324" y="125025"/>
                    </a:cubicBezTo>
                    <a:cubicBezTo>
                      <a:pt x="76324" y="125886"/>
                      <a:pt x="77020" y="126586"/>
                      <a:pt x="77882" y="126586"/>
                    </a:cubicBezTo>
                    <a:lnTo>
                      <a:pt x="84806" y="126586"/>
                    </a:lnTo>
                    <a:cubicBezTo>
                      <a:pt x="85668" y="126586"/>
                      <a:pt x="86367" y="125886"/>
                      <a:pt x="86367" y="125025"/>
                    </a:cubicBezTo>
                    <a:cubicBezTo>
                      <a:pt x="86367" y="124166"/>
                      <a:pt x="85668" y="123466"/>
                      <a:pt x="84806" y="123466"/>
                    </a:cubicBezTo>
                    <a:close/>
                    <a:moveTo>
                      <a:pt x="91734" y="123466"/>
                    </a:moveTo>
                    <a:cubicBezTo>
                      <a:pt x="90872" y="123466"/>
                      <a:pt x="90175" y="124166"/>
                      <a:pt x="90175" y="125025"/>
                    </a:cubicBezTo>
                    <a:cubicBezTo>
                      <a:pt x="90175" y="125886"/>
                      <a:pt x="90872" y="126586"/>
                      <a:pt x="91734" y="126586"/>
                    </a:cubicBezTo>
                    <a:lnTo>
                      <a:pt x="98661" y="126586"/>
                    </a:lnTo>
                    <a:cubicBezTo>
                      <a:pt x="99520" y="126586"/>
                      <a:pt x="100219" y="125886"/>
                      <a:pt x="100219" y="125025"/>
                    </a:cubicBezTo>
                    <a:cubicBezTo>
                      <a:pt x="100219" y="124166"/>
                      <a:pt x="99520" y="123466"/>
                      <a:pt x="98661" y="123466"/>
                    </a:cubicBezTo>
                    <a:close/>
                    <a:moveTo>
                      <a:pt x="105479" y="124421"/>
                    </a:moveTo>
                    <a:cubicBezTo>
                      <a:pt x="104813" y="124421"/>
                      <a:pt x="104195" y="124851"/>
                      <a:pt x="103989" y="125524"/>
                    </a:cubicBezTo>
                    <a:cubicBezTo>
                      <a:pt x="103737" y="126349"/>
                      <a:pt x="104205" y="127223"/>
                      <a:pt x="105030" y="127470"/>
                    </a:cubicBezTo>
                    <a:cubicBezTo>
                      <a:pt x="107085" y="128100"/>
                      <a:pt x="109023" y="129054"/>
                      <a:pt x="110774" y="130296"/>
                    </a:cubicBezTo>
                    <a:cubicBezTo>
                      <a:pt x="111037" y="130484"/>
                      <a:pt x="111353" y="130584"/>
                      <a:pt x="111674" y="130584"/>
                    </a:cubicBezTo>
                    <a:cubicBezTo>
                      <a:pt x="112353" y="130581"/>
                      <a:pt x="112955" y="130144"/>
                      <a:pt x="113161" y="129496"/>
                    </a:cubicBezTo>
                    <a:cubicBezTo>
                      <a:pt x="113366" y="128851"/>
                      <a:pt x="113130" y="128144"/>
                      <a:pt x="112574" y="127753"/>
                    </a:cubicBezTo>
                    <a:cubicBezTo>
                      <a:pt x="110553" y="126318"/>
                      <a:pt x="108314" y="125218"/>
                      <a:pt x="105945" y="124492"/>
                    </a:cubicBezTo>
                    <a:cubicBezTo>
                      <a:pt x="105790" y="124444"/>
                      <a:pt x="105634" y="124421"/>
                      <a:pt x="105479" y="124421"/>
                    </a:cubicBezTo>
                    <a:close/>
                    <a:moveTo>
                      <a:pt x="116605" y="132284"/>
                    </a:moveTo>
                    <a:cubicBezTo>
                      <a:pt x="116282" y="132284"/>
                      <a:pt x="115955" y="132384"/>
                      <a:pt x="115675" y="132592"/>
                    </a:cubicBezTo>
                    <a:cubicBezTo>
                      <a:pt x="114986" y="133106"/>
                      <a:pt x="114842" y="134081"/>
                      <a:pt x="115357" y="134773"/>
                    </a:cubicBezTo>
                    <a:cubicBezTo>
                      <a:pt x="116637" y="136496"/>
                      <a:pt x="117637" y="138411"/>
                      <a:pt x="118316" y="140450"/>
                    </a:cubicBezTo>
                    <a:cubicBezTo>
                      <a:pt x="118527" y="141088"/>
                      <a:pt x="119124" y="141517"/>
                      <a:pt x="119795" y="141517"/>
                    </a:cubicBezTo>
                    <a:cubicBezTo>
                      <a:pt x="120857" y="141515"/>
                      <a:pt x="121608" y="140476"/>
                      <a:pt x="121273" y="139465"/>
                    </a:cubicBezTo>
                    <a:cubicBezTo>
                      <a:pt x="120489" y="137115"/>
                      <a:pt x="119337" y="134901"/>
                      <a:pt x="117856" y="132914"/>
                    </a:cubicBezTo>
                    <a:cubicBezTo>
                      <a:pt x="117551" y="132502"/>
                      <a:pt x="117081" y="132284"/>
                      <a:pt x="116605" y="132284"/>
                    </a:cubicBezTo>
                    <a:close/>
                    <a:moveTo>
                      <a:pt x="120898" y="145205"/>
                    </a:moveTo>
                    <a:cubicBezTo>
                      <a:pt x="120039" y="145210"/>
                      <a:pt x="119342" y="145909"/>
                      <a:pt x="119347" y="146771"/>
                    </a:cubicBezTo>
                    <a:lnTo>
                      <a:pt x="119347" y="146850"/>
                    </a:lnTo>
                    <a:cubicBezTo>
                      <a:pt x="119350" y="148972"/>
                      <a:pt x="119018" y="151080"/>
                      <a:pt x="118368" y="153096"/>
                    </a:cubicBezTo>
                    <a:cubicBezTo>
                      <a:pt x="118041" y="154104"/>
                      <a:pt x="118792" y="155135"/>
                      <a:pt x="119849" y="155135"/>
                    </a:cubicBezTo>
                    <a:lnTo>
                      <a:pt x="119851" y="155135"/>
                    </a:lnTo>
                    <a:cubicBezTo>
                      <a:pt x="120528" y="155135"/>
                      <a:pt x="121124" y="154698"/>
                      <a:pt x="121332" y="154058"/>
                    </a:cubicBezTo>
                    <a:cubicBezTo>
                      <a:pt x="122083" y="151728"/>
                      <a:pt x="122466" y="149298"/>
                      <a:pt x="122464" y="146850"/>
                    </a:cubicBezTo>
                    <a:lnTo>
                      <a:pt x="122464" y="146758"/>
                    </a:lnTo>
                    <a:cubicBezTo>
                      <a:pt x="122461" y="145899"/>
                      <a:pt x="121764" y="145205"/>
                      <a:pt x="120906" y="145205"/>
                    </a:cubicBezTo>
                    <a:close/>
                    <a:moveTo>
                      <a:pt x="116716" y="158158"/>
                    </a:moveTo>
                    <a:cubicBezTo>
                      <a:pt x="116235" y="158158"/>
                      <a:pt x="115761" y="158379"/>
                      <a:pt x="115457" y="158797"/>
                    </a:cubicBezTo>
                    <a:cubicBezTo>
                      <a:pt x="114187" y="160533"/>
                      <a:pt x="112652" y="162055"/>
                      <a:pt x="110908" y="163312"/>
                    </a:cubicBezTo>
                    <a:cubicBezTo>
                      <a:pt x="110358" y="163706"/>
                      <a:pt x="110126" y="164410"/>
                      <a:pt x="110335" y="165056"/>
                    </a:cubicBezTo>
                    <a:cubicBezTo>
                      <a:pt x="110543" y="165698"/>
                      <a:pt x="111142" y="166136"/>
                      <a:pt x="111821" y="166136"/>
                    </a:cubicBezTo>
                    <a:cubicBezTo>
                      <a:pt x="112148" y="166136"/>
                      <a:pt x="112466" y="166033"/>
                      <a:pt x="112731" y="165840"/>
                    </a:cubicBezTo>
                    <a:cubicBezTo>
                      <a:pt x="114742" y="164392"/>
                      <a:pt x="116511" y="162636"/>
                      <a:pt x="117972" y="160635"/>
                    </a:cubicBezTo>
                    <a:cubicBezTo>
                      <a:pt x="118481" y="159941"/>
                      <a:pt x="118329" y="158967"/>
                      <a:pt x="117632" y="158457"/>
                    </a:cubicBezTo>
                    <a:cubicBezTo>
                      <a:pt x="117355" y="158255"/>
                      <a:pt x="117034" y="158158"/>
                      <a:pt x="116716" y="158158"/>
                    </a:cubicBezTo>
                    <a:close/>
                    <a:moveTo>
                      <a:pt x="57280" y="167118"/>
                    </a:moveTo>
                    <a:cubicBezTo>
                      <a:pt x="56419" y="167118"/>
                      <a:pt x="55722" y="167815"/>
                      <a:pt x="55722" y="168676"/>
                    </a:cubicBezTo>
                    <a:cubicBezTo>
                      <a:pt x="55722" y="169537"/>
                      <a:pt x="56419" y="170237"/>
                      <a:pt x="57280" y="170237"/>
                    </a:cubicBezTo>
                    <a:lnTo>
                      <a:pt x="64207" y="170237"/>
                    </a:lnTo>
                    <a:cubicBezTo>
                      <a:pt x="65066" y="170237"/>
                      <a:pt x="65766" y="169537"/>
                      <a:pt x="65766" y="168676"/>
                    </a:cubicBezTo>
                    <a:cubicBezTo>
                      <a:pt x="65766" y="167815"/>
                      <a:pt x="65066" y="167118"/>
                      <a:pt x="64207" y="167118"/>
                    </a:cubicBezTo>
                    <a:close/>
                    <a:moveTo>
                      <a:pt x="71132" y="167118"/>
                    </a:moveTo>
                    <a:cubicBezTo>
                      <a:pt x="70271" y="167118"/>
                      <a:pt x="69574" y="167815"/>
                      <a:pt x="69574" y="168676"/>
                    </a:cubicBezTo>
                    <a:cubicBezTo>
                      <a:pt x="69574" y="169537"/>
                      <a:pt x="70271" y="170237"/>
                      <a:pt x="71132" y="170237"/>
                    </a:cubicBezTo>
                    <a:lnTo>
                      <a:pt x="78059" y="170237"/>
                    </a:lnTo>
                    <a:cubicBezTo>
                      <a:pt x="78918" y="170237"/>
                      <a:pt x="79617" y="169537"/>
                      <a:pt x="79617" y="168676"/>
                    </a:cubicBezTo>
                    <a:cubicBezTo>
                      <a:pt x="79617" y="167815"/>
                      <a:pt x="78918" y="167118"/>
                      <a:pt x="78059" y="167118"/>
                    </a:cubicBezTo>
                    <a:close/>
                    <a:moveTo>
                      <a:pt x="84984" y="167118"/>
                    </a:moveTo>
                    <a:cubicBezTo>
                      <a:pt x="84122" y="167118"/>
                      <a:pt x="83426" y="167815"/>
                      <a:pt x="83426" y="168676"/>
                    </a:cubicBezTo>
                    <a:cubicBezTo>
                      <a:pt x="83426" y="169537"/>
                      <a:pt x="84122" y="170237"/>
                      <a:pt x="84984" y="170237"/>
                    </a:cubicBezTo>
                    <a:lnTo>
                      <a:pt x="91911" y="170237"/>
                    </a:lnTo>
                    <a:cubicBezTo>
                      <a:pt x="92772" y="170237"/>
                      <a:pt x="93469" y="169537"/>
                      <a:pt x="93469" y="168676"/>
                    </a:cubicBezTo>
                    <a:cubicBezTo>
                      <a:pt x="93469" y="167815"/>
                      <a:pt x="92772" y="167118"/>
                      <a:pt x="91911" y="167118"/>
                    </a:cubicBezTo>
                    <a:close/>
                    <a:moveTo>
                      <a:pt x="105658" y="166109"/>
                    </a:moveTo>
                    <a:cubicBezTo>
                      <a:pt x="105503" y="166109"/>
                      <a:pt x="105345" y="166132"/>
                      <a:pt x="105190" y="166182"/>
                    </a:cubicBezTo>
                    <a:cubicBezTo>
                      <a:pt x="103220" y="166802"/>
                      <a:pt x="101169" y="167118"/>
                      <a:pt x="99108" y="167118"/>
                    </a:cubicBezTo>
                    <a:cubicBezTo>
                      <a:pt x="99099" y="167118"/>
                      <a:pt x="99091" y="167118"/>
                      <a:pt x="99083" y="167118"/>
                    </a:cubicBezTo>
                    <a:lnTo>
                      <a:pt x="98836" y="167118"/>
                    </a:lnTo>
                    <a:cubicBezTo>
                      <a:pt x="97974" y="167118"/>
                      <a:pt x="97277" y="167815"/>
                      <a:pt x="97277" y="168676"/>
                    </a:cubicBezTo>
                    <a:cubicBezTo>
                      <a:pt x="97277" y="169537"/>
                      <a:pt x="97974" y="170237"/>
                      <a:pt x="98836" y="170237"/>
                    </a:cubicBezTo>
                    <a:lnTo>
                      <a:pt x="99083" y="170237"/>
                    </a:lnTo>
                    <a:cubicBezTo>
                      <a:pt x="101471" y="170237"/>
                      <a:pt x="103847" y="169872"/>
                      <a:pt x="106128" y="169154"/>
                    </a:cubicBezTo>
                    <a:cubicBezTo>
                      <a:pt x="106948" y="168895"/>
                      <a:pt x="107403" y="168020"/>
                      <a:pt x="107144" y="167200"/>
                    </a:cubicBezTo>
                    <a:cubicBezTo>
                      <a:pt x="106933" y="166536"/>
                      <a:pt x="106320" y="166109"/>
                      <a:pt x="105658" y="1661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2"/>
              <p:cNvSpPr/>
              <p:nvPr/>
            </p:nvSpPr>
            <p:spPr>
              <a:xfrm>
                <a:off x="5198796" y="3471880"/>
                <a:ext cx="811746" cy="811746"/>
              </a:xfrm>
              <a:custGeom>
                <a:avLst/>
                <a:gdLst/>
                <a:ahLst/>
                <a:cxnLst/>
                <a:rect l="l" t="t" r="r" b="b"/>
                <a:pathLst>
                  <a:path w="50521" h="50521" extrusionOk="0">
                    <a:moveTo>
                      <a:pt x="25259" y="1"/>
                    </a:moveTo>
                    <a:cubicBezTo>
                      <a:pt x="18561" y="1"/>
                      <a:pt x="12135" y="2662"/>
                      <a:pt x="7399" y="7401"/>
                    </a:cubicBezTo>
                    <a:cubicBezTo>
                      <a:pt x="2662" y="12138"/>
                      <a:pt x="1" y="18564"/>
                      <a:pt x="1" y="25262"/>
                    </a:cubicBezTo>
                    <a:cubicBezTo>
                      <a:pt x="1" y="31960"/>
                      <a:pt x="2662" y="38386"/>
                      <a:pt x="7399" y="43123"/>
                    </a:cubicBezTo>
                    <a:cubicBezTo>
                      <a:pt x="12135" y="47862"/>
                      <a:pt x="18561" y="50520"/>
                      <a:pt x="25259" y="50520"/>
                    </a:cubicBezTo>
                    <a:cubicBezTo>
                      <a:pt x="31960" y="50520"/>
                      <a:pt x="38383" y="47862"/>
                      <a:pt x="43122" y="43123"/>
                    </a:cubicBezTo>
                    <a:cubicBezTo>
                      <a:pt x="47859" y="38386"/>
                      <a:pt x="50520" y="31960"/>
                      <a:pt x="50520" y="25262"/>
                    </a:cubicBezTo>
                    <a:cubicBezTo>
                      <a:pt x="50520" y="18564"/>
                      <a:pt x="47859" y="12138"/>
                      <a:pt x="43122" y="7401"/>
                    </a:cubicBezTo>
                    <a:cubicBezTo>
                      <a:pt x="38383" y="2662"/>
                      <a:pt x="31960" y="1"/>
                      <a:pt x="25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2"/>
              <p:cNvSpPr/>
              <p:nvPr/>
            </p:nvSpPr>
            <p:spPr>
              <a:xfrm>
                <a:off x="5301387" y="3574519"/>
                <a:ext cx="606516" cy="606516"/>
              </a:xfrm>
              <a:custGeom>
                <a:avLst/>
                <a:gdLst/>
                <a:ahLst/>
                <a:cxnLst/>
                <a:rect l="l" t="t" r="r" b="b"/>
                <a:pathLst>
                  <a:path w="37748" h="37748" extrusionOk="0">
                    <a:moveTo>
                      <a:pt x="18874" y="0"/>
                    </a:moveTo>
                    <a:cubicBezTo>
                      <a:pt x="13870" y="0"/>
                      <a:pt x="9070" y="1988"/>
                      <a:pt x="5529" y="5529"/>
                    </a:cubicBezTo>
                    <a:cubicBezTo>
                      <a:pt x="1991" y="9067"/>
                      <a:pt x="1" y="13868"/>
                      <a:pt x="1" y="18874"/>
                    </a:cubicBezTo>
                    <a:cubicBezTo>
                      <a:pt x="1" y="23880"/>
                      <a:pt x="1991" y="28681"/>
                      <a:pt x="5529" y="32219"/>
                    </a:cubicBezTo>
                    <a:cubicBezTo>
                      <a:pt x="9070" y="35760"/>
                      <a:pt x="13870" y="37748"/>
                      <a:pt x="18874" y="37748"/>
                    </a:cubicBezTo>
                    <a:cubicBezTo>
                      <a:pt x="23881" y="37748"/>
                      <a:pt x="28681" y="35760"/>
                      <a:pt x="32220" y="32219"/>
                    </a:cubicBezTo>
                    <a:cubicBezTo>
                      <a:pt x="35760" y="28681"/>
                      <a:pt x="37748" y="23880"/>
                      <a:pt x="37748" y="18874"/>
                    </a:cubicBezTo>
                    <a:cubicBezTo>
                      <a:pt x="37748" y="13868"/>
                      <a:pt x="35760" y="9067"/>
                      <a:pt x="32220" y="5529"/>
                    </a:cubicBezTo>
                    <a:cubicBezTo>
                      <a:pt x="28681" y="1988"/>
                      <a:pt x="23881" y="0"/>
                      <a:pt x="188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2"/>
              <p:cNvSpPr/>
              <p:nvPr/>
            </p:nvSpPr>
            <p:spPr>
              <a:xfrm>
                <a:off x="4038996" y="3863853"/>
                <a:ext cx="811746" cy="811746"/>
              </a:xfrm>
              <a:custGeom>
                <a:avLst/>
                <a:gdLst/>
                <a:ahLst/>
                <a:cxnLst/>
                <a:rect l="l" t="t" r="r" b="b"/>
                <a:pathLst>
                  <a:path w="50521" h="50521" extrusionOk="0">
                    <a:moveTo>
                      <a:pt x="25262" y="1"/>
                    </a:moveTo>
                    <a:cubicBezTo>
                      <a:pt x="18564" y="1"/>
                      <a:pt x="12138" y="2662"/>
                      <a:pt x="7401" y="7398"/>
                    </a:cubicBezTo>
                    <a:cubicBezTo>
                      <a:pt x="2662" y="12135"/>
                      <a:pt x="1" y="18561"/>
                      <a:pt x="1" y="25259"/>
                    </a:cubicBezTo>
                    <a:cubicBezTo>
                      <a:pt x="1" y="31960"/>
                      <a:pt x="2662" y="38383"/>
                      <a:pt x="7401" y="43122"/>
                    </a:cubicBezTo>
                    <a:cubicBezTo>
                      <a:pt x="12138" y="47859"/>
                      <a:pt x="18564" y="50520"/>
                      <a:pt x="25262" y="50520"/>
                    </a:cubicBezTo>
                    <a:cubicBezTo>
                      <a:pt x="31960" y="50520"/>
                      <a:pt x="38386" y="47859"/>
                      <a:pt x="43122" y="43122"/>
                    </a:cubicBezTo>
                    <a:cubicBezTo>
                      <a:pt x="47861" y="38383"/>
                      <a:pt x="50520" y="31960"/>
                      <a:pt x="50520" y="25259"/>
                    </a:cubicBezTo>
                    <a:cubicBezTo>
                      <a:pt x="50520" y="18561"/>
                      <a:pt x="47861" y="12135"/>
                      <a:pt x="43122" y="7398"/>
                    </a:cubicBezTo>
                    <a:cubicBezTo>
                      <a:pt x="38386" y="2662"/>
                      <a:pt x="31960" y="1"/>
                      <a:pt x="252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2"/>
              <p:cNvSpPr/>
              <p:nvPr/>
            </p:nvSpPr>
            <p:spPr>
              <a:xfrm>
                <a:off x="3419738" y="2736863"/>
                <a:ext cx="811730" cy="811730"/>
              </a:xfrm>
              <a:custGeom>
                <a:avLst/>
                <a:gdLst/>
                <a:ahLst/>
                <a:cxnLst/>
                <a:rect l="l" t="t" r="r" b="b"/>
                <a:pathLst>
                  <a:path w="50520" h="50520" extrusionOk="0">
                    <a:moveTo>
                      <a:pt x="25261" y="0"/>
                    </a:moveTo>
                    <a:cubicBezTo>
                      <a:pt x="18560" y="0"/>
                      <a:pt x="12137" y="2662"/>
                      <a:pt x="7398" y="7398"/>
                    </a:cubicBezTo>
                    <a:cubicBezTo>
                      <a:pt x="2661" y="12134"/>
                      <a:pt x="0" y="18560"/>
                      <a:pt x="0" y="25259"/>
                    </a:cubicBezTo>
                    <a:cubicBezTo>
                      <a:pt x="0" y="31960"/>
                      <a:pt x="2661" y="38383"/>
                      <a:pt x="7398" y="43122"/>
                    </a:cubicBezTo>
                    <a:cubicBezTo>
                      <a:pt x="12137" y="47858"/>
                      <a:pt x="18560" y="50520"/>
                      <a:pt x="25261" y="50520"/>
                    </a:cubicBezTo>
                    <a:cubicBezTo>
                      <a:pt x="31959" y="50520"/>
                      <a:pt x="38385" y="47858"/>
                      <a:pt x="43122" y="43122"/>
                    </a:cubicBezTo>
                    <a:cubicBezTo>
                      <a:pt x="47858" y="38383"/>
                      <a:pt x="50519" y="31960"/>
                      <a:pt x="50519" y="25259"/>
                    </a:cubicBezTo>
                    <a:cubicBezTo>
                      <a:pt x="50519" y="18560"/>
                      <a:pt x="47858" y="12134"/>
                      <a:pt x="43122" y="7398"/>
                    </a:cubicBezTo>
                    <a:cubicBezTo>
                      <a:pt x="38385" y="2662"/>
                      <a:pt x="31959" y="0"/>
                      <a:pt x="252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2"/>
              <p:cNvSpPr/>
              <p:nvPr/>
            </p:nvSpPr>
            <p:spPr>
              <a:xfrm>
                <a:off x="3522361" y="2839437"/>
                <a:ext cx="606516" cy="606532"/>
              </a:xfrm>
              <a:custGeom>
                <a:avLst/>
                <a:gdLst/>
                <a:ahLst/>
                <a:cxnLst/>
                <a:rect l="l" t="t" r="r" b="b"/>
                <a:pathLst>
                  <a:path w="37748" h="37749" extrusionOk="0">
                    <a:moveTo>
                      <a:pt x="18874" y="1"/>
                    </a:moveTo>
                    <a:cubicBezTo>
                      <a:pt x="13868" y="1"/>
                      <a:pt x="9067" y="1991"/>
                      <a:pt x="5526" y="5529"/>
                    </a:cubicBezTo>
                    <a:cubicBezTo>
                      <a:pt x="1988" y="9070"/>
                      <a:pt x="0" y="13871"/>
                      <a:pt x="0" y="18875"/>
                    </a:cubicBezTo>
                    <a:cubicBezTo>
                      <a:pt x="0" y="23881"/>
                      <a:pt x="1988" y="28682"/>
                      <a:pt x="5526" y="32223"/>
                    </a:cubicBezTo>
                    <a:cubicBezTo>
                      <a:pt x="9067" y="35761"/>
                      <a:pt x="13868" y="37748"/>
                      <a:pt x="18874" y="37748"/>
                    </a:cubicBezTo>
                    <a:cubicBezTo>
                      <a:pt x="23878" y="37748"/>
                      <a:pt x="28678" y="35761"/>
                      <a:pt x="32219" y="32223"/>
                    </a:cubicBezTo>
                    <a:cubicBezTo>
                      <a:pt x="35757" y="28682"/>
                      <a:pt x="37748" y="23881"/>
                      <a:pt x="37748" y="18875"/>
                    </a:cubicBezTo>
                    <a:cubicBezTo>
                      <a:pt x="37748" y="13871"/>
                      <a:pt x="35757" y="9070"/>
                      <a:pt x="32219" y="5529"/>
                    </a:cubicBezTo>
                    <a:cubicBezTo>
                      <a:pt x="28678" y="1991"/>
                      <a:pt x="23878" y="1"/>
                      <a:pt x="188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2"/>
              <p:cNvSpPr/>
              <p:nvPr/>
            </p:nvSpPr>
            <p:spPr>
              <a:xfrm>
                <a:off x="4307725" y="1318504"/>
                <a:ext cx="811730" cy="811730"/>
              </a:xfrm>
              <a:custGeom>
                <a:avLst/>
                <a:gdLst/>
                <a:ahLst/>
                <a:cxnLst/>
                <a:rect l="l" t="t" r="r" b="b"/>
                <a:pathLst>
                  <a:path w="50520" h="50520" extrusionOk="0">
                    <a:moveTo>
                      <a:pt x="25258" y="1"/>
                    </a:moveTo>
                    <a:cubicBezTo>
                      <a:pt x="18560" y="1"/>
                      <a:pt x="12134" y="2662"/>
                      <a:pt x="7398" y="7398"/>
                    </a:cubicBezTo>
                    <a:cubicBezTo>
                      <a:pt x="2659" y="12137"/>
                      <a:pt x="0" y="18561"/>
                      <a:pt x="0" y="25262"/>
                    </a:cubicBezTo>
                    <a:cubicBezTo>
                      <a:pt x="0" y="31960"/>
                      <a:pt x="2659" y="38386"/>
                      <a:pt x="7398" y="43122"/>
                    </a:cubicBezTo>
                    <a:cubicBezTo>
                      <a:pt x="12134" y="47859"/>
                      <a:pt x="18560" y="50520"/>
                      <a:pt x="25258" y="50520"/>
                    </a:cubicBezTo>
                    <a:cubicBezTo>
                      <a:pt x="31957" y="50520"/>
                      <a:pt x="38383" y="47859"/>
                      <a:pt x="43119" y="43122"/>
                    </a:cubicBezTo>
                    <a:cubicBezTo>
                      <a:pt x="47858" y="38386"/>
                      <a:pt x="50519" y="31960"/>
                      <a:pt x="50519" y="25262"/>
                    </a:cubicBezTo>
                    <a:cubicBezTo>
                      <a:pt x="50519" y="18561"/>
                      <a:pt x="47858" y="12137"/>
                      <a:pt x="43119" y="7398"/>
                    </a:cubicBezTo>
                    <a:cubicBezTo>
                      <a:pt x="38383" y="2662"/>
                      <a:pt x="31957" y="1"/>
                      <a:pt x="25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2"/>
              <p:cNvSpPr/>
              <p:nvPr/>
            </p:nvSpPr>
            <p:spPr>
              <a:xfrm>
                <a:off x="4410300" y="1421095"/>
                <a:ext cx="606532" cy="606564"/>
              </a:xfrm>
              <a:custGeom>
                <a:avLst/>
                <a:gdLst/>
                <a:ahLst/>
                <a:cxnLst/>
                <a:rect l="l" t="t" r="r" b="b"/>
                <a:pathLst>
                  <a:path w="37749" h="37751" extrusionOk="0">
                    <a:moveTo>
                      <a:pt x="18874" y="0"/>
                    </a:moveTo>
                    <a:cubicBezTo>
                      <a:pt x="13868" y="0"/>
                      <a:pt x="9067" y="1990"/>
                      <a:pt x="5529" y="5529"/>
                    </a:cubicBezTo>
                    <a:cubicBezTo>
                      <a:pt x="1988" y="9069"/>
                      <a:pt x="1" y="13870"/>
                      <a:pt x="1" y="18877"/>
                    </a:cubicBezTo>
                    <a:cubicBezTo>
                      <a:pt x="1" y="23880"/>
                      <a:pt x="1988" y="28681"/>
                      <a:pt x="5529" y="32222"/>
                    </a:cubicBezTo>
                    <a:cubicBezTo>
                      <a:pt x="9067" y="35760"/>
                      <a:pt x="13868" y="37750"/>
                      <a:pt x="18874" y="37750"/>
                    </a:cubicBezTo>
                    <a:cubicBezTo>
                      <a:pt x="23881" y="37750"/>
                      <a:pt x="28681" y="35760"/>
                      <a:pt x="32220" y="32222"/>
                    </a:cubicBezTo>
                    <a:cubicBezTo>
                      <a:pt x="35760" y="28681"/>
                      <a:pt x="37748" y="23880"/>
                      <a:pt x="37748" y="18877"/>
                    </a:cubicBezTo>
                    <a:cubicBezTo>
                      <a:pt x="37748" y="13870"/>
                      <a:pt x="35760" y="9069"/>
                      <a:pt x="32220" y="5529"/>
                    </a:cubicBezTo>
                    <a:cubicBezTo>
                      <a:pt x="28681" y="1990"/>
                      <a:pt x="23881" y="0"/>
                      <a:pt x="188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10" name="Google Shape;1210;p32"/>
              <p:cNvGrpSpPr/>
              <p:nvPr/>
            </p:nvGrpSpPr>
            <p:grpSpPr>
              <a:xfrm>
                <a:off x="3655863" y="2970161"/>
                <a:ext cx="341100" cy="341100"/>
                <a:chOff x="1190625" y="238125"/>
                <a:chExt cx="5239625" cy="5239625"/>
              </a:xfrm>
            </p:grpSpPr>
            <p:sp>
              <p:nvSpPr>
                <p:cNvPr id="1211" name="Google Shape;1211;p32"/>
                <p:cNvSpPr/>
                <p:nvPr/>
              </p:nvSpPr>
              <p:spPr>
                <a:xfrm>
                  <a:off x="2937150" y="674750"/>
                  <a:ext cx="1746575" cy="17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63" h="6987" extrusionOk="0">
                      <a:moveTo>
                        <a:pt x="1" y="0"/>
                      </a:moveTo>
                      <a:lnTo>
                        <a:pt x="1" y="6987"/>
                      </a:lnTo>
                      <a:lnTo>
                        <a:pt x="69862" y="6987"/>
                      </a:lnTo>
                      <a:lnTo>
                        <a:pt x="69862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2" name="Google Shape;1212;p32"/>
                <p:cNvSpPr/>
                <p:nvPr/>
              </p:nvSpPr>
              <p:spPr>
                <a:xfrm>
                  <a:off x="2325875" y="1984650"/>
                  <a:ext cx="3187450" cy="349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498" h="139724" extrusionOk="0">
                      <a:moveTo>
                        <a:pt x="115272" y="55890"/>
                      </a:moveTo>
                      <a:cubicBezTo>
                        <a:pt x="118171" y="55890"/>
                        <a:pt x="120511" y="58230"/>
                        <a:pt x="120511" y="61130"/>
                      </a:cubicBezTo>
                      <a:cubicBezTo>
                        <a:pt x="120511" y="64029"/>
                        <a:pt x="118171" y="66369"/>
                        <a:pt x="115272" y="66369"/>
                      </a:cubicBezTo>
                      <a:lnTo>
                        <a:pt x="92567" y="66369"/>
                      </a:lnTo>
                      <a:cubicBezTo>
                        <a:pt x="89667" y="66369"/>
                        <a:pt x="87327" y="64029"/>
                        <a:pt x="87327" y="61130"/>
                      </a:cubicBezTo>
                      <a:cubicBezTo>
                        <a:pt x="87327" y="58230"/>
                        <a:pt x="89667" y="55890"/>
                        <a:pt x="92567" y="55890"/>
                      </a:cubicBezTo>
                      <a:close/>
                      <a:moveTo>
                        <a:pt x="115272" y="73355"/>
                      </a:moveTo>
                      <a:cubicBezTo>
                        <a:pt x="118171" y="73355"/>
                        <a:pt x="120511" y="75696"/>
                        <a:pt x="120511" y="78595"/>
                      </a:cubicBezTo>
                      <a:cubicBezTo>
                        <a:pt x="120511" y="81494"/>
                        <a:pt x="118171" y="83835"/>
                        <a:pt x="115272" y="83835"/>
                      </a:cubicBezTo>
                      <a:lnTo>
                        <a:pt x="92567" y="83835"/>
                      </a:lnTo>
                      <a:cubicBezTo>
                        <a:pt x="89667" y="83835"/>
                        <a:pt x="87327" y="81494"/>
                        <a:pt x="87327" y="78595"/>
                      </a:cubicBezTo>
                      <a:cubicBezTo>
                        <a:pt x="87327" y="75696"/>
                        <a:pt x="89667" y="73355"/>
                        <a:pt x="92567" y="73355"/>
                      </a:cubicBezTo>
                      <a:close/>
                      <a:moveTo>
                        <a:pt x="110032" y="90821"/>
                      </a:moveTo>
                      <a:cubicBezTo>
                        <a:pt x="112931" y="90821"/>
                        <a:pt x="115272" y="93161"/>
                        <a:pt x="115272" y="96060"/>
                      </a:cubicBezTo>
                      <a:cubicBezTo>
                        <a:pt x="115272" y="98960"/>
                        <a:pt x="112931" y="101300"/>
                        <a:pt x="110032" y="101300"/>
                      </a:cubicBezTo>
                      <a:lnTo>
                        <a:pt x="87327" y="101300"/>
                      </a:lnTo>
                      <a:cubicBezTo>
                        <a:pt x="84428" y="101300"/>
                        <a:pt x="82088" y="98960"/>
                        <a:pt x="82088" y="96060"/>
                      </a:cubicBezTo>
                      <a:cubicBezTo>
                        <a:pt x="82088" y="93161"/>
                        <a:pt x="84428" y="90821"/>
                        <a:pt x="87327" y="90821"/>
                      </a:cubicBezTo>
                      <a:close/>
                      <a:moveTo>
                        <a:pt x="99553" y="108286"/>
                      </a:moveTo>
                      <a:cubicBezTo>
                        <a:pt x="102452" y="108286"/>
                        <a:pt x="104793" y="110627"/>
                        <a:pt x="104793" y="113526"/>
                      </a:cubicBezTo>
                      <a:cubicBezTo>
                        <a:pt x="104793" y="116425"/>
                        <a:pt x="102452" y="118765"/>
                        <a:pt x="99553" y="118765"/>
                      </a:cubicBezTo>
                      <a:lnTo>
                        <a:pt x="76848" y="118765"/>
                      </a:lnTo>
                      <a:cubicBezTo>
                        <a:pt x="73949" y="118765"/>
                        <a:pt x="71608" y="116425"/>
                        <a:pt x="71608" y="113526"/>
                      </a:cubicBezTo>
                      <a:cubicBezTo>
                        <a:pt x="71608" y="110627"/>
                        <a:pt x="73949" y="108286"/>
                        <a:pt x="76848" y="108286"/>
                      </a:cubicBezTo>
                      <a:close/>
                      <a:moveTo>
                        <a:pt x="101299" y="1"/>
                      </a:moveTo>
                      <a:lnTo>
                        <a:pt x="101299" y="48904"/>
                      </a:lnTo>
                      <a:lnTo>
                        <a:pt x="92567" y="48904"/>
                      </a:lnTo>
                      <a:cubicBezTo>
                        <a:pt x="85825" y="48904"/>
                        <a:pt x="80341" y="54388"/>
                        <a:pt x="80341" y="61130"/>
                      </a:cubicBezTo>
                      <a:cubicBezTo>
                        <a:pt x="80341" y="64553"/>
                        <a:pt x="81773" y="67627"/>
                        <a:pt x="84044" y="69862"/>
                      </a:cubicBezTo>
                      <a:cubicBezTo>
                        <a:pt x="81773" y="72098"/>
                        <a:pt x="80341" y="75172"/>
                        <a:pt x="80341" y="78595"/>
                      </a:cubicBezTo>
                      <a:cubicBezTo>
                        <a:pt x="80341" y="80935"/>
                        <a:pt x="81040" y="83136"/>
                        <a:pt x="82192" y="84987"/>
                      </a:cubicBezTo>
                      <a:cubicBezTo>
                        <a:pt x="78036" y="86943"/>
                        <a:pt x="75101" y="91170"/>
                        <a:pt x="75101" y="96060"/>
                      </a:cubicBezTo>
                      <a:cubicBezTo>
                        <a:pt x="75101" y="97947"/>
                        <a:pt x="75555" y="99693"/>
                        <a:pt x="76324" y="101300"/>
                      </a:cubicBezTo>
                      <a:lnTo>
                        <a:pt x="48903" y="101300"/>
                      </a:lnTo>
                      <a:cubicBezTo>
                        <a:pt x="48903" y="90611"/>
                        <a:pt x="43559" y="81180"/>
                        <a:pt x="35385" y="75486"/>
                      </a:cubicBezTo>
                      <a:cubicBezTo>
                        <a:pt x="43279" y="72482"/>
                        <a:pt x="48903" y="64832"/>
                        <a:pt x="48903" y="55890"/>
                      </a:cubicBezTo>
                      <a:cubicBezTo>
                        <a:pt x="48903" y="53969"/>
                        <a:pt x="47331" y="52397"/>
                        <a:pt x="45410" y="52397"/>
                      </a:cubicBezTo>
                      <a:lnTo>
                        <a:pt x="17465" y="52397"/>
                      </a:lnTo>
                      <a:lnTo>
                        <a:pt x="17465" y="17466"/>
                      </a:lnTo>
                      <a:lnTo>
                        <a:pt x="10479" y="17466"/>
                      </a:lnTo>
                      <a:lnTo>
                        <a:pt x="10479" y="52397"/>
                      </a:lnTo>
                      <a:cubicBezTo>
                        <a:pt x="4716" y="52397"/>
                        <a:pt x="0" y="57113"/>
                        <a:pt x="0" y="62876"/>
                      </a:cubicBezTo>
                      <a:lnTo>
                        <a:pt x="0" y="139724"/>
                      </a:lnTo>
                      <a:lnTo>
                        <a:pt x="6986" y="139724"/>
                      </a:lnTo>
                      <a:lnTo>
                        <a:pt x="6986" y="62876"/>
                      </a:lnTo>
                      <a:cubicBezTo>
                        <a:pt x="6986" y="60955"/>
                        <a:pt x="8558" y="59383"/>
                        <a:pt x="10479" y="59383"/>
                      </a:cubicBezTo>
                      <a:lnTo>
                        <a:pt x="41463" y="59383"/>
                      </a:lnTo>
                      <a:cubicBezTo>
                        <a:pt x="39926" y="65391"/>
                        <a:pt x="34442" y="69862"/>
                        <a:pt x="27945" y="69862"/>
                      </a:cubicBezTo>
                      <a:lnTo>
                        <a:pt x="17465" y="69862"/>
                      </a:lnTo>
                      <a:cubicBezTo>
                        <a:pt x="15544" y="69862"/>
                        <a:pt x="13972" y="71434"/>
                        <a:pt x="13972" y="73355"/>
                      </a:cubicBezTo>
                      <a:cubicBezTo>
                        <a:pt x="13972" y="75277"/>
                        <a:pt x="15544" y="76848"/>
                        <a:pt x="17465" y="76848"/>
                      </a:cubicBezTo>
                      <a:cubicBezTo>
                        <a:pt x="30949" y="76848"/>
                        <a:pt x="41917" y="87817"/>
                        <a:pt x="41917" y="101300"/>
                      </a:cubicBezTo>
                      <a:lnTo>
                        <a:pt x="41917" y="104793"/>
                      </a:lnTo>
                      <a:cubicBezTo>
                        <a:pt x="41917" y="106714"/>
                        <a:pt x="43489" y="108286"/>
                        <a:pt x="45410" y="108286"/>
                      </a:cubicBezTo>
                      <a:lnTo>
                        <a:pt x="65845" y="108286"/>
                      </a:lnTo>
                      <a:cubicBezTo>
                        <a:pt x="65076" y="109893"/>
                        <a:pt x="64622" y="111640"/>
                        <a:pt x="64622" y="113526"/>
                      </a:cubicBezTo>
                      <a:cubicBezTo>
                        <a:pt x="64622" y="120267"/>
                        <a:pt x="70106" y="125752"/>
                        <a:pt x="76848" y="125752"/>
                      </a:cubicBezTo>
                      <a:lnTo>
                        <a:pt x="76848" y="139724"/>
                      </a:lnTo>
                      <a:lnTo>
                        <a:pt x="83834" y="139724"/>
                      </a:lnTo>
                      <a:lnTo>
                        <a:pt x="83834" y="125752"/>
                      </a:lnTo>
                      <a:lnTo>
                        <a:pt x="99553" y="125752"/>
                      </a:lnTo>
                      <a:cubicBezTo>
                        <a:pt x="106295" y="125752"/>
                        <a:pt x="111779" y="120267"/>
                        <a:pt x="111779" y="113526"/>
                      </a:cubicBezTo>
                      <a:cubicBezTo>
                        <a:pt x="111779" y="111640"/>
                        <a:pt x="111290" y="109858"/>
                        <a:pt x="110521" y="108251"/>
                      </a:cubicBezTo>
                      <a:cubicBezTo>
                        <a:pt x="117018" y="107972"/>
                        <a:pt x="122258" y="102627"/>
                        <a:pt x="122258" y="96060"/>
                      </a:cubicBezTo>
                      <a:cubicBezTo>
                        <a:pt x="122258" y="93720"/>
                        <a:pt x="121559" y="91519"/>
                        <a:pt x="120407" y="89668"/>
                      </a:cubicBezTo>
                      <a:cubicBezTo>
                        <a:pt x="124563" y="87712"/>
                        <a:pt x="127498" y="83485"/>
                        <a:pt x="127498" y="78595"/>
                      </a:cubicBezTo>
                      <a:cubicBezTo>
                        <a:pt x="127498" y="75172"/>
                        <a:pt x="126065" y="72098"/>
                        <a:pt x="123795" y="69862"/>
                      </a:cubicBezTo>
                      <a:cubicBezTo>
                        <a:pt x="126065" y="67627"/>
                        <a:pt x="127498" y="64553"/>
                        <a:pt x="127498" y="61130"/>
                      </a:cubicBezTo>
                      <a:cubicBezTo>
                        <a:pt x="127498" y="54388"/>
                        <a:pt x="122013" y="48904"/>
                        <a:pt x="115272" y="48904"/>
                      </a:cubicBezTo>
                      <a:lnTo>
                        <a:pt x="108286" y="48904"/>
                      </a:lnTo>
                      <a:lnTo>
                        <a:pt x="10828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3" name="Google Shape;1213;p32"/>
                <p:cNvSpPr/>
                <p:nvPr/>
              </p:nvSpPr>
              <p:spPr>
                <a:xfrm>
                  <a:off x="1532925" y="1024050"/>
                  <a:ext cx="969375" cy="78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75" h="31439" extrusionOk="0">
                      <a:moveTo>
                        <a:pt x="24313" y="6987"/>
                      </a:moveTo>
                      <a:cubicBezTo>
                        <a:pt x="25745" y="6987"/>
                        <a:pt x="26898" y="8175"/>
                        <a:pt x="26898" y="9607"/>
                      </a:cubicBezTo>
                      <a:cubicBezTo>
                        <a:pt x="26898" y="10690"/>
                        <a:pt x="27387" y="11737"/>
                        <a:pt x="28260" y="12401"/>
                      </a:cubicBezTo>
                      <a:lnTo>
                        <a:pt x="29937" y="13659"/>
                      </a:lnTo>
                      <a:lnTo>
                        <a:pt x="27876" y="15720"/>
                      </a:lnTo>
                      <a:cubicBezTo>
                        <a:pt x="27247" y="16348"/>
                        <a:pt x="26898" y="17257"/>
                        <a:pt x="26898" y="18165"/>
                      </a:cubicBezTo>
                      <a:cubicBezTo>
                        <a:pt x="26898" y="21623"/>
                        <a:pt x="24103" y="24452"/>
                        <a:pt x="20715" y="24452"/>
                      </a:cubicBezTo>
                      <a:lnTo>
                        <a:pt x="11808" y="24452"/>
                      </a:lnTo>
                      <a:cubicBezTo>
                        <a:pt x="12366" y="23195"/>
                        <a:pt x="12122" y="21658"/>
                        <a:pt x="11109" y="20610"/>
                      </a:cubicBezTo>
                      <a:cubicBezTo>
                        <a:pt x="9467" y="18933"/>
                        <a:pt x="8314" y="16872"/>
                        <a:pt x="7721" y="14637"/>
                      </a:cubicBezTo>
                      <a:lnTo>
                        <a:pt x="7721" y="14637"/>
                      </a:lnTo>
                      <a:cubicBezTo>
                        <a:pt x="11039" y="16034"/>
                        <a:pt x="14637" y="16768"/>
                        <a:pt x="18270" y="16768"/>
                      </a:cubicBezTo>
                      <a:cubicBezTo>
                        <a:pt x="20226" y="16768"/>
                        <a:pt x="21763" y="15196"/>
                        <a:pt x="21763" y="13274"/>
                      </a:cubicBezTo>
                      <a:lnTo>
                        <a:pt x="21763" y="9607"/>
                      </a:lnTo>
                      <a:cubicBezTo>
                        <a:pt x="21763" y="8175"/>
                        <a:pt x="22916" y="6987"/>
                        <a:pt x="24313" y="6987"/>
                      </a:cubicBezTo>
                      <a:close/>
                      <a:moveTo>
                        <a:pt x="24313" y="1"/>
                      </a:moveTo>
                      <a:cubicBezTo>
                        <a:pt x="19108" y="1"/>
                        <a:pt x="14846" y="4227"/>
                        <a:pt x="14777" y="9467"/>
                      </a:cubicBezTo>
                      <a:cubicBezTo>
                        <a:pt x="12017" y="8978"/>
                        <a:pt x="9327" y="7930"/>
                        <a:pt x="6952" y="6323"/>
                      </a:cubicBezTo>
                      <a:lnTo>
                        <a:pt x="5730" y="5485"/>
                      </a:lnTo>
                      <a:cubicBezTo>
                        <a:pt x="5140" y="5085"/>
                        <a:pt x="4467" y="4883"/>
                        <a:pt x="3790" y="4883"/>
                      </a:cubicBezTo>
                      <a:cubicBezTo>
                        <a:pt x="3224" y="4883"/>
                        <a:pt x="2656" y="5024"/>
                        <a:pt x="2132" y="5310"/>
                      </a:cubicBezTo>
                      <a:cubicBezTo>
                        <a:pt x="979" y="5904"/>
                        <a:pt x="280" y="7092"/>
                        <a:pt x="280" y="8384"/>
                      </a:cubicBezTo>
                      <a:lnTo>
                        <a:pt x="280" y="11248"/>
                      </a:lnTo>
                      <a:cubicBezTo>
                        <a:pt x="280" y="15475"/>
                        <a:pt x="1538" y="19457"/>
                        <a:pt x="3913" y="22845"/>
                      </a:cubicBezTo>
                      <a:lnTo>
                        <a:pt x="1293" y="25500"/>
                      </a:lnTo>
                      <a:cubicBezTo>
                        <a:pt x="280" y="26478"/>
                        <a:pt x="1" y="27980"/>
                        <a:pt x="560" y="29308"/>
                      </a:cubicBezTo>
                      <a:cubicBezTo>
                        <a:pt x="1084" y="30600"/>
                        <a:pt x="2376" y="31438"/>
                        <a:pt x="3773" y="31438"/>
                      </a:cubicBezTo>
                      <a:lnTo>
                        <a:pt x="20715" y="31438"/>
                      </a:lnTo>
                      <a:cubicBezTo>
                        <a:pt x="27457" y="31438"/>
                        <a:pt x="33045" y="26304"/>
                        <a:pt x="33779" y="19702"/>
                      </a:cubicBezTo>
                      <a:lnTo>
                        <a:pt x="37691" y="15720"/>
                      </a:lnTo>
                      <a:cubicBezTo>
                        <a:pt x="38390" y="15021"/>
                        <a:pt x="38774" y="14043"/>
                        <a:pt x="38704" y="13030"/>
                      </a:cubicBezTo>
                      <a:cubicBezTo>
                        <a:pt x="38634" y="12017"/>
                        <a:pt x="38110" y="11109"/>
                        <a:pt x="37307" y="10480"/>
                      </a:cubicBezTo>
                      <a:lnTo>
                        <a:pt x="33674" y="7720"/>
                      </a:lnTo>
                      <a:cubicBezTo>
                        <a:pt x="32801" y="3319"/>
                        <a:pt x="28959" y="1"/>
                        <a:pt x="24313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4" name="Google Shape;1214;p32"/>
                <p:cNvSpPr/>
                <p:nvPr/>
              </p:nvSpPr>
              <p:spPr>
                <a:xfrm>
                  <a:off x="3548450" y="1548025"/>
                  <a:ext cx="523975" cy="87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59" h="34932" extrusionOk="0">
                      <a:moveTo>
                        <a:pt x="10479" y="0"/>
                      </a:moveTo>
                      <a:cubicBezTo>
                        <a:pt x="8558" y="0"/>
                        <a:pt x="6986" y="1572"/>
                        <a:pt x="6986" y="3493"/>
                      </a:cubicBezTo>
                      <a:lnTo>
                        <a:pt x="6986" y="13973"/>
                      </a:lnTo>
                      <a:lnTo>
                        <a:pt x="0" y="13973"/>
                      </a:lnTo>
                      <a:lnTo>
                        <a:pt x="0" y="20959"/>
                      </a:lnTo>
                      <a:lnTo>
                        <a:pt x="6986" y="20959"/>
                      </a:lnTo>
                      <a:lnTo>
                        <a:pt x="6986" y="34931"/>
                      </a:lnTo>
                      <a:lnTo>
                        <a:pt x="13973" y="34931"/>
                      </a:lnTo>
                      <a:lnTo>
                        <a:pt x="13973" y="20959"/>
                      </a:lnTo>
                      <a:lnTo>
                        <a:pt x="20959" y="20959"/>
                      </a:lnTo>
                      <a:lnTo>
                        <a:pt x="20959" y="13973"/>
                      </a:lnTo>
                      <a:lnTo>
                        <a:pt x="13973" y="13973"/>
                      </a:lnTo>
                      <a:lnTo>
                        <a:pt x="13973" y="6986"/>
                      </a:lnTo>
                      <a:lnTo>
                        <a:pt x="20959" y="6986"/>
                      </a:lnTo>
                      <a:lnTo>
                        <a:pt x="20959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5" name="Google Shape;1215;p32"/>
                <p:cNvSpPr/>
                <p:nvPr/>
              </p:nvSpPr>
              <p:spPr>
                <a:xfrm>
                  <a:off x="3024475" y="1198700"/>
                  <a:ext cx="1571925" cy="157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77" h="62877" extrusionOk="0">
                      <a:moveTo>
                        <a:pt x="52397" y="6987"/>
                      </a:moveTo>
                      <a:cubicBezTo>
                        <a:pt x="54318" y="6987"/>
                        <a:pt x="55890" y="8559"/>
                        <a:pt x="55890" y="10480"/>
                      </a:cubicBezTo>
                      <a:lnTo>
                        <a:pt x="55890" y="52397"/>
                      </a:lnTo>
                      <a:cubicBezTo>
                        <a:pt x="55890" y="54318"/>
                        <a:pt x="54318" y="55890"/>
                        <a:pt x="52397" y="55890"/>
                      </a:cubicBezTo>
                      <a:lnTo>
                        <a:pt x="10480" y="55890"/>
                      </a:lnTo>
                      <a:cubicBezTo>
                        <a:pt x="8559" y="55890"/>
                        <a:pt x="6987" y="54318"/>
                        <a:pt x="6987" y="52397"/>
                      </a:cubicBezTo>
                      <a:lnTo>
                        <a:pt x="6987" y="10480"/>
                      </a:lnTo>
                      <a:cubicBezTo>
                        <a:pt x="6987" y="8559"/>
                        <a:pt x="8559" y="6987"/>
                        <a:pt x="10480" y="6987"/>
                      </a:cubicBezTo>
                      <a:close/>
                      <a:moveTo>
                        <a:pt x="10480" y="1"/>
                      </a:moveTo>
                      <a:cubicBezTo>
                        <a:pt x="4716" y="1"/>
                        <a:pt x="1" y="4717"/>
                        <a:pt x="1" y="10480"/>
                      </a:cubicBezTo>
                      <a:lnTo>
                        <a:pt x="1" y="52397"/>
                      </a:lnTo>
                      <a:cubicBezTo>
                        <a:pt x="1" y="58161"/>
                        <a:pt x="4716" y="62876"/>
                        <a:pt x="10480" y="62876"/>
                      </a:cubicBezTo>
                      <a:lnTo>
                        <a:pt x="52397" y="62876"/>
                      </a:lnTo>
                      <a:cubicBezTo>
                        <a:pt x="58161" y="62876"/>
                        <a:pt x="62876" y="58161"/>
                        <a:pt x="62876" y="52397"/>
                      </a:cubicBezTo>
                      <a:lnTo>
                        <a:pt x="62876" y="10480"/>
                      </a:lnTo>
                      <a:cubicBezTo>
                        <a:pt x="62876" y="4717"/>
                        <a:pt x="58161" y="1"/>
                        <a:pt x="5239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6" name="Google Shape;1216;p32"/>
                <p:cNvSpPr/>
                <p:nvPr/>
              </p:nvSpPr>
              <p:spPr>
                <a:xfrm>
                  <a:off x="1190625" y="674750"/>
                  <a:ext cx="1571900" cy="157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76" h="62876" extrusionOk="0">
                      <a:moveTo>
                        <a:pt x="52396" y="6987"/>
                      </a:moveTo>
                      <a:cubicBezTo>
                        <a:pt x="54317" y="6987"/>
                        <a:pt x="55889" y="8558"/>
                        <a:pt x="55889" y="10480"/>
                      </a:cubicBezTo>
                      <a:lnTo>
                        <a:pt x="55889" y="52397"/>
                      </a:lnTo>
                      <a:cubicBezTo>
                        <a:pt x="55889" y="54318"/>
                        <a:pt x="54317" y="55890"/>
                        <a:pt x="52396" y="55890"/>
                      </a:cubicBezTo>
                      <a:lnTo>
                        <a:pt x="10479" y="55890"/>
                      </a:lnTo>
                      <a:cubicBezTo>
                        <a:pt x="8558" y="55890"/>
                        <a:pt x="6986" y="54318"/>
                        <a:pt x="6986" y="52397"/>
                      </a:cubicBezTo>
                      <a:lnTo>
                        <a:pt x="6986" y="10480"/>
                      </a:lnTo>
                      <a:cubicBezTo>
                        <a:pt x="6986" y="8558"/>
                        <a:pt x="8558" y="6987"/>
                        <a:pt x="10479" y="6987"/>
                      </a:cubicBezTo>
                      <a:close/>
                      <a:moveTo>
                        <a:pt x="10479" y="0"/>
                      </a:moveTo>
                      <a:cubicBezTo>
                        <a:pt x="4716" y="0"/>
                        <a:pt x="0" y="4716"/>
                        <a:pt x="0" y="10480"/>
                      </a:cubicBezTo>
                      <a:lnTo>
                        <a:pt x="0" y="52397"/>
                      </a:lnTo>
                      <a:cubicBezTo>
                        <a:pt x="0" y="58160"/>
                        <a:pt x="4716" y="62876"/>
                        <a:pt x="10479" y="62876"/>
                      </a:cubicBezTo>
                      <a:lnTo>
                        <a:pt x="52396" y="62876"/>
                      </a:lnTo>
                      <a:cubicBezTo>
                        <a:pt x="58160" y="62876"/>
                        <a:pt x="62875" y="58160"/>
                        <a:pt x="62875" y="52397"/>
                      </a:cubicBezTo>
                      <a:lnTo>
                        <a:pt x="62875" y="10480"/>
                      </a:lnTo>
                      <a:cubicBezTo>
                        <a:pt x="62875" y="4716"/>
                        <a:pt x="58160" y="0"/>
                        <a:pt x="52396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7" name="Google Shape;1217;p32"/>
                <p:cNvSpPr/>
                <p:nvPr/>
              </p:nvSpPr>
              <p:spPr>
                <a:xfrm>
                  <a:off x="4858350" y="238125"/>
                  <a:ext cx="1571900" cy="157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76" h="62876" extrusionOk="0">
                      <a:moveTo>
                        <a:pt x="52397" y="6986"/>
                      </a:moveTo>
                      <a:cubicBezTo>
                        <a:pt x="54318" y="6986"/>
                        <a:pt x="55890" y="8558"/>
                        <a:pt x="55890" y="10479"/>
                      </a:cubicBezTo>
                      <a:lnTo>
                        <a:pt x="55890" y="27945"/>
                      </a:lnTo>
                      <a:lnTo>
                        <a:pt x="48554" y="27945"/>
                      </a:lnTo>
                      <a:cubicBezTo>
                        <a:pt x="46913" y="19980"/>
                        <a:pt x="39857" y="13972"/>
                        <a:pt x="31438" y="13972"/>
                      </a:cubicBezTo>
                      <a:cubicBezTo>
                        <a:pt x="23020" y="13972"/>
                        <a:pt x="15964" y="19980"/>
                        <a:pt x="14322" y="27945"/>
                      </a:cubicBezTo>
                      <a:lnTo>
                        <a:pt x="6987" y="27945"/>
                      </a:lnTo>
                      <a:lnTo>
                        <a:pt x="6987" y="10479"/>
                      </a:lnTo>
                      <a:cubicBezTo>
                        <a:pt x="6987" y="8558"/>
                        <a:pt x="8559" y="6986"/>
                        <a:pt x="10480" y="6986"/>
                      </a:cubicBezTo>
                      <a:close/>
                      <a:moveTo>
                        <a:pt x="31438" y="20958"/>
                      </a:moveTo>
                      <a:cubicBezTo>
                        <a:pt x="37202" y="20958"/>
                        <a:pt x="41917" y="25674"/>
                        <a:pt x="41917" y="31438"/>
                      </a:cubicBezTo>
                      <a:cubicBezTo>
                        <a:pt x="41917" y="37201"/>
                        <a:pt x="37202" y="41917"/>
                        <a:pt x="31438" y="41917"/>
                      </a:cubicBezTo>
                      <a:cubicBezTo>
                        <a:pt x="25675" y="41917"/>
                        <a:pt x="20959" y="37201"/>
                        <a:pt x="20959" y="31438"/>
                      </a:cubicBezTo>
                      <a:cubicBezTo>
                        <a:pt x="20959" y="25674"/>
                        <a:pt x="25675" y="20958"/>
                        <a:pt x="31438" y="20958"/>
                      </a:cubicBezTo>
                      <a:close/>
                      <a:moveTo>
                        <a:pt x="55890" y="34931"/>
                      </a:moveTo>
                      <a:lnTo>
                        <a:pt x="55890" y="52396"/>
                      </a:lnTo>
                      <a:cubicBezTo>
                        <a:pt x="55890" y="54317"/>
                        <a:pt x="54318" y="55889"/>
                        <a:pt x="52397" y="55889"/>
                      </a:cubicBezTo>
                      <a:lnTo>
                        <a:pt x="10480" y="55889"/>
                      </a:lnTo>
                      <a:cubicBezTo>
                        <a:pt x="8559" y="55889"/>
                        <a:pt x="6987" y="54317"/>
                        <a:pt x="6987" y="52396"/>
                      </a:cubicBezTo>
                      <a:lnTo>
                        <a:pt x="6987" y="34931"/>
                      </a:lnTo>
                      <a:lnTo>
                        <a:pt x="14322" y="34931"/>
                      </a:lnTo>
                      <a:cubicBezTo>
                        <a:pt x="15964" y="42895"/>
                        <a:pt x="23020" y="48903"/>
                        <a:pt x="31438" y="48903"/>
                      </a:cubicBezTo>
                      <a:cubicBezTo>
                        <a:pt x="39857" y="48903"/>
                        <a:pt x="46913" y="42895"/>
                        <a:pt x="48554" y="34931"/>
                      </a:cubicBezTo>
                      <a:close/>
                      <a:moveTo>
                        <a:pt x="10480" y="0"/>
                      </a:moveTo>
                      <a:cubicBezTo>
                        <a:pt x="4716" y="0"/>
                        <a:pt x="0" y="4716"/>
                        <a:pt x="0" y="10479"/>
                      </a:cubicBezTo>
                      <a:lnTo>
                        <a:pt x="0" y="52396"/>
                      </a:lnTo>
                      <a:cubicBezTo>
                        <a:pt x="0" y="58160"/>
                        <a:pt x="4716" y="62875"/>
                        <a:pt x="10480" y="62875"/>
                      </a:cubicBezTo>
                      <a:lnTo>
                        <a:pt x="52397" y="62875"/>
                      </a:lnTo>
                      <a:cubicBezTo>
                        <a:pt x="58160" y="62875"/>
                        <a:pt x="62876" y="58160"/>
                        <a:pt x="62876" y="52396"/>
                      </a:cubicBezTo>
                      <a:lnTo>
                        <a:pt x="62876" y="10479"/>
                      </a:lnTo>
                      <a:cubicBezTo>
                        <a:pt x="62876" y="4716"/>
                        <a:pt x="58160" y="0"/>
                        <a:pt x="52397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8" name="Google Shape;1218;p32"/>
                <p:cNvSpPr/>
                <p:nvPr/>
              </p:nvSpPr>
              <p:spPr>
                <a:xfrm>
                  <a:off x="3723100" y="3818525"/>
                  <a:ext cx="174675" cy="17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7" h="6987" extrusionOk="0">
                      <a:moveTo>
                        <a:pt x="0" y="0"/>
                      </a:moveTo>
                      <a:lnTo>
                        <a:pt x="0" y="6987"/>
                      </a:lnTo>
                      <a:lnTo>
                        <a:pt x="6987" y="6987"/>
                      </a:lnTo>
                      <a:lnTo>
                        <a:pt x="6987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19" name="Google Shape;1219;p32"/>
              <p:cNvGrpSpPr/>
              <p:nvPr/>
            </p:nvGrpSpPr>
            <p:grpSpPr>
              <a:xfrm>
                <a:off x="5198772" y="2165883"/>
                <a:ext cx="811730" cy="811746"/>
                <a:chOff x="4964259" y="2424308"/>
                <a:chExt cx="811730" cy="811746"/>
              </a:xfrm>
            </p:grpSpPr>
            <p:sp>
              <p:nvSpPr>
                <p:cNvPr id="1220" name="Google Shape;1220;p32"/>
                <p:cNvSpPr/>
                <p:nvPr/>
              </p:nvSpPr>
              <p:spPr>
                <a:xfrm>
                  <a:off x="4964259" y="2424308"/>
                  <a:ext cx="811730" cy="811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20" h="50521" extrusionOk="0">
                      <a:moveTo>
                        <a:pt x="25261" y="1"/>
                      </a:moveTo>
                      <a:cubicBezTo>
                        <a:pt x="18563" y="1"/>
                        <a:pt x="12137" y="2662"/>
                        <a:pt x="7401" y="7401"/>
                      </a:cubicBezTo>
                      <a:cubicBezTo>
                        <a:pt x="2662" y="12138"/>
                        <a:pt x="0" y="18563"/>
                        <a:pt x="0" y="25262"/>
                      </a:cubicBezTo>
                      <a:cubicBezTo>
                        <a:pt x="0" y="31960"/>
                        <a:pt x="2662" y="38386"/>
                        <a:pt x="7401" y="43122"/>
                      </a:cubicBezTo>
                      <a:cubicBezTo>
                        <a:pt x="12137" y="47861"/>
                        <a:pt x="18563" y="50520"/>
                        <a:pt x="25261" y="50520"/>
                      </a:cubicBezTo>
                      <a:cubicBezTo>
                        <a:pt x="31960" y="50520"/>
                        <a:pt x="38385" y="47861"/>
                        <a:pt x="43122" y="43122"/>
                      </a:cubicBezTo>
                      <a:cubicBezTo>
                        <a:pt x="47861" y="38386"/>
                        <a:pt x="50520" y="31960"/>
                        <a:pt x="50520" y="25262"/>
                      </a:cubicBezTo>
                      <a:cubicBezTo>
                        <a:pt x="50520" y="18563"/>
                        <a:pt x="47861" y="12138"/>
                        <a:pt x="43122" y="7401"/>
                      </a:cubicBezTo>
                      <a:cubicBezTo>
                        <a:pt x="38385" y="2662"/>
                        <a:pt x="31960" y="1"/>
                        <a:pt x="2526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1" name="Google Shape;1221;p32"/>
                <p:cNvSpPr/>
                <p:nvPr/>
              </p:nvSpPr>
              <p:spPr>
                <a:xfrm>
                  <a:off x="5066882" y="2526931"/>
                  <a:ext cx="606532" cy="606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49" h="37749" extrusionOk="0">
                      <a:moveTo>
                        <a:pt x="18874" y="1"/>
                      </a:moveTo>
                      <a:cubicBezTo>
                        <a:pt x="13868" y="1"/>
                        <a:pt x="9067" y="1989"/>
                        <a:pt x="5529" y="5529"/>
                      </a:cubicBezTo>
                      <a:cubicBezTo>
                        <a:pt x="1988" y="9068"/>
                        <a:pt x="1" y="13868"/>
                        <a:pt x="1" y="18875"/>
                      </a:cubicBezTo>
                      <a:cubicBezTo>
                        <a:pt x="1" y="23881"/>
                        <a:pt x="1988" y="28682"/>
                        <a:pt x="5529" y="32220"/>
                      </a:cubicBezTo>
                      <a:cubicBezTo>
                        <a:pt x="9067" y="35761"/>
                        <a:pt x="13868" y="37748"/>
                        <a:pt x="18874" y="37748"/>
                      </a:cubicBezTo>
                      <a:cubicBezTo>
                        <a:pt x="23881" y="37748"/>
                        <a:pt x="28681" y="35761"/>
                        <a:pt x="32220" y="32220"/>
                      </a:cubicBezTo>
                      <a:cubicBezTo>
                        <a:pt x="35760" y="28682"/>
                        <a:pt x="37748" y="23881"/>
                        <a:pt x="37748" y="18875"/>
                      </a:cubicBezTo>
                      <a:cubicBezTo>
                        <a:pt x="37748" y="13868"/>
                        <a:pt x="35760" y="9068"/>
                        <a:pt x="32220" y="5529"/>
                      </a:cubicBezTo>
                      <a:cubicBezTo>
                        <a:pt x="28681" y="1989"/>
                        <a:pt x="23881" y="1"/>
                        <a:pt x="1887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2" name="Google Shape;1222;p32"/>
                <p:cNvSpPr/>
                <p:nvPr/>
              </p:nvSpPr>
              <p:spPr>
                <a:xfrm>
                  <a:off x="5202328" y="2662419"/>
                  <a:ext cx="66543" cy="66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7" h="41917" extrusionOk="0">
                      <a:moveTo>
                        <a:pt x="3493" y="0"/>
                      </a:moveTo>
                      <a:cubicBezTo>
                        <a:pt x="1572" y="0"/>
                        <a:pt x="0" y="1572"/>
                        <a:pt x="0" y="3493"/>
                      </a:cubicBezTo>
                      <a:lnTo>
                        <a:pt x="0" y="41917"/>
                      </a:lnTo>
                      <a:lnTo>
                        <a:pt x="6986" y="41917"/>
                      </a:lnTo>
                      <a:lnTo>
                        <a:pt x="6986" y="6986"/>
                      </a:lnTo>
                      <a:lnTo>
                        <a:pt x="41917" y="6986"/>
                      </a:lnTo>
                      <a:lnTo>
                        <a:pt x="41917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3" name="Google Shape;1223;p32"/>
                <p:cNvSpPr/>
                <p:nvPr/>
              </p:nvSpPr>
              <p:spPr>
                <a:xfrm>
                  <a:off x="5468499" y="2662419"/>
                  <a:ext cx="66545" cy="66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8" h="41917" extrusionOk="0">
                      <a:moveTo>
                        <a:pt x="1" y="0"/>
                      </a:moveTo>
                      <a:lnTo>
                        <a:pt x="1" y="6986"/>
                      </a:lnTo>
                      <a:lnTo>
                        <a:pt x="34932" y="6986"/>
                      </a:lnTo>
                      <a:lnTo>
                        <a:pt x="34932" y="41917"/>
                      </a:lnTo>
                      <a:lnTo>
                        <a:pt x="41918" y="41917"/>
                      </a:lnTo>
                      <a:lnTo>
                        <a:pt x="41918" y="3493"/>
                      </a:lnTo>
                      <a:cubicBezTo>
                        <a:pt x="41918" y="1572"/>
                        <a:pt x="40346" y="0"/>
                        <a:pt x="38425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4" name="Google Shape;1224;p32"/>
                <p:cNvSpPr/>
                <p:nvPr/>
              </p:nvSpPr>
              <p:spPr>
                <a:xfrm>
                  <a:off x="5202328" y="2928590"/>
                  <a:ext cx="66543" cy="66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7" h="41918" extrusionOk="0">
                      <a:moveTo>
                        <a:pt x="0" y="1"/>
                      </a:moveTo>
                      <a:lnTo>
                        <a:pt x="0" y="38425"/>
                      </a:lnTo>
                      <a:cubicBezTo>
                        <a:pt x="0" y="40346"/>
                        <a:pt x="1572" y="41918"/>
                        <a:pt x="3493" y="41918"/>
                      </a:cubicBezTo>
                      <a:lnTo>
                        <a:pt x="41917" y="41918"/>
                      </a:lnTo>
                      <a:lnTo>
                        <a:pt x="41917" y="34932"/>
                      </a:lnTo>
                      <a:lnTo>
                        <a:pt x="6986" y="34932"/>
                      </a:lnTo>
                      <a:lnTo>
                        <a:pt x="698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5" name="Google Shape;1225;p32"/>
                <p:cNvSpPr/>
                <p:nvPr/>
              </p:nvSpPr>
              <p:spPr>
                <a:xfrm>
                  <a:off x="5468499" y="2928590"/>
                  <a:ext cx="66545" cy="66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8" h="41918" extrusionOk="0">
                      <a:moveTo>
                        <a:pt x="34932" y="1"/>
                      </a:moveTo>
                      <a:lnTo>
                        <a:pt x="34932" y="34932"/>
                      </a:lnTo>
                      <a:lnTo>
                        <a:pt x="1" y="34932"/>
                      </a:lnTo>
                      <a:lnTo>
                        <a:pt x="1" y="41918"/>
                      </a:lnTo>
                      <a:lnTo>
                        <a:pt x="38425" y="41918"/>
                      </a:lnTo>
                      <a:cubicBezTo>
                        <a:pt x="40346" y="41918"/>
                        <a:pt x="41918" y="40346"/>
                        <a:pt x="41918" y="38425"/>
                      </a:cubicBezTo>
                      <a:lnTo>
                        <a:pt x="41918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6" name="Google Shape;1226;p32"/>
                <p:cNvSpPr/>
                <p:nvPr/>
              </p:nvSpPr>
              <p:spPr>
                <a:xfrm>
                  <a:off x="5202328" y="2662419"/>
                  <a:ext cx="332716" cy="332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585" h="209585" extrusionOk="0">
                      <a:moveTo>
                        <a:pt x="104792" y="55889"/>
                      </a:moveTo>
                      <a:cubicBezTo>
                        <a:pt x="114713" y="55889"/>
                        <a:pt x="120162" y="60570"/>
                        <a:pt x="121734" y="70351"/>
                      </a:cubicBezTo>
                      <a:lnTo>
                        <a:pt x="121734" y="70351"/>
                      </a:lnTo>
                      <a:lnTo>
                        <a:pt x="110102" y="63365"/>
                      </a:lnTo>
                      <a:cubicBezTo>
                        <a:pt x="109534" y="63033"/>
                        <a:pt x="108913" y="62874"/>
                        <a:pt x="108302" y="62874"/>
                      </a:cubicBezTo>
                      <a:cubicBezTo>
                        <a:pt x="107109" y="62874"/>
                        <a:pt x="105951" y="63479"/>
                        <a:pt x="105282" y="64587"/>
                      </a:cubicBezTo>
                      <a:cubicBezTo>
                        <a:pt x="105177" y="64797"/>
                        <a:pt x="105072" y="65006"/>
                        <a:pt x="104967" y="65251"/>
                      </a:cubicBezTo>
                      <a:cubicBezTo>
                        <a:pt x="103221" y="70560"/>
                        <a:pt x="93650" y="72586"/>
                        <a:pt x="87537" y="73145"/>
                      </a:cubicBezTo>
                      <a:lnTo>
                        <a:pt x="87537" y="73145"/>
                      </a:lnTo>
                      <a:cubicBezTo>
                        <a:pt x="88445" y="61443"/>
                        <a:pt x="93964" y="55889"/>
                        <a:pt x="104792" y="55889"/>
                      </a:cubicBezTo>
                      <a:close/>
                      <a:moveTo>
                        <a:pt x="48903" y="76848"/>
                      </a:moveTo>
                      <a:cubicBezTo>
                        <a:pt x="58824" y="76848"/>
                        <a:pt x="64273" y="81529"/>
                        <a:pt x="65845" y="91309"/>
                      </a:cubicBezTo>
                      <a:lnTo>
                        <a:pt x="54213" y="84323"/>
                      </a:lnTo>
                      <a:cubicBezTo>
                        <a:pt x="53644" y="83992"/>
                        <a:pt x="53024" y="83833"/>
                        <a:pt x="52412" y="83833"/>
                      </a:cubicBezTo>
                      <a:cubicBezTo>
                        <a:pt x="51220" y="83833"/>
                        <a:pt x="50062" y="84437"/>
                        <a:pt x="49392" y="85546"/>
                      </a:cubicBezTo>
                      <a:cubicBezTo>
                        <a:pt x="49287" y="85755"/>
                        <a:pt x="49183" y="85965"/>
                        <a:pt x="49078" y="86209"/>
                      </a:cubicBezTo>
                      <a:cubicBezTo>
                        <a:pt x="47331" y="91519"/>
                        <a:pt x="37760" y="93545"/>
                        <a:pt x="31647" y="94104"/>
                      </a:cubicBezTo>
                      <a:cubicBezTo>
                        <a:pt x="32556" y="82402"/>
                        <a:pt x="38075" y="76848"/>
                        <a:pt x="48903" y="76848"/>
                      </a:cubicBezTo>
                      <a:close/>
                      <a:moveTo>
                        <a:pt x="160682" y="76848"/>
                      </a:moveTo>
                      <a:cubicBezTo>
                        <a:pt x="170602" y="76848"/>
                        <a:pt x="176051" y="81529"/>
                        <a:pt x="177623" y="91309"/>
                      </a:cubicBezTo>
                      <a:lnTo>
                        <a:pt x="165991" y="84323"/>
                      </a:lnTo>
                      <a:cubicBezTo>
                        <a:pt x="165423" y="83992"/>
                        <a:pt x="164803" y="83833"/>
                        <a:pt x="164191" y="83833"/>
                      </a:cubicBezTo>
                      <a:cubicBezTo>
                        <a:pt x="162999" y="83833"/>
                        <a:pt x="161840" y="84437"/>
                        <a:pt x="161171" y="85546"/>
                      </a:cubicBezTo>
                      <a:cubicBezTo>
                        <a:pt x="161066" y="85755"/>
                        <a:pt x="160961" y="85965"/>
                        <a:pt x="160856" y="86209"/>
                      </a:cubicBezTo>
                      <a:cubicBezTo>
                        <a:pt x="159110" y="91519"/>
                        <a:pt x="149539" y="93545"/>
                        <a:pt x="143426" y="94104"/>
                      </a:cubicBezTo>
                      <a:cubicBezTo>
                        <a:pt x="144334" y="82402"/>
                        <a:pt x="149853" y="76848"/>
                        <a:pt x="160682" y="76848"/>
                      </a:cubicBezTo>
                      <a:close/>
                      <a:moveTo>
                        <a:pt x="109613" y="71224"/>
                      </a:moveTo>
                      <a:lnTo>
                        <a:pt x="122083" y="78734"/>
                      </a:lnTo>
                      <a:cubicBezTo>
                        <a:pt x="120686" y="87292"/>
                        <a:pt x="110172" y="94313"/>
                        <a:pt x="104792" y="94313"/>
                      </a:cubicBezTo>
                      <a:cubicBezTo>
                        <a:pt x="97003" y="92986"/>
                        <a:pt x="90506" y="87572"/>
                        <a:pt x="87816" y="80166"/>
                      </a:cubicBezTo>
                      <a:cubicBezTo>
                        <a:pt x="93789" y="79677"/>
                        <a:pt x="104583" y="77861"/>
                        <a:pt x="109613" y="71224"/>
                      </a:cubicBezTo>
                      <a:close/>
                      <a:moveTo>
                        <a:pt x="53724" y="92182"/>
                      </a:moveTo>
                      <a:lnTo>
                        <a:pt x="66194" y="99693"/>
                      </a:lnTo>
                      <a:cubicBezTo>
                        <a:pt x="64797" y="108251"/>
                        <a:pt x="54283" y="115272"/>
                        <a:pt x="48903" y="115272"/>
                      </a:cubicBezTo>
                      <a:cubicBezTo>
                        <a:pt x="41114" y="113944"/>
                        <a:pt x="34616" y="108530"/>
                        <a:pt x="31927" y="101125"/>
                      </a:cubicBezTo>
                      <a:cubicBezTo>
                        <a:pt x="37900" y="100636"/>
                        <a:pt x="48694" y="98819"/>
                        <a:pt x="53724" y="92182"/>
                      </a:cubicBezTo>
                      <a:close/>
                      <a:moveTo>
                        <a:pt x="165502" y="92182"/>
                      </a:moveTo>
                      <a:lnTo>
                        <a:pt x="177973" y="99693"/>
                      </a:lnTo>
                      <a:cubicBezTo>
                        <a:pt x="176575" y="108251"/>
                        <a:pt x="166061" y="115272"/>
                        <a:pt x="160682" y="115272"/>
                      </a:cubicBezTo>
                      <a:cubicBezTo>
                        <a:pt x="152892" y="113944"/>
                        <a:pt x="146395" y="108530"/>
                        <a:pt x="143705" y="101125"/>
                      </a:cubicBezTo>
                      <a:cubicBezTo>
                        <a:pt x="149679" y="100636"/>
                        <a:pt x="160472" y="98819"/>
                        <a:pt x="165502" y="92182"/>
                      </a:cubicBezTo>
                      <a:close/>
                      <a:moveTo>
                        <a:pt x="104792" y="107203"/>
                      </a:moveTo>
                      <a:lnTo>
                        <a:pt x="107692" y="114433"/>
                      </a:lnTo>
                      <a:lnTo>
                        <a:pt x="104792" y="117333"/>
                      </a:lnTo>
                      <a:lnTo>
                        <a:pt x="101893" y="114433"/>
                      </a:lnTo>
                      <a:lnTo>
                        <a:pt x="104792" y="107203"/>
                      </a:lnTo>
                      <a:close/>
                      <a:moveTo>
                        <a:pt x="108286" y="14077"/>
                      </a:moveTo>
                      <a:cubicBezTo>
                        <a:pt x="155652" y="15928"/>
                        <a:pt x="193656" y="53933"/>
                        <a:pt x="195543" y="101299"/>
                      </a:cubicBezTo>
                      <a:lnTo>
                        <a:pt x="188626" y="101299"/>
                      </a:lnTo>
                      <a:lnTo>
                        <a:pt x="188626" y="108286"/>
                      </a:lnTo>
                      <a:lnTo>
                        <a:pt x="195543" y="108286"/>
                      </a:lnTo>
                      <a:cubicBezTo>
                        <a:pt x="195228" y="115866"/>
                        <a:pt x="194006" y="123411"/>
                        <a:pt x="191840" y="130711"/>
                      </a:cubicBezTo>
                      <a:cubicBezTo>
                        <a:pt x="190513" y="122642"/>
                        <a:pt x="184016" y="116424"/>
                        <a:pt x="175912" y="115446"/>
                      </a:cubicBezTo>
                      <a:cubicBezTo>
                        <a:pt x="181361" y="111150"/>
                        <a:pt x="184714" y="104723"/>
                        <a:pt x="185133" y="97806"/>
                      </a:cubicBezTo>
                      <a:cubicBezTo>
                        <a:pt x="185133" y="74717"/>
                        <a:pt x="171825" y="69862"/>
                        <a:pt x="160682" y="69862"/>
                      </a:cubicBezTo>
                      <a:cubicBezTo>
                        <a:pt x="149539" y="69862"/>
                        <a:pt x="136230" y="74717"/>
                        <a:pt x="136230" y="97806"/>
                      </a:cubicBezTo>
                      <a:cubicBezTo>
                        <a:pt x="136649" y="104723"/>
                        <a:pt x="140003" y="111150"/>
                        <a:pt x="145452" y="115446"/>
                      </a:cubicBezTo>
                      <a:cubicBezTo>
                        <a:pt x="142588" y="115796"/>
                        <a:pt x="139863" y="116809"/>
                        <a:pt x="137488" y="118381"/>
                      </a:cubicBezTo>
                      <a:cubicBezTo>
                        <a:pt x="137034" y="118695"/>
                        <a:pt x="136649" y="119009"/>
                        <a:pt x="136230" y="119359"/>
                      </a:cubicBezTo>
                      <a:lnTo>
                        <a:pt x="136230" y="112827"/>
                      </a:lnTo>
                      <a:cubicBezTo>
                        <a:pt x="136265" y="103500"/>
                        <a:pt x="129279" y="95606"/>
                        <a:pt x="120022" y="94488"/>
                      </a:cubicBezTo>
                      <a:cubicBezTo>
                        <a:pt x="125472" y="90191"/>
                        <a:pt x="128825" y="83764"/>
                        <a:pt x="129244" y="76848"/>
                      </a:cubicBezTo>
                      <a:cubicBezTo>
                        <a:pt x="129244" y="53759"/>
                        <a:pt x="115935" y="48903"/>
                        <a:pt x="104792" y="48903"/>
                      </a:cubicBezTo>
                      <a:cubicBezTo>
                        <a:pt x="93650" y="48903"/>
                        <a:pt x="80341" y="53759"/>
                        <a:pt x="80341" y="76848"/>
                      </a:cubicBezTo>
                      <a:cubicBezTo>
                        <a:pt x="80760" y="83764"/>
                        <a:pt x="84113" y="90191"/>
                        <a:pt x="89563" y="94488"/>
                      </a:cubicBezTo>
                      <a:cubicBezTo>
                        <a:pt x="80306" y="95641"/>
                        <a:pt x="73355" y="103500"/>
                        <a:pt x="73355" y="112827"/>
                      </a:cubicBezTo>
                      <a:lnTo>
                        <a:pt x="73355" y="119324"/>
                      </a:lnTo>
                      <a:cubicBezTo>
                        <a:pt x="72936" y="119009"/>
                        <a:pt x="72551" y="118660"/>
                        <a:pt x="72097" y="118381"/>
                      </a:cubicBezTo>
                      <a:cubicBezTo>
                        <a:pt x="69722" y="116774"/>
                        <a:pt x="66997" y="115796"/>
                        <a:pt x="64133" y="115446"/>
                      </a:cubicBezTo>
                      <a:cubicBezTo>
                        <a:pt x="69582" y="111150"/>
                        <a:pt x="72936" y="104723"/>
                        <a:pt x="73355" y="97806"/>
                      </a:cubicBezTo>
                      <a:cubicBezTo>
                        <a:pt x="73355" y="74717"/>
                        <a:pt x="60046" y="69862"/>
                        <a:pt x="48903" y="69862"/>
                      </a:cubicBezTo>
                      <a:cubicBezTo>
                        <a:pt x="37760" y="69862"/>
                        <a:pt x="24452" y="74717"/>
                        <a:pt x="24452" y="97806"/>
                      </a:cubicBezTo>
                      <a:cubicBezTo>
                        <a:pt x="24871" y="104723"/>
                        <a:pt x="28224" y="111150"/>
                        <a:pt x="33673" y="115446"/>
                      </a:cubicBezTo>
                      <a:cubicBezTo>
                        <a:pt x="25569" y="116424"/>
                        <a:pt x="19072" y="122642"/>
                        <a:pt x="17745" y="130711"/>
                      </a:cubicBezTo>
                      <a:cubicBezTo>
                        <a:pt x="15579" y="123411"/>
                        <a:pt x="14357" y="115866"/>
                        <a:pt x="14077" y="108286"/>
                      </a:cubicBezTo>
                      <a:lnTo>
                        <a:pt x="20958" y="108286"/>
                      </a:lnTo>
                      <a:lnTo>
                        <a:pt x="20958" y="101299"/>
                      </a:lnTo>
                      <a:lnTo>
                        <a:pt x="14077" y="101299"/>
                      </a:lnTo>
                      <a:cubicBezTo>
                        <a:pt x="15928" y="53933"/>
                        <a:pt x="53933" y="15928"/>
                        <a:pt x="101299" y="14077"/>
                      </a:cubicBezTo>
                      <a:lnTo>
                        <a:pt x="101299" y="20958"/>
                      </a:lnTo>
                      <a:lnTo>
                        <a:pt x="108286" y="20958"/>
                      </a:lnTo>
                      <a:lnTo>
                        <a:pt x="108286" y="14077"/>
                      </a:lnTo>
                      <a:close/>
                      <a:moveTo>
                        <a:pt x="117717" y="101299"/>
                      </a:moveTo>
                      <a:cubicBezTo>
                        <a:pt x="124074" y="101299"/>
                        <a:pt x="129244" y="106469"/>
                        <a:pt x="129244" y="112827"/>
                      </a:cubicBezTo>
                      <a:lnTo>
                        <a:pt x="129244" y="136230"/>
                      </a:lnTo>
                      <a:lnTo>
                        <a:pt x="80341" y="136230"/>
                      </a:lnTo>
                      <a:lnTo>
                        <a:pt x="80341" y="112827"/>
                      </a:lnTo>
                      <a:cubicBezTo>
                        <a:pt x="80341" y="106469"/>
                        <a:pt x="85511" y="101299"/>
                        <a:pt x="91868" y="101299"/>
                      </a:cubicBezTo>
                      <a:lnTo>
                        <a:pt x="99623" y="101299"/>
                      </a:lnTo>
                      <a:lnTo>
                        <a:pt x="94558" y="113979"/>
                      </a:lnTo>
                      <a:cubicBezTo>
                        <a:pt x="94034" y="115272"/>
                        <a:pt x="94348" y="116739"/>
                        <a:pt x="95326" y="117752"/>
                      </a:cubicBezTo>
                      <a:lnTo>
                        <a:pt x="102312" y="124738"/>
                      </a:lnTo>
                      <a:cubicBezTo>
                        <a:pt x="102994" y="125419"/>
                        <a:pt x="103893" y="125760"/>
                        <a:pt x="104792" y="125760"/>
                      </a:cubicBezTo>
                      <a:cubicBezTo>
                        <a:pt x="105692" y="125760"/>
                        <a:pt x="106591" y="125419"/>
                        <a:pt x="107273" y="124738"/>
                      </a:cubicBezTo>
                      <a:lnTo>
                        <a:pt x="114259" y="117752"/>
                      </a:lnTo>
                      <a:cubicBezTo>
                        <a:pt x="115237" y="116739"/>
                        <a:pt x="115551" y="115272"/>
                        <a:pt x="115027" y="113979"/>
                      </a:cubicBezTo>
                      <a:lnTo>
                        <a:pt x="109962" y="101299"/>
                      </a:lnTo>
                      <a:close/>
                      <a:moveTo>
                        <a:pt x="48903" y="128161"/>
                      </a:moveTo>
                      <a:lnTo>
                        <a:pt x="51802" y="135392"/>
                      </a:lnTo>
                      <a:lnTo>
                        <a:pt x="48903" y="138291"/>
                      </a:lnTo>
                      <a:lnTo>
                        <a:pt x="46004" y="135392"/>
                      </a:lnTo>
                      <a:lnTo>
                        <a:pt x="48903" y="128161"/>
                      </a:lnTo>
                      <a:close/>
                      <a:moveTo>
                        <a:pt x="160682" y="128161"/>
                      </a:moveTo>
                      <a:lnTo>
                        <a:pt x="163581" y="135392"/>
                      </a:lnTo>
                      <a:lnTo>
                        <a:pt x="160682" y="138291"/>
                      </a:lnTo>
                      <a:lnTo>
                        <a:pt x="157783" y="135392"/>
                      </a:lnTo>
                      <a:lnTo>
                        <a:pt x="160682" y="128161"/>
                      </a:lnTo>
                      <a:close/>
                      <a:moveTo>
                        <a:pt x="61828" y="122258"/>
                      </a:moveTo>
                      <a:cubicBezTo>
                        <a:pt x="68185" y="122258"/>
                        <a:pt x="73355" y="127428"/>
                        <a:pt x="73355" y="133785"/>
                      </a:cubicBezTo>
                      <a:lnTo>
                        <a:pt x="73355" y="157189"/>
                      </a:lnTo>
                      <a:lnTo>
                        <a:pt x="30669" y="157189"/>
                      </a:lnTo>
                      <a:cubicBezTo>
                        <a:pt x="28399" y="153940"/>
                        <a:pt x="26303" y="150552"/>
                        <a:pt x="24452" y="147059"/>
                      </a:cubicBezTo>
                      <a:lnTo>
                        <a:pt x="24452" y="133785"/>
                      </a:lnTo>
                      <a:cubicBezTo>
                        <a:pt x="24452" y="127428"/>
                        <a:pt x="29621" y="122258"/>
                        <a:pt x="35979" y="122258"/>
                      </a:cubicBezTo>
                      <a:lnTo>
                        <a:pt x="43733" y="122258"/>
                      </a:lnTo>
                      <a:lnTo>
                        <a:pt x="38668" y="134938"/>
                      </a:lnTo>
                      <a:cubicBezTo>
                        <a:pt x="38144" y="136230"/>
                        <a:pt x="38459" y="137697"/>
                        <a:pt x="39437" y="138710"/>
                      </a:cubicBezTo>
                      <a:lnTo>
                        <a:pt x="46423" y="145696"/>
                      </a:lnTo>
                      <a:cubicBezTo>
                        <a:pt x="47104" y="146378"/>
                        <a:pt x="48004" y="146718"/>
                        <a:pt x="48903" y="146718"/>
                      </a:cubicBezTo>
                      <a:cubicBezTo>
                        <a:pt x="49803" y="146718"/>
                        <a:pt x="50702" y="146378"/>
                        <a:pt x="51383" y="145696"/>
                      </a:cubicBezTo>
                      <a:lnTo>
                        <a:pt x="58369" y="138710"/>
                      </a:lnTo>
                      <a:cubicBezTo>
                        <a:pt x="59347" y="137697"/>
                        <a:pt x="59662" y="136230"/>
                        <a:pt x="59138" y="134938"/>
                      </a:cubicBezTo>
                      <a:lnTo>
                        <a:pt x="54073" y="122258"/>
                      </a:lnTo>
                      <a:close/>
                      <a:moveTo>
                        <a:pt x="173606" y="122258"/>
                      </a:moveTo>
                      <a:cubicBezTo>
                        <a:pt x="179964" y="122258"/>
                        <a:pt x="185133" y="127428"/>
                        <a:pt x="185133" y="133785"/>
                      </a:cubicBezTo>
                      <a:lnTo>
                        <a:pt x="185133" y="147059"/>
                      </a:lnTo>
                      <a:cubicBezTo>
                        <a:pt x="183282" y="150552"/>
                        <a:pt x="181186" y="153940"/>
                        <a:pt x="178916" y="157189"/>
                      </a:cubicBezTo>
                      <a:lnTo>
                        <a:pt x="136230" y="157189"/>
                      </a:lnTo>
                      <a:lnTo>
                        <a:pt x="136230" y="133785"/>
                      </a:lnTo>
                      <a:cubicBezTo>
                        <a:pt x="136230" y="127428"/>
                        <a:pt x="141400" y="122258"/>
                        <a:pt x="147757" y="122258"/>
                      </a:cubicBezTo>
                      <a:lnTo>
                        <a:pt x="155512" y="122258"/>
                      </a:lnTo>
                      <a:lnTo>
                        <a:pt x="150447" y="134938"/>
                      </a:lnTo>
                      <a:cubicBezTo>
                        <a:pt x="149923" y="136230"/>
                        <a:pt x="150237" y="137697"/>
                        <a:pt x="151216" y="138710"/>
                      </a:cubicBezTo>
                      <a:lnTo>
                        <a:pt x="158202" y="145696"/>
                      </a:lnTo>
                      <a:cubicBezTo>
                        <a:pt x="158883" y="146378"/>
                        <a:pt x="159782" y="146718"/>
                        <a:pt x="160682" y="146718"/>
                      </a:cubicBezTo>
                      <a:cubicBezTo>
                        <a:pt x="161581" y="146718"/>
                        <a:pt x="162481" y="146378"/>
                        <a:pt x="163162" y="145696"/>
                      </a:cubicBezTo>
                      <a:lnTo>
                        <a:pt x="170148" y="138710"/>
                      </a:lnTo>
                      <a:cubicBezTo>
                        <a:pt x="171126" y="137697"/>
                        <a:pt x="171440" y="136230"/>
                        <a:pt x="170917" y="134938"/>
                      </a:cubicBezTo>
                      <a:lnTo>
                        <a:pt x="165852" y="122258"/>
                      </a:lnTo>
                      <a:close/>
                      <a:moveTo>
                        <a:pt x="129244" y="143216"/>
                      </a:moveTo>
                      <a:lnTo>
                        <a:pt x="129244" y="160682"/>
                      </a:lnTo>
                      <a:cubicBezTo>
                        <a:pt x="129244" y="162603"/>
                        <a:pt x="130816" y="164175"/>
                        <a:pt x="132737" y="164175"/>
                      </a:cubicBezTo>
                      <a:lnTo>
                        <a:pt x="173432" y="164175"/>
                      </a:lnTo>
                      <a:cubicBezTo>
                        <a:pt x="157014" y="183212"/>
                        <a:pt x="133401" y="194565"/>
                        <a:pt x="108286" y="195543"/>
                      </a:cubicBezTo>
                      <a:lnTo>
                        <a:pt x="108286" y="188626"/>
                      </a:lnTo>
                      <a:lnTo>
                        <a:pt x="101299" y="188626"/>
                      </a:lnTo>
                      <a:lnTo>
                        <a:pt x="101299" y="195543"/>
                      </a:lnTo>
                      <a:cubicBezTo>
                        <a:pt x="76184" y="194565"/>
                        <a:pt x="52571" y="183212"/>
                        <a:pt x="36153" y="164175"/>
                      </a:cubicBezTo>
                      <a:lnTo>
                        <a:pt x="76848" y="164175"/>
                      </a:lnTo>
                      <a:cubicBezTo>
                        <a:pt x="78769" y="164175"/>
                        <a:pt x="80341" y="162603"/>
                        <a:pt x="80341" y="160682"/>
                      </a:cubicBezTo>
                      <a:lnTo>
                        <a:pt x="80341" y="143216"/>
                      </a:lnTo>
                      <a:close/>
                      <a:moveTo>
                        <a:pt x="101299" y="0"/>
                      </a:moveTo>
                      <a:lnTo>
                        <a:pt x="101299" y="7091"/>
                      </a:lnTo>
                      <a:cubicBezTo>
                        <a:pt x="50056" y="8977"/>
                        <a:pt x="8977" y="50056"/>
                        <a:pt x="7091" y="101299"/>
                      </a:cubicBezTo>
                      <a:lnTo>
                        <a:pt x="0" y="101299"/>
                      </a:lnTo>
                      <a:lnTo>
                        <a:pt x="0" y="108286"/>
                      </a:lnTo>
                      <a:lnTo>
                        <a:pt x="7091" y="108286"/>
                      </a:lnTo>
                      <a:cubicBezTo>
                        <a:pt x="8977" y="159529"/>
                        <a:pt x="50056" y="200608"/>
                        <a:pt x="101299" y="202529"/>
                      </a:cubicBezTo>
                      <a:lnTo>
                        <a:pt x="101299" y="209585"/>
                      </a:lnTo>
                      <a:lnTo>
                        <a:pt x="108286" y="209585"/>
                      </a:lnTo>
                      <a:lnTo>
                        <a:pt x="108286" y="202529"/>
                      </a:lnTo>
                      <a:cubicBezTo>
                        <a:pt x="159529" y="200608"/>
                        <a:pt x="200608" y="159529"/>
                        <a:pt x="202529" y="108286"/>
                      </a:cubicBezTo>
                      <a:lnTo>
                        <a:pt x="209585" y="108286"/>
                      </a:lnTo>
                      <a:lnTo>
                        <a:pt x="209585" y="101299"/>
                      </a:lnTo>
                      <a:lnTo>
                        <a:pt x="202529" y="101299"/>
                      </a:lnTo>
                      <a:cubicBezTo>
                        <a:pt x="200608" y="50056"/>
                        <a:pt x="159529" y="8977"/>
                        <a:pt x="108286" y="7091"/>
                      </a:cubicBezTo>
                      <a:lnTo>
                        <a:pt x="108286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27" name="Google Shape;1227;p32"/>
              <p:cNvGrpSpPr/>
              <p:nvPr/>
            </p:nvGrpSpPr>
            <p:grpSpPr>
              <a:xfrm>
                <a:off x="4267797" y="4106240"/>
                <a:ext cx="322747" cy="299464"/>
                <a:chOff x="1190625" y="426500"/>
                <a:chExt cx="5222450" cy="4845700"/>
              </a:xfrm>
            </p:grpSpPr>
            <p:sp>
              <p:nvSpPr>
                <p:cNvPr id="1228" name="Google Shape;1228;p32"/>
                <p:cNvSpPr/>
                <p:nvPr/>
              </p:nvSpPr>
              <p:spPr>
                <a:xfrm>
                  <a:off x="2997750" y="426500"/>
                  <a:ext cx="1392075" cy="120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83" h="48115" extrusionOk="0">
                      <a:moveTo>
                        <a:pt x="16963" y="8155"/>
                      </a:moveTo>
                      <a:cubicBezTo>
                        <a:pt x="17615" y="8155"/>
                        <a:pt x="18268" y="8253"/>
                        <a:pt x="18920" y="8416"/>
                      </a:cubicBezTo>
                      <a:cubicBezTo>
                        <a:pt x="20453" y="8775"/>
                        <a:pt x="21204" y="9525"/>
                        <a:pt x="23422" y="11874"/>
                      </a:cubicBezTo>
                      <a:cubicBezTo>
                        <a:pt x="23878" y="12363"/>
                        <a:pt x="24400" y="12885"/>
                        <a:pt x="24922" y="13440"/>
                      </a:cubicBezTo>
                      <a:cubicBezTo>
                        <a:pt x="25705" y="14255"/>
                        <a:pt x="26749" y="14679"/>
                        <a:pt x="27858" y="14679"/>
                      </a:cubicBezTo>
                      <a:cubicBezTo>
                        <a:pt x="28967" y="14679"/>
                        <a:pt x="30011" y="14255"/>
                        <a:pt x="30794" y="13440"/>
                      </a:cubicBezTo>
                      <a:cubicBezTo>
                        <a:pt x="31316" y="12885"/>
                        <a:pt x="31805" y="12363"/>
                        <a:pt x="32294" y="11874"/>
                      </a:cubicBezTo>
                      <a:cubicBezTo>
                        <a:pt x="34480" y="9525"/>
                        <a:pt x="35263" y="8775"/>
                        <a:pt x="36796" y="8416"/>
                      </a:cubicBezTo>
                      <a:cubicBezTo>
                        <a:pt x="37468" y="8256"/>
                        <a:pt x="38125" y="8175"/>
                        <a:pt x="38763" y="8175"/>
                      </a:cubicBezTo>
                      <a:cubicBezTo>
                        <a:pt x="40198" y="8175"/>
                        <a:pt x="41536" y="8582"/>
                        <a:pt x="42733" y="9395"/>
                      </a:cubicBezTo>
                      <a:cubicBezTo>
                        <a:pt x="44690" y="10732"/>
                        <a:pt x="46092" y="12983"/>
                        <a:pt x="46680" y="15723"/>
                      </a:cubicBezTo>
                      <a:cubicBezTo>
                        <a:pt x="47332" y="18724"/>
                        <a:pt x="46908" y="21921"/>
                        <a:pt x="45473" y="24759"/>
                      </a:cubicBezTo>
                      <a:cubicBezTo>
                        <a:pt x="43222" y="29260"/>
                        <a:pt x="32620" y="36404"/>
                        <a:pt x="27858" y="39307"/>
                      </a:cubicBezTo>
                      <a:cubicBezTo>
                        <a:pt x="23095" y="36404"/>
                        <a:pt x="12494" y="29260"/>
                        <a:pt x="10211" y="24759"/>
                      </a:cubicBezTo>
                      <a:cubicBezTo>
                        <a:pt x="8808" y="21921"/>
                        <a:pt x="8384" y="18724"/>
                        <a:pt x="9004" y="15723"/>
                      </a:cubicBezTo>
                      <a:cubicBezTo>
                        <a:pt x="9623" y="12983"/>
                        <a:pt x="11026" y="10732"/>
                        <a:pt x="12983" y="9395"/>
                      </a:cubicBezTo>
                      <a:cubicBezTo>
                        <a:pt x="14190" y="8579"/>
                        <a:pt x="15528" y="8155"/>
                        <a:pt x="16963" y="8155"/>
                      </a:cubicBezTo>
                      <a:close/>
                      <a:moveTo>
                        <a:pt x="16944" y="1"/>
                      </a:moveTo>
                      <a:cubicBezTo>
                        <a:pt x="13887" y="1"/>
                        <a:pt x="10972" y="896"/>
                        <a:pt x="8384" y="2675"/>
                      </a:cubicBezTo>
                      <a:cubicBezTo>
                        <a:pt x="4698" y="5187"/>
                        <a:pt x="2088" y="9232"/>
                        <a:pt x="1044" y="14027"/>
                      </a:cubicBezTo>
                      <a:cubicBezTo>
                        <a:pt x="1" y="18789"/>
                        <a:pt x="686" y="23911"/>
                        <a:pt x="2936" y="28379"/>
                      </a:cubicBezTo>
                      <a:cubicBezTo>
                        <a:pt x="4763" y="32066"/>
                        <a:pt x="9102" y="36306"/>
                        <a:pt x="16147" y="41330"/>
                      </a:cubicBezTo>
                      <a:cubicBezTo>
                        <a:pt x="18790" y="43222"/>
                        <a:pt x="21236" y="44787"/>
                        <a:pt x="22835" y="45798"/>
                      </a:cubicBezTo>
                      <a:cubicBezTo>
                        <a:pt x="26129" y="47854"/>
                        <a:pt x="26618" y="48114"/>
                        <a:pt x="27858" y="48114"/>
                      </a:cubicBezTo>
                      <a:cubicBezTo>
                        <a:pt x="29098" y="48114"/>
                        <a:pt x="29587" y="47854"/>
                        <a:pt x="32881" y="45798"/>
                      </a:cubicBezTo>
                      <a:cubicBezTo>
                        <a:pt x="34480" y="44787"/>
                        <a:pt x="36926" y="43222"/>
                        <a:pt x="39536" y="41330"/>
                      </a:cubicBezTo>
                      <a:cubicBezTo>
                        <a:pt x="46614" y="36306"/>
                        <a:pt x="50953" y="32066"/>
                        <a:pt x="52780" y="28379"/>
                      </a:cubicBezTo>
                      <a:cubicBezTo>
                        <a:pt x="55030" y="23911"/>
                        <a:pt x="55683" y="18789"/>
                        <a:pt x="54672" y="14027"/>
                      </a:cubicBezTo>
                      <a:cubicBezTo>
                        <a:pt x="53628" y="9232"/>
                        <a:pt x="51018" y="5187"/>
                        <a:pt x="47332" y="2675"/>
                      </a:cubicBezTo>
                      <a:cubicBezTo>
                        <a:pt x="44744" y="896"/>
                        <a:pt x="41829" y="1"/>
                        <a:pt x="38761" y="1"/>
                      </a:cubicBezTo>
                      <a:cubicBezTo>
                        <a:pt x="37497" y="1"/>
                        <a:pt x="36207" y="152"/>
                        <a:pt x="34904" y="457"/>
                      </a:cubicBezTo>
                      <a:cubicBezTo>
                        <a:pt x="31772" y="1207"/>
                        <a:pt x="29783" y="2773"/>
                        <a:pt x="27858" y="4697"/>
                      </a:cubicBezTo>
                      <a:cubicBezTo>
                        <a:pt x="25933" y="2773"/>
                        <a:pt x="23944" y="1207"/>
                        <a:pt x="20779" y="457"/>
                      </a:cubicBezTo>
                      <a:cubicBezTo>
                        <a:pt x="19485" y="152"/>
                        <a:pt x="18203" y="1"/>
                        <a:pt x="16944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9" name="Google Shape;1229;p32"/>
                <p:cNvSpPr/>
                <p:nvPr/>
              </p:nvSpPr>
              <p:spPr>
                <a:xfrm>
                  <a:off x="2777575" y="3494175"/>
                  <a:ext cx="203900" cy="20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56" h="8165" extrusionOk="0">
                      <a:moveTo>
                        <a:pt x="4094" y="1"/>
                      </a:moveTo>
                      <a:cubicBezTo>
                        <a:pt x="3825" y="1"/>
                        <a:pt x="3556" y="25"/>
                        <a:pt x="3295" y="74"/>
                      </a:cubicBezTo>
                      <a:cubicBezTo>
                        <a:pt x="3034" y="140"/>
                        <a:pt x="2773" y="205"/>
                        <a:pt x="2512" y="303"/>
                      </a:cubicBezTo>
                      <a:cubicBezTo>
                        <a:pt x="2284" y="401"/>
                        <a:pt x="2055" y="531"/>
                        <a:pt x="1827" y="694"/>
                      </a:cubicBezTo>
                      <a:cubicBezTo>
                        <a:pt x="1599" y="857"/>
                        <a:pt x="1403" y="1020"/>
                        <a:pt x="1207" y="1183"/>
                      </a:cubicBezTo>
                      <a:cubicBezTo>
                        <a:pt x="457" y="1966"/>
                        <a:pt x="0" y="3010"/>
                        <a:pt x="0" y="4087"/>
                      </a:cubicBezTo>
                      <a:cubicBezTo>
                        <a:pt x="0" y="4348"/>
                        <a:pt x="33" y="4609"/>
                        <a:pt x="98" y="4869"/>
                      </a:cubicBezTo>
                      <a:cubicBezTo>
                        <a:pt x="131" y="5130"/>
                        <a:pt x="229" y="5391"/>
                        <a:pt x="326" y="5652"/>
                      </a:cubicBezTo>
                      <a:cubicBezTo>
                        <a:pt x="424" y="5881"/>
                        <a:pt x="555" y="6109"/>
                        <a:pt x="685" y="6337"/>
                      </a:cubicBezTo>
                      <a:cubicBezTo>
                        <a:pt x="848" y="6566"/>
                        <a:pt x="1011" y="6761"/>
                        <a:pt x="1207" y="6957"/>
                      </a:cubicBezTo>
                      <a:cubicBezTo>
                        <a:pt x="1403" y="7153"/>
                        <a:pt x="1599" y="7316"/>
                        <a:pt x="1827" y="7479"/>
                      </a:cubicBezTo>
                      <a:cubicBezTo>
                        <a:pt x="2055" y="7610"/>
                        <a:pt x="2284" y="7740"/>
                        <a:pt x="2512" y="7838"/>
                      </a:cubicBezTo>
                      <a:cubicBezTo>
                        <a:pt x="2773" y="7936"/>
                        <a:pt x="3034" y="8034"/>
                        <a:pt x="3295" y="8066"/>
                      </a:cubicBezTo>
                      <a:cubicBezTo>
                        <a:pt x="3556" y="8131"/>
                        <a:pt x="3817" y="8164"/>
                        <a:pt x="4078" y="8164"/>
                      </a:cubicBezTo>
                      <a:cubicBezTo>
                        <a:pt x="4339" y="8164"/>
                        <a:pt x="4632" y="8131"/>
                        <a:pt x="4893" y="8066"/>
                      </a:cubicBezTo>
                      <a:cubicBezTo>
                        <a:pt x="5154" y="8034"/>
                        <a:pt x="5415" y="7936"/>
                        <a:pt x="5643" y="7838"/>
                      </a:cubicBezTo>
                      <a:cubicBezTo>
                        <a:pt x="5904" y="7740"/>
                        <a:pt x="6133" y="7610"/>
                        <a:pt x="6361" y="7479"/>
                      </a:cubicBezTo>
                      <a:cubicBezTo>
                        <a:pt x="6589" y="7316"/>
                        <a:pt x="6785" y="7153"/>
                        <a:pt x="6981" y="6957"/>
                      </a:cubicBezTo>
                      <a:cubicBezTo>
                        <a:pt x="7144" y="6761"/>
                        <a:pt x="7340" y="6566"/>
                        <a:pt x="7470" y="6337"/>
                      </a:cubicBezTo>
                      <a:cubicBezTo>
                        <a:pt x="7633" y="6109"/>
                        <a:pt x="7764" y="5881"/>
                        <a:pt x="7862" y="5652"/>
                      </a:cubicBezTo>
                      <a:cubicBezTo>
                        <a:pt x="7960" y="5391"/>
                        <a:pt x="8025" y="5130"/>
                        <a:pt x="8090" y="4869"/>
                      </a:cubicBezTo>
                      <a:cubicBezTo>
                        <a:pt x="8155" y="4609"/>
                        <a:pt x="8155" y="4348"/>
                        <a:pt x="8155" y="4087"/>
                      </a:cubicBezTo>
                      <a:cubicBezTo>
                        <a:pt x="8155" y="3010"/>
                        <a:pt x="7731" y="1966"/>
                        <a:pt x="6981" y="1183"/>
                      </a:cubicBezTo>
                      <a:cubicBezTo>
                        <a:pt x="6785" y="1020"/>
                        <a:pt x="6589" y="857"/>
                        <a:pt x="6361" y="694"/>
                      </a:cubicBezTo>
                      <a:cubicBezTo>
                        <a:pt x="6133" y="531"/>
                        <a:pt x="5904" y="401"/>
                        <a:pt x="5643" y="303"/>
                      </a:cubicBezTo>
                      <a:cubicBezTo>
                        <a:pt x="5415" y="205"/>
                        <a:pt x="5154" y="140"/>
                        <a:pt x="4893" y="74"/>
                      </a:cubicBezTo>
                      <a:cubicBezTo>
                        <a:pt x="4632" y="25"/>
                        <a:pt x="4363" y="1"/>
                        <a:pt x="4094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0" name="Google Shape;1230;p32"/>
                <p:cNvSpPr/>
                <p:nvPr/>
              </p:nvSpPr>
              <p:spPr>
                <a:xfrm>
                  <a:off x="1190625" y="1530675"/>
                  <a:ext cx="5222450" cy="374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98" h="149661" extrusionOk="0">
                      <a:moveTo>
                        <a:pt x="103764" y="16539"/>
                      </a:moveTo>
                      <a:lnTo>
                        <a:pt x="103764" y="24792"/>
                      </a:lnTo>
                      <a:lnTo>
                        <a:pt x="96490" y="30141"/>
                      </a:lnTo>
                      <a:lnTo>
                        <a:pt x="96490" y="16539"/>
                      </a:lnTo>
                      <a:close/>
                      <a:moveTo>
                        <a:pt x="138863" y="9134"/>
                      </a:moveTo>
                      <a:lnTo>
                        <a:pt x="189424" y="46255"/>
                      </a:lnTo>
                      <a:lnTo>
                        <a:pt x="189424" y="56498"/>
                      </a:lnTo>
                      <a:lnTo>
                        <a:pt x="141277" y="21138"/>
                      </a:lnTo>
                      <a:cubicBezTo>
                        <a:pt x="140559" y="20616"/>
                        <a:pt x="139711" y="20355"/>
                        <a:pt x="138863" y="20355"/>
                      </a:cubicBezTo>
                      <a:cubicBezTo>
                        <a:pt x="138015" y="20355"/>
                        <a:pt x="137167" y="20616"/>
                        <a:pt x="136449" y="21138"/>
                      </a:cubicBezTo>
                      <a:lnTo>
                        <a:pt x="88302" y="56400"/>
                      </a:lnTo>
                      <a:lnTo>
                        <a:pt x="88302" y="46255"/>
                      </a:lnTo>
                      <a:lnTo>
                        <a:pt x="138863" y="9134"/>
                      </a:lnTo>
                      <a:close/>
                      <a:moveTo>
                        <a:pt x="27303" y="47821"/>
                      </a:moveTo>
                      <a:lnTo>
                        <a:pt x="27303" y="104710"/>
                      </a:lnTo>
                      <a:lnTo>
                        <a:pt x="8155" y="104710"/>
                      </a:lnTo>
                      <a:lnTo>
                        <a:pt x="8155" y="47821"/>
                      </a:lnTo>
                      <a:close/>
                      <a:moveTo>
                        <a:pt x="150182" y="78256"/>
                      </a:moveTo>
                      <a:lnTo>
                        <a:pt x="150182" y="115083"/>
                      </a:lnTo>
                      <a:lnTo>
                        <a:pt x="149693" y="115083"/>
                      </a:lnTo>
                      <a:cubicBezTo>
                        <a:pt x="148877" y="111430"/>
                        <a:pt x="146855" y="108005"/>
                        <a:pt x="143723" y="105493"/>
                      </a:cubicBezTo>
                      <a:lnTo>
                        <a:pt x="127544" y="91369"/>
                      </a:lnTo>
                      <a:lnTo>
                        <a:pt x="127544" y="78256"/>
                      </a:lnTo>
                      <a:close/>
                      <a:moveTo>
                        <a:pt x="138863" y="29489"/>
                      </a:moveTo>
                      <a:lnTo>
                        <a:pt x="181856" y="61065"/>
                      </a:lnTo>
                      <a:lnTo>
                        <a:pt x="181856" y="115083"/>
                      </a:lnTo>
                      <a:lnTo>
                        <a:pt x="158337" y="115083"/>
                      </a:lnTo>
                      <a:lnTo>
                        <a:pt x="158337" y="74145"/>
                      </a:lnTo>
                      <a:cubicBezTo>
                        <a:pt x="158337" y="71895"/>
                        <a:pt x="156510" y="70068"/>
                        <a:pt x="154259" y="70068"/>
                      </a:cubicBezTo>
                      <a:lnTo>
                        <a:pt x="123466" y="70068"/>
                      </a:lnTo>
                      <a:cubicBezTo>
                        <a:pt x="121215" y="70068"/>
                        <a:pt x="119389" y="71895"/>
                        <a:pt x="119389" y="74145"/>
                      </a:cubicBezTo>
                      <a:lnTo>
                        <a:pt x="119389" y="84258"/>
                      </a:lnTo>
                      <a:lnTo>
                        <a:pt x="94141" y="62239"/>
                      </a:lnTo>
                      <a:lnTo>
                        <a:pt x="138863" y="29489"/>
                      </a:lnTo>
                      <a:close/>
                      <a:moveTo>
                        <a:pt x="49282" y="55187"/>
                      </a:moveTo>
                      <a:cubicBezTo>
                        <a:pt x="61352" y="55187"/>
                        <a:pt x="75688" y="56695"/>
                        <a:pt x="82659" y="63055"/>
                      </a:cubicBezTo>
                      <a:cubicBezTo>
                        <a:pt x="82691" y="63087"/>
                        <a:pt x="82724" y="63120"/>
                        <a:pt x="82757" y="63120"/>
                      </a:cubicBezTo>
                      <a:lnTo>
                        <a:pt x="138439" y="111691"/>
                      </a:lnTo>
                      <a:cubicBezTo>
                        <a:pt x="138471" y="111724"/>
                        <a:pt x="138504" y="111756"/>
                        <a:pt x="138569" y="111789"/>
                      </a:cubicBezTo>
                      <a:cubicBezTo>
                        <a:pt x="142484" y="114920"/>
                        <a:pt x="143136" y="120694"/>
                        <a:pt x="139972" y="124608"/>
                      </a:cubicBezTo>
                      <a:cubicBezTo>
                        <a:pt x="138471" y="126533"/>
                        <a:pt x="136286" y="127707"/>
                        <a:pt x="133872" y="128001"/>
                      </a:cubicBezTo>
                      <a:cubicBezTo>
                        <a:pt x="133532" y="128037"/>
                        <a:pt x="133193" y="128055"/>
                        <a:pt x="132857" y="128055"/>
                      </a:cubicBezTo>
                      <a:cubicBezTo>
                        <a:pt x="130774" y="128055"/>
                        <a:pt x="128786" y="127364"/>
                        <a:pt x="127185" y="126044"/>
                      </a:cubicBezTo>
                      <a:lnTo>
                        <a:pt x="80571" y="88270"/>
                      </a:lnTo>
                      <a:cubicBezTo>
                        <a:pt x="79823" y="87663"/>
                        <a:pt x="78917" y="87368"/>
                        <a:pt x="78015" y="87368"/>
                      </a:cubicBezTo>
                      <a:cubicBezTo>
                        <a:pt x="76832" y="87368"/>
                        <a:pt x="75658" y="87876"/>
                        <a:pt x="74863" y="88857"/>
                      </a:cubicBezTo>
                      <a:cubicBezTo>
                        <a:pt x="73427" y="90618"/>
                        <a:pt x="73688" y="93195"/>
                        <a:pt x="75450" y="94598"/>
                      </a:cubicBezTo>
                      <a:lnTo>
                        <a:pt x="122064" y="132405"/>
                      </a:lnTo>
                      <a:cubicBezTo>
                        <a:pt x="125162" y="134884"/>
                        <a:pt x="128914" y="136188"/>
                        <a:pt x="132828" y="136188"/>
                      </a:cubicBezTo>
                      <a:cubicBezTo>
                        <a:pt x="133480" y="136188"/>
                        <a:pt x="134100" y="136156"/>
                        <a:pt x="134753" y="136091"/>
                      </a:cubicBezTo>
                      <a:cubicBezTo>
                        <a:pt x="139352" y="135601"/>
                        <a:pt x="143462" y="133318"/>
                        <a:pt x="146365" y="129730"/>
                      </a:cubicBezTo>
                      <a:cubicBezTo>
                        <a:pt x="147931" y="127740"/>
                        <a:pt x="149008" y="125554"/>
                        <a:pt x="149595" y="123238"/>
                      </a:cubicBezTo>
                      <a:lnTo>
                        <a:pt x="191218" y="123238"/>
                      </a:lnTo>
                      <a:cubicBezTo>
                        <a:pt x="196274" y="123238"/>
                        <a:pt x="200482" y="127218"/>
                        <a:pt x="200612" y="132111"/>
                      </a:cubicBezTo>
                      <a:cubicBezTo>
                        <a:pt x="200677" y="134623"/>
                        <a:pt x="199764" y="136971"/>
                        <a:pt x="198035" y="138733"/>
                      </a:cubicBezTo>
                      <a:cubicBezTo>
                        <a:pt x="196306" y="140527"/>
                        <a:pt x="193958" y="141505"/>
                        <a:pt x="191479" y="141505"/>
                      </a:cubicBezTo>
                      <a:lnTo>
                        <a:pt x="85431" y="141473"/>
                      </a:lnTo>
                      <a:cubicBezTo>
                        <a:pt x="62630" y="141473"/>
                        <a:pt x="55030" y="125065"/>
                        <a:pt x="52648" y="111299"/>
                      </a:cubicBezTo>
                      <a:cubicBezTo>
                        <a:pt x="51702" y="105689"/>
                        <a:pt x="50724" y="101285"/>
                        <a:pt x="49745" y="98154"/>
                      </a:cubicBezTo>
                      <a:cubicBezTo>
                        <a:pt x="48962" y="95577"/>
                        <a:pt x="47495" y="90782"/>
                        <a:pt x="43352" y="90782"/>
                      </a:cubicBezTo>
                      <a:lnTo>
                        <a:pt x="35458" y="90782"/>
                      </a:lnTo>
                      <a:lnTo>
                        <a:pt x="35458" y="55780"/>
                      </a:lnTo>
                      <a:cubicBezTo>
                        <a:pt x="39073" y="55481"/>
                        <a:pt x="43957" y="55187"/>
                        <a:pt x="49282" y="55187"/>
                      </a:cubicBezTo>
                      <a:close/>
                      <a:moveTo>
                        <a:pt x="138863" y="0"/>
                      </a:moveTo>
                      <a:cubicBezTo>
                        <a:pt x="138015" y="0"/>
                        <a:pt x="137167" y="261"/>
                        <a:pt x="136449" y="783"/>
                      </a:cubicBezTo>
                      <a:lnTo>
                        <a:pt x="111919" y="18790"/>
                      </a:lnTo>
                      <a:lnTo>
                        <a:pt x="111919" y="12461"/>
                      </a:lnTo>
                      <a:cubicBezTo>
                        <a:pt x="111919" y="10211"/>
                        <a:pt x="110092" y="8384"/>
                        <a:pt x="107841" y="8384"/>
                      </a:cubicBezTo>
                      <a:lnTo>
                        <a:pt x="92412" y="8384"/>
                      </a:lnTo>
                      <a:cubicBezTo>
                        <a:pt x="90161" y="8384"/>
                        <a:pt x="88335" y="10211"/>
                        <a:pt x="88335" y="12461"/>
                      </a:cubicBezTo>
                      <a:lnTo>
                        <a:pt x="88335" y="36111"/>
                      </a:lnTo>
                      <a:lnTo>
                        <a:pt x="81811" y="40906"/>
                      </a:lnTo>
                      <a:cubicBezTo>
                        <a:pt x="80767" y="41689"/>
                        <a:pt x="80147" y="42896"/>
                        <a:pt x="80147" y="44200"/>
                      </a:cubicBezTo>
                      <a:lnTo>
                        <a:pt x="80147" y="52029"/>
                      </a:lnTo>
                      <a:cubicBezTo>
                        <a:pt x="71152" y="48114"/>
                        <a:pt x="59340" y="47032"/>
                        <a:pt x="48989" y="47032"/>
                      </a:cubicBezTo>
                      <a:cubicBezTo>
                        <a:pt x="43987" y="47032"/>
                        <a:pt x="39327" y="47285"/>
                        <a:pt x="35490" y="47593"/>
                      </a:cubicBezTo>
                      <a:lnTo>
                        <a:pt x="35490" y="43744"/>
                      </a:lnTo>
                      <a:cubicBezTo>
                        <a:pt x="35490" y="41493"/>
                        <a:pt x="33664" y="39666"/>
                        <a:pt x="31413" y="39666"/>
                      </a:cubicBezTo>
                      <a:lnTo>
                        <a:pt x="4077" y="39666"/>
                      </a:lnTo>
                      <a:cubicBezTo>
                        <a:pt x="1827" y="39666"/>
                        <a:pt x="0" y="41493"/>
                        <a:pt x="0" y="43744"/>
                      </a:cubicBezTo>
                      <a:lnTo>
                        <a:pt x="0" y="108788"/>
                      </a:lnTo>
                      <a:cubicBezTo>
                        <a:pt x="0" y="111039"/>
                        <a:pt x="1827" y="112865"/>
                        <a:pt x="4077" y="112865"/>
                      </a:cubicBezTo>
                      <a:lnTo>
                        <a:pt x="31413" y="112865"/>
                      </a:lnTo>
                      <a:cubicBezTo>
                        <a:pt x="33664" y="112865"/>
                        <a:pt x="35490" y="111039"/>
                        <a:pt x="35490" y="108788"/>
                      </a:cubicBezTo>
                      <a:lnTo>
                        <a:pt x="35490" y="98937"/>
                      </a:lnTo>
                      <a:lnTo>
                        <a:pt x="41395" y="98937"/>
                      </a:lnTo>
                      <a:cubicBezTo>
                        <a:pt x="42014" y="100502"/>
                        <a:pt x="43189" y="104286"/>
                        <a:pt x="44624" y="112669"/>
                      </a:cubicBezTo>
                      <a:cubicBezTo>
                        <a:pt x="48734" y="136515"/>
                        <a:pt x="63217" y="149628"/>
                        <a:pt x="85431" y="149628"/>
                      </a:cubicBezTo>
                      <a:lnTo>
                        <a:pt x="191479" y="149660"/>
                      </a:lnTo>
                      <a:cubicBezTo>
                        <a:pt x="196176" y="149660"/>
                        <a:pt x="200580" y="147801"/>
                        <a:pt x="203874" y="144441"/>
                      </a:cubicBezTo>
                      <a:cubicBezTo>
                        <a:pt x="207169" y="141049"/>
                        <a:pt x="208898" y="136612"/>
                        <a:pt x="208767" y="131883"/>
                      </a:cubicBezTo>
                      <a:cubicBezTo>
                        <a:pt x="208506" y="122619"/>
                        <a:pt x="200645" y="115083"/>
                        <a:pt x="191218" y="115083"/>
                      </a:cubicBezTo>
                      <a:lnTo>
                        <a:pt x="190011" y="115083"/>
                      </a:lnTo>
                      <a:lnTo>
                        <a:pt x="190011" y="67067"/>
                      </a:lnTo>
                      <a:lnTo>
                        <a:pt x="191087" y="67850"/>
                      </a:lnTo>
                      <a:cubicBezTo>
                        <a:pt x="191805" y="68372"/>
                        <a:pt x="192653" y="68633"/>
                        <a:pt x="193501" y="68633"/>
                      </a:cubicBezTo>
                      <a:cubicBezTo>
                        <a:pt x="194121" y="68633"/>
                        <a:pt x="194773" y="68502"/>
                        <a:pt x="195360" y="68209"/>
                      </a:cubicBezTo>
                      <a:cubicBezTo>
                        <a:pt x="196730" y="67491"/>
                        <a:pt x="197579" y="66088"/>
                        <a:pt x="197579" y="64555"/>
                      </a:cubicBezTo>
                      <a:lnTo>
                        <a:pt x="197579" y="44200"/>
                      </a:lnTo>
                      <a:cubicBezTo>
                        <a:pt x="197579" y="42896"/>
                        <a:pt x="196959" y="41689"/>
                        <a:pt x="195915" y="40906"/>
                      </a:cubicBezTo>
                      <a:lnTo>
                        <a:pt x="141277" y="783"/>
                      </a:lnTo>
                      <a:cubicBezTo>
                        <a:pt x="140559" y="261"/>
                        <a:pt x="139711" y="0"/>
                        <a:pt x="138863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31" name="Google Shape;1231;p32"/>
              <p:cNvGrpSpPr/>
              <p:nvPr/>
            </p:nvGrpSpPr>
            <p:grpSpPr>
              <a:xfrm>
                <a:off x="5457820" y="3703388"/>
                <a:ext cx="300631" cy="300631"/>
                <a:chOff x="1190625" y="238125"/>
                <a:chExt cx="5183300" cy="5183300"/>
              </a:xfrm>
            </p:grpSpPr>
            <p:sp>
              <p:nvSpPr>
                <p:cNvPr id="1232" name="Google Shape;1232;p32"/>
                <p:cNvSpPr/>
                <p:nvPr/>
              </p:nvSpPr>
              <p:spPr>
                <a:xfrm>
                  <a:off x="5503350" y="238125"/>
                  <a:ext cx="870575" cy="87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23" h="34822" extrusionOk="0">
                      <a:moveTo>
                        <a:pt x="17386" y="8925"/>
                      </a:moveTo>
                      <a:cubicBezTo>
                        <a:pt x="22081" y="8925"/>
                        <a:pt x="25846" y="12742"/>
                        <a:pt x="25846" y="17385"/>
                      </a:cubicBezTo>
                      <a:cubicBezTo>
                        <a:pt x="25846" y="22080"/>
                        <a:pt x="22081" y="25846"/>
                        <a:pt x="17386" y="25846"/>
                      </a:cubicBezTo>
                      <a:cubicBezTo>
                        <a:pt x="12743" y="25846"/>
                        <a:pt x="8926" y="22080"/>
                        <a:pt x="8926" y="17385"/>
                      </a:cubicBezTo>
                      <a:cubicBezTo>
                        <a:pt x="8926" y="12742"/>
                        <a:pt x="12743" y="8925"/>
                        <a:pt x="17386" y="8925"/>
                      </a:cubicBezTo>
                      <a:close/>
                      <a:moveTo>
                        <a:pt x="17386" y="0"/>
                      </a:moveTo>
                      <a:cubicBezTo>
                        <a:pt x="7791" y="0"/>
                        <a:pt x="1" y="7790"/>
                        <a:pt x="1" y="17385"/>
                      </a:cubicBezTo>
                      <a:cubicBezTo>
                        <a:pt x="1" y="27032"/>
                        <a:pt x="7791" y="34822"/>
                        <a:pt x="17386" y="34822"/>
                      </a:cubicBezTo>
                      <a:cubicBezTo>
                        <a:pt x="27033" y="34822"/>
                        <a:pt x="34823" y="27032"/>
                        <a:pt x="34823" y="17385"/>
                      </a:cubicBezTo>
                      <a:cubicBezTo>
                        <a:pt x="34823" y="7790"/>
                        <a:pt x="27033" y="0"/>
                        <a:pt x="17386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3" name="Google Shape;1233;p32"/>
                <p:cNvSpPr/>
                <p:nvPr/>
              </p:nvSpPr>
              <p:spPr>
                <a:xfrm>
                  <a:off x="1190625" y="2718200"/>
                  <a:ext cx="870550" cy="86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22" h="34771" extrusionOk="0">
                      <a:moveTo>
                        <a:pt x="17385" y="8925"/>
                      </a:moveTo>
                      <a:cubicBezTo>
                        <a:pt x="22080" y="8925"/>
                        <a:pt x="25846" y="12691"/>
                        <a:pt x="25846" y="17386"/>
                      </a:cubicBezTo>
                      <a:cubicBezTo>
                        <a:pt x="25846" y="22080"/>
                        <a:pt x="22080" y="25846"/>
                        <a:pt x="17385" y="25846"/>
                      </a:cubicBezTo>
                      <a:cubicBezTo>
                        <a:pt x="12742" y="25846"/>
                        <a:pt x="8925" y="22080"/>
                        <a:pt x="8925" y="17386"/>
                      </a:cubicBezTo>
                      <a:cubicBezTo>
                        <a:pt x="8925" y="12691"/>
                        <a:pt x="12742" y="8925"/>
                        <a:pt x="17385" y="8925"/>
                      </a:cubicBezTo>
                      <a:close/>
                      <a:moveTo>
                        <a:pt x="17385" y="1"/>
                      </a:moveTo>
                      <a:cubicBezTo>
                        <a:pt x="7790" y="1"/>
                        <a:pt x="0" y="7739"/>
                        <a:pt x="0" y="17386"/>
                      </a:cubicBezTo>
                      <a:cubicBezTo>
                        <a:pt x="0" y="27033"/>
                        <a:pt x="7790" y="34771"/>
                        <a:pt x="17385" y="34771"/>
                      </a:cubicBezTo>
                      <a:cubicBezTo>
                        <a:pt x="27032" y="34771"/>
                        <a:pt x="34822" y="27033"/>
                        <a:pt x="34822" y="17386"/>
                      </a:cubicBezTo>
                      <a:cubicBezTo>
                        <a:pt x="34822" y="7739"/>
                        <a:pt x="27032" y="1"/>
                        <a:pt x="17385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4" name="Google Shape;1234;p32"/>
                <p:cNvSpPr/>
                <p:nvPr/>
              </p:nvSpPr>
              <p:spPr>
                <a:xfrm>
                  <a:off x="2484175" y="1424625"/>
                  <a:ext cx="869275" cy="8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71" h="34823" extrusionOk="0">
                      <a:moveTo>
                        <a:pt x="17386" y="8926"/>
                      </a:moveTo>
                      <a:cubicBezTo>
                        <a:pt x="22080" y="8926"/>
                        <a:pt x="25846" y="12743"/>
                        <a:pt x="25846" y="17386"/>
                      </a:cubicBezTo>
                      <a:cubicBezTo>
                        <a:pt x="25846" y="22080"/>
                        <a:pt x="22080" y="25846"/>
                        <a:pt x="17386" y="25846"/>
                      </a:cubicBezTo>
                      <a:cubicBezTo>
                        <a:pt x="12691" y="25846"/>
                        <a:pt x="8925" y="22080"/>
                        <a:pt x="8925" y="17386"/>
                      </a:cubicBezTo>
                      <a:cubicBezTo>
                        <a:pt x="8925" y="12743"/>
                        <a:pt x="12691" y="8926"/>
                        <a:pt x="17386" y="8926"/>
                      </a:cubicBezTo>
                      <a:close/>
                      <a:moveTo>
                        <a:pt x="17386" y="1"/>
                      </a:moveTo>
                      <a:cubicBezTo>
                        <a:pt x="7739" y="1"/>
                        <a:pt x="1" y="7791"/>
                        <a:pt x="1" y="17386"/>
                      </a:cubicBezTo>
                      <a:cubicBezTo>
                        <a:pt x="1" y="27033"/>
                        <a:pt x="7739" y="34823"/>
                        <a:pt x="17386" y="34823"/>
                      </a:cubicBezTo>
                      <a:cubicBezTo>
                        <a:pt x="27033" y="34823"/>
                        <a:pt x="34771" y="27033"/>
                        <a:pt x="34771" y="17386"/>
                      </a:cubicBezTo>
                      <a:cubicBezTo>
                        <a:pt x="34771" y="7791"/>
                        <a:pt x="27033" y="1"/>
                        <a:pt x="17386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5" name="Google Shape;1235;p32"/>
                <p:cNvSpPr/>
                <p:nvPr/>
              </p:nvSpPr>
              <p:spPr>
                <a:xfrm>
                  <a:off x="3399875" y="2341600"/>
                  <a:ext cx="870550" cy="86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22" h="34772" extrusionOk="0">
                      <a:moveTo>
                        <a:pt x="17437" y="8926"/>
                      </a:moveTo>
                      <a:cubicBezTo>
                        <a:pt x="22080" y="8926"/>
                        <a:pt x="25897" y="12691"/>
                        <a:pt x="25897" y="17386"/>
                      </a:cubicBezTo>
                      <a:cubicBezTo>
                        <a:pt x="25897" y="22080"/>
                        <a:pt x="22080" y="25846"/>
                        <a:pt x="17437" y="25846"/>
                      </a:cubicBezTo>
                      <a:cubicBezTo>
                        <a:pt x="12742" y="25846"/>
                        <a:pt x="8976" y="22080"/>
                        <a:pt x="8976" y="17386"/>
                      </a:cubicBezTo>
                      <a:cubicBezTo>
                        <a:pt x="8976" y="12691"/>
                        <a:pt x="12742" y="8926"/>
                        <a:pt x="17437" y="8926"/>
                      </a:cubicBezTo>
                      <a:close/>
                      <a:moveTo>
                        <a:pt x="17437" y="1"/>
                      </a:moveTo>
                      <a:cubicBezTo>
                        <a:pt x="7790" y="1"/>
                        <a:pt x="0" y="7739"/>
                        <a:pt x="0" y="17386"/>
                      </a:cubicBezTo>
                      <a:cubicBezTo>
                        <a:pt x="0" y="27033"/>
                        <a:pt x="7790" y="34771"/>
                        <a:pt x="17437" y="34771"/>
                      </a:cubicBezTo>
                      <a:cubicBezTo>
                        <a:pt x="27032" y="34771"/>
                        <a:pt x="34822" y="27033"/>
                        <a:pt x="34822" y="17386"/>
                      </a:cubicBezTo>
                      <a:cubicBezTo>
                        <a:pt x="34822" y="7739"/>
                        <a:pt x="27032" y="1"/>
                        <a:pt x="1743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6" name="Google Shape;1236;p32"/>
                <p:cNvSpPr/>
                <p:nvPr/>
              </p:nvSpPr>
              <p:spPr>
                <a:xfrm>
                  <a:off x="3985375" y="821050"/>
                  <a:ext cx="1801750" cy="180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70" h="72173" extrusionOk="0">
                      <a:moveTo>
                        <a:pt x="65724" y="1"/>
                      </a:moveTo>
                      <a:lnTo>
                        <a:pt x="1" y="65878"/>
                      </a:lnTo>
                      <a:lnTo>
                        <a:pt x="6346" y="72172"/>
                      </a:lnTo>
                      <a:lnTo>
                        <a:pt x="72069" y="6294"/>
                      </a:lnTo>
                      <a:lnTo>
                        <a:pt x="6572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7" name="Google Shape;1237;p32"/>
                <p:cNvSpPr/>
                <p:nvPr/>
              </p:nvSpPr>
              <p:spPr>
                <a:xfrm>
                  <a:off x="3069700" y="2008875"/>
                  <a:ext cx="617800" cy="61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12" h="24660" extrusionOk="0">
                      <a:moveTo>
                        <a:pt x="6294" y="0"/>
                      </a:moveTo>
                      <a:lnTo>
                        <a:pt x="1" y="6345"/>
                      </a:lnTo>
                      <a:lnTo>
                        <a:pt x="18417" y="24659"/>
                      </a:lnTo>
                      <a:lnTo>
                        <a:pt x="24711" y="18365"/>
                      </a:lnTo>
                      <a:lnTo>
                        <a:pt x="6294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8" name="Google Shape;1238;p32"/>
                <p:cNvSpPr/>
                <p:nvPr/>
              </p:nvSpPr>
              <p:spPr>
                <a:xfrm>
                  <a:off x="1776125" y="2008875"/>
                  <a:ext cx="993100" cy="99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4" h="39723" extrusionOk="0">
                      <a:moveTo>
                        <a:pt x="33430" y="0"/>
                      </a:moveTo>
                      <a:lnTo>
                        <a:pt x="1" y="33429"/>
                      </a:lnTo>
                      <a:lnTo>
                        <a:pt x="6346" y="39723"/>
                      </a:lnTo>
                      <a:lnTo>
                        <a:pt x="39724" y="6345"/>
                      </a:lnTo>
                      <a:lnTo>
                        <a:pt x="33430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9" name="Google Shape;1239;p32"/>
                <p:cNvSpPr/>
                <p:nvPr/>
              </p:nvSpPr>
              <p:spPr>
                <a:xfrm>
                  <a:off x="1194475" y="5197000"/>
                  <a:ext cx="5175575" cy="22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023" h="8977" extrusionOk="0">
                      <a:moveTo>
                        <a:pt x="1" y="0"/>
                      </a:moveTo>
                      <a:lnTo>
                        <a:pt x="1" y="8977"/>
                      </a:lnTo>
                      <a:lnTo>
                        <a:pt x="207023" y="8977"/>
                      </a:lnTo>
                      <a:lnTo>
                        <a:pt x="207023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0" name="Google Shape;1240;p32"/>
                <p:cNvSpPr/>
                <p:nvPr/>
              </p:nvSpPr>
              <p:spPr>
                <a:xfrm>
                  <a:off x="5827075" y="2074650"/>
                  <a:ext cx="223150" cy="323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26" h="129383" extrusionOk="0">
                      <a:moveTo>
                        <a:pt x="0" y="0"/>
                      </a:moveTo>
                      <a:lnTo>
                        <a:pt x="0" y="129383"/>
                      </a:lnTo>
                      <a:lnTo>
                        <a:pt x="8925" y="129383"/>
                      </a:lnTo>
                      <a:lnTo>
                        <a:pt x="8925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1" name="Google Shape;1241;p32"/>
                <p:cNvSpPr/>
                <p:nvPr/>
              </p:nvSpPr>
              <p:spPr>
                <a:xfrm>
                  <a:off x="3779025" y="3693200"/>
                  <a:ext cx="223150" cy="161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26" h="64641" extrusionOk="0">
                      <a:moveTo>
                        <a:pt x="1" y="1"/>
                      </a:moveTo>
                      <a:lnTo>
                        <a:pt x="1" y="64641"/>
                      </a:lnTo>
                      <a:lnTo>
                        <a:pt x="8926" y="64641"/>
                      </a:lnTo>
                      <a:lnTo>
                        <a:pt x="892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2" name="Google Shape;1242;p32"/>
                <p:cNvSpPr/>
                <p:nvPr/>
              </p:nvSpPr>
              <p:spPr>
                <a:xfrm>
                  <a:off x="1514325" y="4015625"/>
                  <a:ext cx="223150" cy="129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26" h="51744" extrusionOk="0">
                      <a:moveTo>
                        <a:pt x="1" y="1"/>
                      </a:moveTo>
                      <a:lnTo>
                        <a:pt x="1" y="51744"/>
                      </a:lnTo>
                      <a:lnTo>
                        <a:pt x="8925" y="51744"/>
                      </a:lnTo>
                      <a:lnTo>
                        <a:pt x="8925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3" name="Google Shape;1243;p32"/>
                <p:cNvSpPr/>
                <p:nvPr/>
              </p:nvSpPr>
              <p:spPr>
                <a:xfrm>
                  <a:off x="2806600" y="3044500"/>
                  <a:ext cx="224425" cy="226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7" h="90589" extrusionOk="0">
                      <a:moveTo>
                        <a:pt x="1" y="0"/>
                      </a:moveTo>
                      <a:lnTo>
                        <a:pt x="1" y="90589"/>
                      </a:lnTo>
                      <a:lnTo>
                        <a:pt x="8977" y="90589"/>
                      </a:lnTo>
                      <a:lnTo>
                        <a:pt x="8977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44" name="Google Shape;1244;p32"/>
              <p:cNvSpPr/>
              <p:nvPr/>
            </p:nvSpPr>
            <p:spPr>
              <a:xfrm>
                <a:off x="4629454" y="1741947"/>
                <a:ext cx="14898" cy="13072"/>
              </a:xfrm>
              <a:custGeom>
                <a:avLst/>
                <a:gdLst/>
                <a:ahLst/>
                <a:cxnLst/>
                <a:rect l="l" t="t" r="r" b="b"/>
                <a:pathLst>
                  <a:path w="9297" h="8157" extrusionOk="0">
                    <a:moveTo>
                      <a:pt x="4644" y="0"/>
                    </a:moveTo>
                    <a:cubicBezTo>
                      <a:pt x="3953" y="0"/>
                      <a:pt x="3253" y="175"/>
                      <a:pt x="2610" y="539"/>
                    </a:cubicBezTo>
                    <a:cubicBezTo>
                      <a:pt x="653" y="1681"/>
                      <a:pt x="0" y="4160"/>
                      <a:pt x="1109" y="6117"/>
                    </a:cubicBezTo>
                    <a:cubicBezTo>
                      <a:pt x="1875" y="7431"/>
                      <a:pt x="3244" y="8157"/>
                      <a:pt x="4653" y="8157"/>
                    </a:cubicBezTo>
                    <a:cubicBezTo>
                      <a:pt x="5344" y="8157"/>
                      <a:pt x="6044" y="7983"/>
                      <a:pt x="6687" y="7618"/>
                    </a:cubicBezTo>
                    <a:cubicBezTo>
                      <a:pt x="8644" y="6476"/>
                      <a:pt x="9297" y="3997"/>
                      <a:pt x="8188" y="2040"/>
                    </a:cubicBezTo>
                    <a:cubicBezTo>
                      <a:pt x="7421" y="726"/>
                      <a:pt x="6053" y="0"/>
                      <a:pt x="464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2"/>
              <p:cNvSpPr/>
              <p:nvPr/>
            </p:nvSpPr>
            <p:spPr>
              <a:xfrm>
                <a:off x="4544143" y="1567329"/>
                <a:ext cx="287086" cy="301998"/>
              </a:xfrm>
              <a:custGeom>
                <a:avLst/>
                <a:gdLst/>
                <a:ahLst/>
                <a:cxnLst/>
                <a:rect l="l" t="t" r="r" b="b"/>
                <a:pathLst>
                  <a:path w="179149" h="188454" extrusionOk="0">
                    <a:moveTo>
                      <a:pt x="155858" y="39536"/>
                    </a:moveTo>
                    <a:lnTo>
                      <a:pt x="161469" y="49289"/>
                    </a:lnTo>
                    <a:lnTo>
                      <a:pt x="156445" y="56922"/>
                    </a:lnTo>
                    <a:lnTo>
                      <a:pt x="146757" y="40090"/>
                    </a:lnTo>
                    <a:lnTo>
                      <a:pt x="155858" y="39536"/>
                    </a:lnTo>
                    <a:close/>
                    <a:moveTo>
                      <a:pt x="116584" y="8155"/>
                    </a:moveTo>
                    <a:cubicBezTo>
                      <a:pt x="117302" y="8188"/>
                      <a:pt x="119030" y="8384"/>
                      <a:pt x="120074" y="10210"/>
                    </a:cubicBezTo>
                    <a:lnTo>
                      <a:pt x="167504" y="92347"/>
                    </a:lnTo>
                    <a:cubicBezTo>
                      <a:pt x="169037" y="95022"/>
                      <a:pt x="167177" y="98382"/>
                      <a:pt x="164078" y="98480"/>
                    </a:cubicBezTo>
                    <a:cubicBezTo>
                      <a:pt x="163524" y="98480"/>
                      <a:pt x="163263" y="98578"/>
                      <a:pt x="161828" y="98839"/>
                    </a:cubicBezTo>
                    <a:lnTo>
                      <a:pt x="111658" y="11939"/>
                    </a:lnTo>
                    <a:cubicBezTo>
                      <a:pt x="112735" y="10602"/>
                      <a:pt x="112865" y="10471"/>
                      <a:pt x="113061" y="10113"/>
                    </a:cubicBezTo>
                    <a:cubicBezTo>
                      <a:pt x="114170" y="8351"/>
                      <a:pt x="115899" y="8155"/>
                      <a:pt x="116584" y="8155"/>
                    </a:cubicBezTo>
                    <a:close/>
                    <a:moveTo>
                      <a:pt x="106243" y="18855"/>
                    </a:moveTo>
                    <a:lnTo>
                      <a:pt x="153379" y="100502"/>
                    </a:lnTo>
                    <a:lnTo>
                      <a:pt x="82235" y="114464"/>
                    </a:lnTo>
                    <a:lnTo>
                      <a:pt x="60608" y="76983"/>
                    </a:lnTo>
                    <a:lnTo>
                      <a:pt x="106243" y="18855"/>
                    </a:lnTo>
                    <a:close/>
                    <a:moveTo>
                      <a:pt x="78680" y="124576"/>
                    </a:moveTo>
                    <a:lnTo>
                      <a:pt x="82757" y="131654"/>
                    </a:lnTo>
                    <a:lnTo>
                      <a:pt x="75679" y="135732"/>
                    </a:lnTo>
                    <a:lnTo>
                      <a:pt x="71601" y="128653"/>
                    </a:lnTo>
                    <a:lnTo>
                      <a:pt x="78680" y="124576"/>
                    </a:lnTo>
                    <a:close/>
                    <a:moveTo>
                      <a:pt x="54215" y="82202"/>
                    </a:moveTo>
                    <a:lnTo>
                      <a:pt x="74602" y="117530"/>
                    </a:lnTo>
                    <a:lnTo>
                      <a:pt x="42830" y="135862"/>
                    </a:lnTo>
                    <a:cubicBezTo>
                      <a:pt x="39618" y="137721"/>
                      <a:pt x="36109" y="138603"/>
                      <a:pt x="32647" y="138603"/>
                    </a:cubicBezTo>
                    <a:cubicBezTo>
                      <a:pt x="25595" y="138603"/>
                      <a:pt x="18736" y="134944"/>
                      <a:pt x="14973" y="128425"/>
                    </a:cubicBezTo>
                    <a:cubicBezTo>
                      <a:pt x="13179" y="125326"/>
                      <a:pt x="12233" y="121803"/>
                      <a:pt x="12233" y="118247"/>
                    </a:cubicBezTo>
                    <a:cubicBezTo>
                      <a:pt x="12233" y="110973"/>
                      <a:pt x="16147" y="104188"/>
                      <a:pt x="22443" y="100567"/>
                    </a:cubicBezTo>
                    <a:lnTo>
                      <a:pt x="54215" y="82202"/>
                    </a:lnTo>
                    <a:close/>
                    <a:moveTo>
                      <a:pt x="64555" y="132731"/>
                    </a:moveTo>
                    <a:cubicBezTo>
                      <a:pt x="83644" y="165813"/>
                      <a:pt x="84932" y="168058"/>
                      <a:pt x="84937" y="168058"/>
                    </a:cubicBezTo>
                    <a:cubicBezTo>
                      <a:pt x="84938" y="168058"/>
                      <a:pt x="84907" y="168003"/>
                      <a:pt x="84908" y="168003"/>
                    </a:cubicBezTo>
                    <a:lnTo>
                      <a:pt x="84908" y="168003"/>
                    </a:lnTo>
                    <a:cubicBezTo>
                      <a:pt x="84909" y="168003"/>
                      <a:pt x="84918" y="168017"/>
                      <a:pt x="84943" y="168058"/>
                    </a:cubicBezTo>
                    <a:cubicBezTo>
                      <a:pt x="87193" y="171972"/>
                      <a:pt x="85856" y="176931"/>
                      <a:pt x="81942" y="179214"/>
                    </a:cubicBezTo>
                    <a:cubicBezTo>
                      <a:pt x="80667" y="179947"/>
                      <a:pt x="79279" y="180292"/>
                      <a:pt x="77909" y="180292"/>
                    </a:cubicBezTo>
                    <a:cubicBezTo>
                      <a:pt x="75072" y="180292"/>
                      <a:pt x="72314" y="178809"/>
                      <a:pt x="70818" y="176213"/>
                    </a:cubicBezTo>
                    <a:lnTo>
                      <a:pt x="50431" y="140886"/>
                    </a:lnTo>
                    <a:lnTo>
                      <a:pt x="64555" y="132731"/>
                    </a:lnTo>
                    <a:close/>
                    <a:moveTo>
                      <a:pt x="116551" y="0"/>
                    </a:moveTo>
                    <a:cubicBezTo>
                      <a:pt x="112343" y="0"/>
                      <a:pt x="108494" y="2121"/>
                      <a:pt x="106243" y="5644"/>
                    </a:cubicBezTo>
                    <a:lnTo>
                      <a:pt x="52975" y="73526"/>
                    </a:lnTo>
                    <a:lnTo>
                      <a:pt x="18366" y="93489"/>
                    </a:lnTo>
                    <a:cubicBezTo>
                      <a:pt x="4730" y="101350"/>
                      <a:pt x="1" y="118835"/>
                      <a:pt x="7895" y="132502"/>
                    </a:cubicBezTo>
                    <a:cubicBezTo>
                      <a:pt x="13197" y="141667"/>
                      <a:pt x="22822" y="146756"/>
                      <a:pt x="32683" y="146756"/>
                    </a:cubicBezTo>
                    <a:cubicBezTo>
                      <a:pt x="36229" y="146756"/>
                      <a:pt x="39805" y="146098"/>
                      <a:pt x="43222" y="144735"/>
                    </a:cubicBezTo>
                    <a:lnTo>
                      <a:pt x="63740" y="180290"/>
                    </a:lnTo>
                    <a:cubicBezTo>
                      <a:pt x="66727" y="185474"/>
                      <a:pt x="72227" y="188453"/>
                      <a:pt x="77902" y="188453"/>
                    </a:cubicBezTo>
                    <a:cubicBezTo>
                      <a:pt x="80656" y="188453"/>
                      <a:pt x="83451" y="187752"/>
                      <a:pt x="86019" y="186260"/>
                    </a:cubicBezTo>
                    <a:cubicBezTo>
                      <a:pt x="93815" y="181758"/>
                      <a:pt x="96523" y="171777"/>
                      <a:pt x="91989" y="163980"/>
                    </a:cubicBezTo>
                    <a:lnTo>
                      <a:pt x="79756" y="142778"/>
                    </a:lnTo>
                    <a:lnTo>
                      <a:pt x="90358" y="136678"/>
                    </a:lnTo>
                    <a:cubicBezTo>
                      <a:pt x="92315" y="135536"/>
                      <a:pt x="92967" y="133057"/>
                      <a:pt x="91858" y="131100"/>
                    </a:cubicBezTo>
                    <a:lnTo>
                      <a:pt x="86541" y="121933"/>
                    </a:lnTo>
                    <a:cubicBezTo>
                      <a:pt x="87193" y="121803"/>
                      <a:pt x="91336" y="120987"/>
                      <a:pt x="164666" y="106602"/>
                    </a:cubicBezTo>
                    <a:cubicBezTo>
                      <a:pt x="173701" y="106113"/>
                      <a:pt x="179149" y="96196"/>
                      <a:pt x="174549" y="88270"/>
                    </a:cubicBezTo>
                    <a:lnTo>
                      <a:pt x="161012" y="64816"/>
                    </a:lnTo>
                    <a:lnTo>
                      <a:pt x="169689" y="51703"/>
                    </a:lnTo>
                    <a:cubicBezTo>
                      <a:pt x="170537" y="50398"/>
                      <a:pt x="170570" y="48734"/>
                      <a:pt x="169787" y="47397"/>
                    </a:cubicBezTo>
                    <a:lnTo>
                      <a:pt x="161632" y="33273"/>
                    </a:lnTo>
                    <a:cubicBezTo>
                      <a:pt x="160924" y="32010"/>
                      <a:pt x="159576" y="31242"/>
                      <a:pt x="158138" y="31242"/>
                    </a:cubicBezTo>
                    <a:cubicBezTo>
                      <a:pt x="158053" y="31242"/>
                      <a:pt x="157967" y="31245"/>
                      <a:pt x="157881" y="31250"/>
                    </a:cubicBezTo>
                    <a:lnTo>
                      <a:pt x="142191" y="32196"/>
                    </a:lnTo>
                    <a:lnTo>
                      <a:pt x="127153" y="6133"/>
                    </a:lnTo>
                    <a:cubicBezTo>
                      <a:pt x="124967" y="2349"/>
                      <a:pt x="121053" y="66"/>
                      <a:pt x="11671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2"/>
              <p:cNvSpPr/>
              <p:nvPr/>
            </p:nvSpPr>
            <p:spPr>
              <a:xfrm>
                <a:off x="4577650" y="1755016"/>
                <a:ext cx="44069" cy="21371"/>
              </a:xfrm>
              <a:custGeom>
                <a:avLst/>
                <a:gdLst/>
                <a:ahLst/>
                <a:cxnLst/>
                <a:rect l="l" t="t" r="r" b="b"/>
                <a:pathLst>
                  <a:path w="27500" h="13336" extrusionOk="0">
                    <a:moveTo>
                      <a:pt x="22846" y="0"/>
                    </a:moveTo>
                    <a:cubicBezTo>
                      <a:pt x="22156" y="0"/>
                      <a:pt x="21456" y="175"/>
                      <a:pt x="20812" y="539"/>
                    </a:cubicBezTo>
                    <a:lnTo>
                      <a:pt x="13766" y="4617"/>
                    </a:lnTo>
                    <a:cubicBezTo>
                      <a:pt x="13121" y="4994"/>
                      <a:pt x="12414" y="5171"/>
                      <a:pt x="11718" y="5171"/>
                    </a:cubicBezTo>
                    <a:cubicBezTo>
                      <a:pt x="10304" y="5171"/>
                      <a:pt x="8932" y="4438"/>
                      <a:pt x="8188" y="3149"/>
                    </a:cubicBezTo>
                    <a:cubicBezTo>
                      <a:pt x="7422" y="1835"/>
                      <a:pt x="6054" y="1095"/>
                      <a:pt x="4645" y="1095"/>
                    </a:cubicBezTo>
                    <a:cubicBezTo>
                      <a:pt x="3954" y="1095"/>
                      <a:pt x="3254" y="1273"/>
                      <a:pt x="2610" y="1648"/>
                    </a:cubicBezTo>
                    <a:cubicBezTo>
                      <a:pt x="653" y="2757"/>
                      <a:pt x="1" y="5269"/>
                      <a:pt x="1110" y="7226"/>
                    </a:cubicBezTo>
                    <a:cubicBezTo>
                      <a:pt x="3367" y="11127"/>
                      <a:pt x="7495" y="13335"/>
                      <a:pt x="11741" y="13335"/>
                    </a:cubicBezTo>
                    <a:cubicBezTo>
                      <a:pt x="13815" y="13335"/>
                      <a:pt x="15917" y="12808"/>
                      <a:pt x="17844" y="11695"/>
                    </a:cubicBezTo>
                    <a:lnTo>
                      <a:pt x="24890" y="7618"/>
                    </a:lnTo>
                    <a:cubicBezTo>
                      <a:pt x="26847" y="6476"/>
                      <a:pt x="27499" y="3997"/>
                      <a:pt x="26390" y="2040"/>
                    </a:cubicBezTo>
                    <a:cubicBezTo>
                      <a:pt x="25624" y="726"/>
                      <a:pt x="24255" y="0"/>
                      <a:pt x="2284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32"/>
              <p:cNvSpPr/>
              <p:nvPr/>
            </p:nvSpPr>
            <p:spPr>
              <a:xfrm>
                <a:off x="4834835" y="1580500"/>
                <a:ext cx="51334" cy="33353"/>
              </a:xfrm>
              <a:custGeom>
                <a:avLst/>
                <a:gdLst/>
                <a:ahLst/>
                <a:cxnLst/>
                <a:rect l="l" t="t" r="r" b="b"/>
                <a:pathLst>
                  <a:path w="32034" h="20813" extrusionOk="0">
                    <a:moveTo>
                      <a:pt x="27378" y="1"/>
                    </a:moveTo>
                    <a:cubicBezTo>
                      <a:pt x="26703" y="1"/>
                      <a:pt x="26016" y="169"/>
                      <a:pt x="25379" y="524"/>
                    </a:cubicBezTo>
                    <a:lnTo>
                      <a:pt x="2675" y="13147"/>
                    </a:lnTo>
                    <a:cubicBezTo>
                      <a:pt x="686" y="14257"/>
                      <a:pt x="1" y="16736"/>
                      <a:pt x="1077" y="18693"/>
                    </a:cubicBezTo>
                    <a:cubicBezTo>
                      <a:pt x="1832" y="20048"/>
                      <a:pt x="3223" y="20813"/>
                      <a:pt x="4651" y="20813"/>
                    </a:cubicBezTo>
                    <a:cubicBezTo>
                      <a:pt x="5321" y="20813"/>
                      <a:pt x="5998" y="20645"/>
                      <a:pt x="6622" y="20291"/>
                    </a:cubicBezTo>
                    <a:lnTo>
                      <a:pt x="29358" y="7635"/>
                    </a:lnTo>
                    <a:cubicBezTo>
                      <a:pt x="31316" y="6558"/>
                      <a:pt x="32033" y="4079"/>
                      <a:pt x="30924" y="2089"/>
                    </a:cubicBezTo>
                    <a:cubicBezTo>
                      <a:pt x="30192" y="758"/>
                      <a:pt x="28812" y="1"/>
                      <a:pt x="27378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32"/>
              <p:cNvSpPr/>
              <p:nvPr/>
            </p:nvSpPr>
            <p:spPr>
              <a:xfrm>
                <a:off x="4837501" y="1642011"/>
                <a:ext cx="39729" cy="19847"/>
              </a:xfrm>
              <a:custGeom>
                <a:avLst/>
                <a:gdLst/>
                <a:ahLst/>
                <a:cxnLst/>
                <a:rect l="l" t="t" r="r" b="b"/>
                <a:pathLst>
                  <a:path w="24792" h="12385" extrusionOk="0">
                    <a:moveTo>
                      <a:pt x="4529" y="1"/>
                    </a:moveTo>
                    <a:cubicBezTo>
                      <a:pt x="2738" y="1"/>
                      <a:pt x="1079" y="1209"/>
                      <a:pt x="587" y="3012"/>
                    </a:cubicBezTo>
                    <a:cubicBezTo>
                      <a:pt x="0" y="5198"/>
                      <a:pt x="1305" y="7449"/>
                      <a:pt x="3491" y="8036"/>
                    </a:cubicBezTo>
                    <a:lnTo>
                      <a:pt x="19246" y="12244"/>
                    </a:lnTo>
                    <a:cubicBezTo>
                      <a:pt x="19601" y="12339"/>
                      <a:pt x="19957" y="12384"/>
                      <a:pt x="20307" y="12384"/>
                    </a:cubicBezTo>
                    <a:cubicBezTo>
                      <a:pt x="22109" y="12384"/>
                      <a:pt x="23745" y="11176"/>
                      <a:pt x="24237" y="9373"/>
                    </a:cubicBezTo>
                    <a:cubicBezTo>
                      <a:pt x="24791" y="7188"/>
                      <a:pt x="23519" y="4937"/>
                      <a:pt x="21334" y="4350"/>
                    </a:cubicBezTo>
                    <a:lnTo>
                      <a:pt x="5578" y="142"/>
                    </a:lnTo>
                    <a:cubicBezTo>
                      <a:pt x="5228" y="46"/>
                      <a:pt x="4876" y="1"/>
                      <a:pt x="452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2"/>
              <p:cNvSpPr/>
              <p:nvPr/>
            </p:nvSpPr>
            <p:spPr>
              <a:xfrm>
                <a:off x="4800543" y="1552729"/>
                <a:ext cx="21278" cy="38351"/>
              </a:xfrm>
              <a:custGeom>
                <a:avLst/>
                <a:gdLst/>
                <a:ahLst/>
                <a:cxnLst/>
                <a:rect l="l" t="t" r="r" b="b"/>
                <a:pathLst>
                  <a:path w="13278" h="23932" extrusionOk="0">
                    <a:moveTo>
                      <a:pt x="8758" y="0"/>
                    </a:moveTo>
                    <a:cubicBezTo>
                      <a:pt x="6948" y="0"/>
                      <a:pt x="5288" y="1213"/>
                      <a:pt x="4796" y="3044"/>
                    </a:cubicBezTo>
                    <a:lnTo>
                      <a:pt x="588" y="18800"/>
                    </a:lnTo>
                    <a:cubicBezTo>
                      <a:pt x="1" y="20952"/>
                      <a:pt x="1306" y="23203"/>
                      <a:pt x="3459" y="23790"/>
                    </a:cubicBezTo>
                    <a:cubicBezTo>
                      <a:pt x="3813" y="23886"/>
                      <a:pt x="4169" y="23931"/>
                      <a:pt x="4520" y="23931"/>
                    </a:cubicBezTo>
                    <a:cubicBezTo>
                      <a:pt x="6330" y="23931"/>
                      <a:pt x="7985" y="22718"/>
                      <a:pt x="8449" y="20887"/>
                    </a:cubicBezTo>
                    <a:lnTo>
                      <a:pt x="12690" y="5132"/>
                    </a:lnTo>
                    <a:cubicBezTo>
                      <a:pt x="13277" y="2979"/>
                      <a:pt x="11972" y="728"/>
                      <a:pt x="9820" y="141"/>
                    </a:cubicBezTo>
                    <a:cubicBezTo>
                      <a:pt x="9465" y="46"/>
                      <a:pt x="9109" y="0"/>
                      <a:pt x="875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2"/>
              <p:cNvSpPr/>
              <p:nvPr/>
            </p:nvSpPr>
            <p:spPr>
              <a:xfrm>
                <a:off x="4992425" y="2672150"/>
                <a:ext cx="39600" cy="306000"/>
              </a:xfrm>
              <a:prstGeom prst="rect">
                <a:avLst/>
              </a:prstGeom>
              <a:solidFill>
                <a:srgbClr val="66AA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FE7941A-A6ED-D93A-C456-0B1F94256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828" y="1142581"/>
            <a:ext cx="3385880" cy="20895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6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- Categorical</a:t>
            </a:r>
            <a:endParaRPr dirty="0"/>
          </a:p>
        </p:txBody>
      </p:sp>
      <p:sp>
        <p:nvSpPr>
          <p:cNvPr id="893" name="Google Shape;893;p26"/>
          <p:cNvSpPr/>
          <p:nvPr/>
        </p:nvSpPr>
        <p:spPr>
          <a:xfrm>
            <a:off x="-5555638" y="723048"/>
            <a:ext cx="106534" cy="94700"/>
          </a:xfrm>
          <a:custGeom>
            <a:avLst/>
            <a:gdLst/>
            <a:ahLst/>
            <a:cxnLst/>
            <a:rect l="l" t="t" r="r" b="b"/>
            <a:pathLst>
              <a:path w="4019" h="3788" extrusionOk="0">
                <a:moveTo>
                  <a:pt x="4018" y="1"/>
                </a:moveTo>
                <a:lnTo>
                  <a:pt x="1" y="3788"/>
                </a:lnTo>
                <a:lnTo>
                  <a:pt x="4018" y="3788"/>
                </a:lnTo>
                <a:lnTo>
                  <a:pt x="4018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6"/>
          <p:cNvSpPr/>
          <p:nvPr/>
        </p:nvSpPr>
        <p:spPr>
          <a:xfrm>
            <a:off x="-5260011" y="1355471"/>
            <a:ext cx="107064" cy="94700"/>
          </a:xfrm>
          <a:custGeom>
            <a:avLst/>
            <a:gdLst/>
            <a:ahLst/>
            <a:cxnLst/>
            <a:rect l="l" t="t" r="r" b="b"/>
            <a:pathLst>
              <a:path w="4039" h="3788" extrusionOk="0">
                <a:moveTo>
                  <a:pt x="4038" y="0"/>
                </a:moveTo>
                <a:lnTo>
                  <a:pt x="0" y="3787"/>
                </a:lnTo>
                <a:lnTo>
                  <a:pt x="4038" y="3787"/>
                </a:lnTo>
                <a:lnTo>
                  <a:pt x="40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6"/>
          <p:cNvSpPr/>
          <p:nvPr/>
        </p:nvSpPr>
        <p:spPr>
          <a:xfrm>
            <a:off x="-4970507" y="1987869"/>
            <a:ext cx="107064" cy="94200"/>
          </a:xfrm>
          <a:custGeom>
            <a:avLst/>
            <a:gdLst/>
            <a:ahLst/>
            <a:cxnLst/>
            <a:rect l="l" t="t" r="r" b="b"/>
            <a:pathLst>
              <a:path w="4039" h="3768" extrusionOk="0">
                <a:moveTo>
                  <a:pt x="4038" y="1"/>
                </a:moveTo>
                <a:lnTo>
                  <a:pt x="0" y="3767"/>
                </a:lnTo>
                <a:lnTo>
                  <a:pt x="4038" y="3767"/>
                </a:lnTo>
                <a:lnTo>
                  <a:pt x="40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6"/>
          <p:cNvSpPr/>
          <p:nvPr/>
        </p:nvSpPr>
        <p:spPr>
          <a:xfrm>
            <a:off x="-5845142" y="185325"/>
            <a:ext cx="3108190" cy="632425"/>
          </a:xfrm>
          <a:custGeom>
            <a:avLst/>
            <a:gdLst/>
            <a:ahLst/>
            <a:cxnLst/>
            <a:rect l="l" t="t" r="r" b="b"/>
            <a:pathLst>
              <a:path w="117257" h="25297" extrusionOk="0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6"/>
          <p:cNvSpPr/>
          <p:nvPr/>
        </p:nvSpPr>
        <p:spPr>
          <a:xfrm>
            <a:off x="-5555638" y="817723"/>
            <a:ext cx="2424880" cy="631925"/>
          </a:xfrm>
          <a:custGeom>
            <a:avLst/>
            <a:gdLst/>
            <a:ahLst/>
            <a:cxnLst/>
            <a:rect l="l" t="t" r="r" b="b"/>
            <a:pathLst>
              <a:path w="91479" h="25277" extrusionOk="0">
                <a:moveTo>
                  <a:pt x="1" y="1"/>
                </a:moveTo>
                <a:lnTo>
                  <a:pt x="14647" y="25276"/>
                </a:lnTo>
                <a:lnTo>
                  <a:pt x="76602" y="25276"/>
                </a:lnTo>
                <a:lnTo>
                  <a:pt x="91479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6"/>
          <p:cNvSpPr/>
          <p:nvPr/>
        </p:nvSpPr>
        <p:spPr>
          <a:xfrm>
            <a:off x="-5259481" y="1449621"/>
            <a:ext cx="1739369" cy="632450"/>
          </a:xfrm>
          <a:custGeom>
            <a:avLst/>
            <a:gdLst/>
            <a:ahLst/>
            <a:cxnLst/>
            <a:rect l="l" t="t" r="r" b="b"/>
            <a:pathLst>
              <a:path w="65618" h="25298" extrusionOk="0">
                <a:moveTo>
                  <a:pt x="1" y="0"/>
                </a:moveTo>
                <a:lnTo>
                  <a:pt x="14417" y="25297"/>
                </a:lnTo>
                <a:lnTo>
                  <a:pt x="50887" y="25297"/>
                </a:lnTo>
                <a:lnTo>
                  <a:pt x="6561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6"/>
          <p:cNvSpPr/>
          <p:nvPr/>
        </p:nvSpPr>
        <p:spPr>
          <a:xfrm>
            <a:off x="-4970507" y="2082044"/>
            <a:ext cx="1061572" cy="632425"/>
          </a:xfrm>
          <a:custGeom>
            <a:avLst/>
            <a:gdLst/>
            <a:ahLst/>
            <a:cxnLst/>
            <a:rect l="l" t="t" r="r" b="b"/>
            <a:pathLst>
              <a:path w="40048" h="25297" extrusionOk="0">
                <a:moveTo>
                  <a:pt x="0" y="0"/>
                </a:moveTo>
                <a:lnTo>
                  <a:pt x="14668" y="25297"/>
                </a:lnTo>
                <a:lnTo>
                  <a:pt x="25360" y="25297"/>
                </a:lnTo>
                <a:lnTo>
                  <a:pt x="4004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1" name="Google Shape;901;p26"/>
          <p:cNvCxnSpPr/>
          <p:nvPr/>
        </p:nvCxnSpPr>
        <p:spPr>
          <a:xfrm rot="10800000">
            <a:off x="-3146278" y="740156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DD7E6B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26"/>
          <p:cNvCxnSpPr/>
          <p:nvPr/>
        </p:nvCxnSpPr>
        <p:spPr>
          <a:xfrm rot="10800000">
            <a:off x="-3857300" y="1918253"/>
            <a:ext cx="12843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26"/>
          <p:cNvCxnSpPr/>
          <p:nvPr/>
        </p:nvCxnSpPr>
        <p:spPr>
          <a:xfrm>
            <a:off x="-5537512" y="2605075"/>
            <a:ext cx="922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4" name="Google Shape;904;p26"/>
          <p:cNvSpPr/>
          <p:nvPr/>
        </p:nvSpPr>
        <p:spPr>
          <a:xfrm>
            <a:off x="-4722898" y="2665300"/>
            <a:ext cx="566400" cy="42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6"/>
          <p:cNvSpPr/>
          <p:nvPr/>
        </p:nvSpPr>
        <p:spPr>
          <a:xfrm>
            <a:off x="-4619562" y="3193035"/>
            <a:ext cx="349421" cy="348568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F98EF4-1FEE-781C-08F0-F21CEC7A2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95" y="1272807"/>
            <a:ext cx="3829791" cy="23635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3CC9AA-40D6-59B7-4F35-7217B67EF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079" y="1287894"/>
            <a:ext cx="3651843" cy="22537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7D3067-4C15-4EBD-54EA-4858B19E4DFF}"/>
              </a:ext>
            </a:extLst>
          </p:cNvPr>
          <p:cNvSpPr txBox="1"/>
          <p:nvPr/>
        </p:nvSpPr>
        <p:spPr>
          <a:xfrm>
            <a:off x="2225749" y="4026195"/>
            <a:ext cx="5585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 y, log x : Appears linear compared to untransformed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Potential for  predictive model</a:t>
            </a:r>
          </a:p>
        </p:txBody>
      </p:sp>
    </p:spTree>
    <p:extLst>
      <p:ext uri="{BB962C8B-B14F-4D97-AF65-F5344CB8AC3E}">
        <p14:creationId xmlns:p14="http://schemas.microsoft.com/office/powerpoint/2010/main" val="1573338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6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Interpretable Model</a:t>
            </a:r>
            <a:endParaRPr dirty="0"/>
          </a:p>
        </p:txBody>
      </p:sp>
      <p:sp>
        <p:nvSpPr>
          <p:cNvPr id="893" name="Google Shape;893;p26"/>
          <p:cNvSpPr/>
          <p:nvPr/>
        </p:nvSpPr>
        <p:spPr>
          <a:xfrm>
            <a:off x="-5555638" y="723048"/>
            <a:ext cx="106534" cy="94700"/>
          </a:xfrm>
          <a:custGeom>
            <a:avLst/>
            <a:gdLst/>
            <a:ahLst/>
            <a:cxnLst/>
            <a:rect l="l" t="t" r="r" b="b"/>
            <a:pathLst>
              <a:path w="4019" h="3788" extrusionOk="0">
                <a:moveTo>
                  <a:pt x="4018" y="1"/>
                </a:moveTo>
                <a:lnTo>
                  <a:pt x="1" y="3788"/>
                </a:lnTo>
                <a:lnTo>
                  <a:pt x="4018" y="3788"/>
                </a:lnTo>
                <a:lnTo>
                  <a:pt x="4018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6"/>
          <p:cNvSpPr/>
          <p:nvPr/>
        </p:nvSpPr>
        <p:spPr>
          <a:xfrm>
            <a:off x="-5260011" y="1355471"/>
            <a:ext cx="107064" cy="94700"/>
          </a:xfrm>
          <a:custGeom>
            <a:avLst/>
            <a:gdLst/>
            <a:ahLst/>
            <a:cxnLst/>
            <a:rect l="l" t="t" r="r" b="b"/>
            <a:pathLst>
              <a:path w="4039" h="3788" extrusionOk="0">
                <a:moveTo>
                  <a:pt x="4038" y="0"/>
                </a:moveTo>
                <a:lnTo>
                  <a:pt x="0" y="3787"/>
                </a:lnTo>
                <a:lnTo>
                  <a:pt x="4038" y="3787"/>
                </a:lnTo>
                <a:lnTo>
                  <a:pt x="40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6"/>
          <p:cNvSpPr/>
          <p:nvPr/>
        </p:nvSpPr>
        <p:spPr>
          <a:xfrm>
            <a:off x="-4970507" y="1987869"/>
            <a:ext cx="107064" cy="94200"/>
          </a:xfrm>
          <a:custGeom>
            <a:avLst/>
            <a:gdLst/>
            <a:ahLst/>
            <a:cxnLst/>
            <a:rect l="l" t="t" r="r" b="b"/>
            <a:pathLst>
              <a:path w="4039" h="3768" extrusionOk="0">
                <a:moveTo>
                  <a:pt x="4038" y="1"/>
                </a:moveTo>
                <a:lnTo>
                  <a:pt x="0" y="3767"/>
                </a:lnTo>
                <a:lnTo>
                  <a:pt x="4038" y="3767"/>
                </a:lnTo>
                <a:lnTo>
                  <a:pt x="40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6"/>
          <p:cNvSpPr/>
          <p:nvPr/>
        </p:nvSpPr>
        <p:spPr>
          <a:xfrm>
            <a:off x="-5845142" y="185325"/>
            <a:ext cx="3108190" cy="632425"/>
          </a:xfrm>
          <a:custGeom>
            <a:avLst/>
            <a:gdLst/>
            <a:ahLst/>
            <a:cxnLst/>
            <a:rect l="l" t="t" r="r" b="b"/>
            <a:pathLst>
              <a:path w="117257" h="25297" extrusionOk="0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6"/>
          <p:cNvSpPr/>
          <p:nvPr/>
        </p:nvSpPr>
        <p:spPr>
          <a:xfrm>
            <a:off x="-5555638" y="817723"/>
            <a:ext cx="2424880" cy="631925"/>
          </a:xfrm>
          <a:custGeom>
            <a:avLst/>
            <a:gdLst/>
            <a:ahLst/>
            <a:cxnLst/>
            <a:rect l="l" t="t" r="r" b="b"/>
            <a:pathLst>
              <a:path w="91479" h="25277" extrusionOk="0">
                <a:moveTo>
                  <a:pt x="1" y="1"/>
                </a:moveTo>
                <a:lnTo>
                  <a:pt x="14647" y="25276"/>
                </a:lnTo>
                <a:lnTo>
                  <a:pt x="76602" y="25276"/>
                </a:lnTo>
                <a:lnTo>
                  <a:pt x="91479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6"/>
          <p:cNvSpPr/>
          <p:nvPr/>
        </p:nvSpPr>
        <p:spPr>
          <a:xfrm>
            <a:off x="-5259481" y="1449621"/>
            <a:ext cx="1739369" cy="632450"/>
          </a:xfrm>
          <a:custGeom>
            <a:avLst/>
            <a:gdLst/>
            <a:ahLst/>
            <a:cxnLst/>
            <a:rect l="l" t="t" r="r" b="b"/>
            <a:pathLst>
              <a:path w="65618" h="25298" extrusionOk="0">
                <a:moveTo>
                  <a:pt x="1" y="0"/>
                </a:moveTo>
                <a:lnTo>
                  <a:pt x="14417" y="25297"/>
                </a:lnTo>
                <a:lnTo>
                  <a:pt x="50887" y="25297"/>
                </a:lnTo>
                <a:lnTo>
                  <a:pt x="6561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6"/>
          <p:cNvSpPr/>
          <p:nvPr/>
        </p:nvSpPr>
        <p:spPr>
          <a:xfrm>
            <a:off x="-4970507" y="2082044"/>
            <a:ext cx="1061572" cy="632425"/>
          </a:xfrm>
          <a:custGeom>
            <a:avLst/>
            <a:gdLst/>
            <a:ahLst/>
            <a:cxnLst/>
            <a:rect l="l" t="t" r="r" b="b"/>
            <a:pathLst>
              <a:path w="40048" h="25297" extrusionOk="0">
                <a:moveTo>
                  <a:pt x="0" y="0"/>
                </a:moveTo>
                <a:lnTo>
                  <a:pt x="14668" y="25297"/>
                </a:lnTo>
                <a:lnTo>
                  <a:pt x="25360" y="25297"/>
                </a:lnTo>
                <a:lnTo>
                  <a:pt x="4004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1" name="Google Shape;901;p26"/>
          <p:cNvCxnSpPr/>
          <p:nvPr/>
        </p:nvCxnSpPr>
        <p:spPr>
          <a:xfrm rot="10800000">
            <a:off x="-3146278" y="740156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DD7E6B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26"/>
          <p:cNvCxnSpPr/>
          <p:nvPr/>
        </p:nvCxnSpPr>
        <p:spPr>
          <a:xfrm rot="10800000">
            <a:off x="-3857300" y="1918253"/>
            <a:ext cx="12843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26"/>
          <p:cNvCxnSpPr/>
          <p:nvPr/>
        </p:nvCxnSpPr>
        <p:spPr>
          <a:xfrm>
            <a:off x="-5537512" y="2605075"/>
            <a:ext cx="922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4" name="Google Shape;904;p26"/>
          <p:cNvSpPr/>
          <p:nvPr/>
        </p:nvSpPr>
        <p:spPr>
          <a:xfrm>
            <a:off x="-4722898" y="2665300"/>
            <a:ext cx="566400" cy="42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6"/>
          <p:cNvSpPr/>
          <p:nvPr/>
        </p:nvSpPr>
        <p:spPr>
          <a:xfrm>
            <a:off x="-4619562" y="3193035"/>
            <a:ext cx="349421" cy="348568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751A33-3CA5-615E-B47A-CD5740FAE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24" y="3541603"/>
            <a:ext cx="6922363" cy="12430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23C38F-0F0E-E271-4EFE-AC74CAE80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12" y="1074674"/>
            <a:ext cx="3808672" cy="235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669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6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Interpretable Model</a:t>
            </a:r>
            <a:endParaRPr dirty="0"/>
          </a:p>
        </p:txBody>
      </p:sp>
      <p:sp>
        <p:nvSpPr>
          <p:cNvPr id="893" name="Google Shape;893;p26"/>
          <p:cNvSpPr/>
          <p:nvPr/>
        </p:nvSpPr>
        <p:spPr>
          <a:xfrm>
            <a:off x="-5555638" y="723048"/>
            <a:ext cx="106534" cy="94700"/>
          </a:xfrm>
          <a:custGeom>
            <a:avLst/>
            <a:gdLst/>
            <a:ahLst/>
            <a:cxnLst/>
            <a:rect l="l" t="t" r="r" b="b"/>
            <a:pathLst>
              <a:path w="4019" h="3788" extrusionOk="0">
                <a:moveTo>
                  <a:pt x="4018" y="1"/>
                </a:moveTo>
                <a:lnTo>
                  <a:pt x="1" y="3788"/>
                </a:lnTo>
                <a:lnTo>
                  <a:pt x="4018" y="3788"/>
                </a:lnTo>
                <a:lnTo>
                  <a:pt x="4018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6"/>
          <p:cNvSpPr/>
          <p:nvPr/>
        </p:nvSpPr>
        <p:spPr>
          <a:xfrm>
            <a:off x="-5260011" y="1355471"/>
            <a:ext cx="107064" cy="94700"/>
          </a:xfrm>
          <a:custGeom>
            <a:avLst/>
            <a:gdLst/>
            <a:ahLst/>
            <a:cxnLst/>
            <a:rect l="l" t="t" r="r" b="b"/>
            <a:pathLst>
              <a:path w="4039" h="3788" extrusionOk="0">
                <a:moveTo>
                  <a:pt x="4038" y="0"/>
                </a:moveTo>
                <a:lnTo>
                  <a:pt x="0" y="3787"/>
                </a:lnTo>
                <a:lnTo>
                  <a:pt x="4038" y="3787"/>
                </a:lnTo>
                <a:lnTo>
                  <a:pt x="40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6"/>
          <p:cNvSpPr/>
          <p:nvPr/>
        </p:nvSpPr>
        <p:spPr>
          <a:xfrm>
            <a:off x="-4970507" y="1987869"/>
            <a:ext cx="107064" cy="94200"/>
          </a:xfrm>
          <a:custGeom>
            <a:avLst/>
            <a:gdLst/>
            <a:ahLst/>
            <a:cxnLst/>
            <a:rect l="l" t="t" r="r" b="b"/>
            <a:pathLst>
              <a:path w="4039" h="3768" extrusionOk="0">
                <a:moveTo>
                  <a:pt x="4038" y="1"/>
                </a:moveTo>
                <a:lnTo>
                  <a:pt x="0" y="3767"/>
                </a:lnTo>
                <a:lnTo>
                  <a:pt x="4038" y="3767"/>
                </a:lnTo>
                <a:lnTo>
                  <a:pt x="40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6"/>
          <p:cNvSpPr/>
          <p:nvPr/>
        </p:nvSpPr>
        <p:spPr>
          <a:xfrm>
            <a:off x="-5845142" y="185325"/>
            <a:ext cx="3108190" cy="632425"/>
          </a:xfrm>
          <a:custGeom>
            <a:avLst/>
            <a:gdLst/>
            <a:ahLst/>
            <a:cxnLst/>
            <a:rect l="l" t="t" r="r" b="b"/>
            <a:pathLst>
              <a:path w="117257" h="25297" extrusionOk="0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6"/>
          <p:cNvSpPr/>
          <p:nvPr/>
        </p:nvSpPr>
        <p:spPr>
          <a:xfrm>
            <a:off x="-5555638" y="817723"/>
            <a:ext cx="2424880" cy="631925"/>
          </a:xfrm>
          <a:custGeom>
            <a:avLst/>
            <a:gdLst/>
            <a:ahLst/>
            <a:cxnLst/>
            <a:rect l="l" t="t" r="r" b="b"/>
            <a:pathLst>
              <a:path w="91479" h="25277" extrusionOk="0">
                <a:moveTo>
                  <a:pt x="1" y="1"/>
                </a:moveTo>
                <a:lnTo>
                  <a:pt x="14647" y="25276"/>
                </a:lnTo>
                <a:lnTo>
                  <a:pt x="76602" y="25276"/>
                </a:lnTo>
                <a:lnTo>
                  <a:pt x="91479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6"/>
          <p:cNvSpPr/>
          <p:nvPr/>
        </p:nvSpPr>
        <p:spPr>
          <a:xfrm>
            <a:off x="-5259481" y="1449621"/>
            <a:ext cx="1739369" cy="632450"/>
          </a:xfrm>
          <a:custGeom>
            <a:avLst/>
            <a:gdLst/>
            <a:ahLst/>
            <a:cxnLst/>
            <a:rect l="l" t="t" r="r" b="b"/>
            <a:pathLst>
              <a:path w="65618" h="25298" extrusionOk="0">
                <a:moveTo>
                  <a:pt x="1" y="0"/>
                </a:moveTo>
                <a:lnTo>
                  <a:pt x="14417" y="25297"/>
                </a:lnTo>
                <a:lnTo>
                  <a:pt x="50887" y="25297"/>
                </a:lnTo>
                <a:lnTo>
                  <a:pt x="6561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6"/>
          <p:cNvSpPr/>
          <p:nvPr/>
        </p:nvSpPr>
        <p:spPr>
          <a:xfrm>
            <a:off x="-4970507" y="2082044"/>
            <a:ext cx="1061572" cy="632425"/>
          </a:xfrm>
          <a:custGeom>
            <a:avLst/>
            <a:gdLst/>
            <a:ahLst/>
            <a:cxnLst/>
            <a:rect l="l" t="t" r="r" b="b"/>
            <a:pathLst>
              <a:path w="40048" h="25297" extrusionOk="0">
                <a:moveTo>
                  <a:pt x="0" y="0"/>
                </a:moveTo>
                <a:lnTo>
                  <a:pt x="14668" y="25297"/>
                </a:lnTo>
                <a:lnTo>
                  <a:pt x="25360" y="25297"/>
                </a:lnTo>
                <a:lnTo>
                  <a:pt x="4004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1" name="Google Shape;901;p26"/>
          <p:cNvCxnSpPr/>
          <p:nvPr/>
        </p:nvCxnSpPr>
        <p:spPr>
          <a:xfrm rot="10800000">
            <a:off x="-3146278" y="740156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DD7E6B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26"/>
          <p:cNvCxnSpPr/>
          <p:nvPr/>
        </p:nvCxnSpPr>
        <p:spPr>
          <a:xfrm rot="10800000">
            <a:off x="-3857300" y="1918253"/>
            <a:ext cx="12843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26"/>
          <p:cNvCxnSpPr/>
          <p:nvPr/>
        </p:nvCxnSpPr>
        <p:spPr>
          <a:xfrm>
            <a:off x="-5537512" y="2605075"/>
            <a:ext cx="922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4" name="Google Shape;904;p26"/>
          <p:cNvSpPr/>
          <p:nvPr/>
        </p:nvSpPr>
        <p:spPr>
          <a:xfrm>
            <a:off x="-4722898" y="2665300"/>
            <a:ext cx="566400" cy="42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6"/>
          <p:cNvSpPr/>
          <p:nvPr/>
        </p:nvSpPr>
        <p:spPr>
          <a:xfrm>
            <a:off x="-4619562" y="3193035"/>
            <a:ext cx="349421" cy="348568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01100C-1D93-4118-4C8A-3C1001693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40" y="1396390"/>
            <a:ext cx="8091426" cy="23507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0CB257-AAA8-B720-94D9-644AD2EBD9E7}"/>
              </a:ext>
            </a:extLst>
          </p:cNvPr>
          <p:cNvSpPr txBox="1"/>
          <p:nvPr/>
        </p:nvSpPr>
        <p:spPr>
          <a:xfrm>
            <a:off x="2261191" y="3955511"/>
            <a:ext cx="5103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Some neighborhoods with high collinearity</a:t>
            </a:r>
          </a:p>
        </p:txBody>
      </p:sp>
    </p:spTree>
    <p:extLst>
      <p:ext uri="{BB962C8B-B14F-4D97-AF65-F5344CB8AC3E}">
        <p14:creationId xmlns:p14="http://schemas.microsoft.com/office/powerpoint/2010/main" val="3759387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6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Interpretable Model</a:t>
            </a:r>
            <a:endParaRPr dirty="0"/>
          </a:p>
        </p:txBody>
      </p:sp>
      <p:sp>
        <p:nvSpPr>
          <p:cNvPr id="893" name="Google Shape;893;p26"/>
          <p:cNvSpPr/>
          <p:nvPr/>
        </p:nvSpPr>
        <p:spPr>
          <a:xfrm>
            <a:off x="-5555638" y="723048"/>
            <a:ext cx="106534" cy="94700"/>
          </a:xfrm>
          <a:custGeom>
            <a:avLst/>
            <a:gdLst/>
            <a:ahLst/>
            <a:cxnLst/>
            <a:rect l="l" t="t" r="r" b="b"/>
            <a:pathLst>
              <a:path w="4019" h="3788" extrusionOk="0">
                <a:moveTo>
                  <a:pt x="4018" y="1"/>
                </a:moveTo>
                <a:lnTo>
                  <a:pt x="1" y="3788"/>
                </a:lnTo>
                <a:lnTo>
                  <a:pt x="4018" y="3788"/>
                </a:lnTo>
                <a:lnTo>
                  <a:pt x="4018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6"/>
          <p:cNvSpPr/>
          <p:nvPr/>
        </p:nvSpPr>
        <p:spPr>
          <a:xfrm>
            <a:off x="-5260011" y="1355471"/>
            <a:ext cx="107064" cy="94700"/>
          </a:xfrm>
          <a:custGeom>
            <a:avLst/>
            <a:gdLst/>
            <a:ahLst/>
            <a:cxnLst/>
            <a:rect l="l" t="t" r="r" b="b"/>
            <a:pathLst>
              <a:path w="4039" h="3788" extrusionOk="0">
                <a:moveTo>
                  <a:pt x="4038" y="0"/>
                </a:moveTo>
                <a:lnTo>
                  <a:pt x="0" y="3787"/>
                </a:lnTo>
                <a:lnTo>
                  <a:pt x="4038" y="3787"/>
                </a:lnTo>
                <a:lnTo>
                  <a:pt x="40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6"/>
          <p:cNvSpPr/>
          <p:nvPr/>
        </p:nvSpPr>
        <p:spPr>
          <a:xfrm>
            <a:off x="-4970507" y="1987869"/>
            <a:ext cx="107064" cy="94200"/>
          </a:xfrm>
          <a:custGeom>
            <a:avLst/>
            <a:gdLst/>
            <a:ahLst/>
            <a:cxnLst/>
            <a:rect l="l" t="t" r="r" b="b"/>
            <a:pathLst>
              <a:path w="4039" h="3768" extrusionOk="0">
                <a:moveTo>
                  <a:pt x="4038" y="1"/>
                </a:moveTo>
                <a:lnTo>
                  <a:pt x="0" y="3767"/>
                </a:lnTo>
                <a:lnTo>
                  <a:pt x="4038" y="3767"/>
                </a:lnTo>
                <a:lnTo>
                  <a:pt x="40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6"/>
          <p:cNvSpPr/>
          <p:nvPr/>
        </p:nvSpPr>
        <p:spPr>
          <a:xfrm>
            <a:off x="-5845142" y="185325"/>
            <a:ext cx="3108190" cy="632425"/>
          </a:xfrm>
          <a:custGeom>
            <a:avLst/>
            <a:gdLst/>
            <a:ahLst/>
            <a:cxnLst/>
            <a:rect l="l" t="t" r="r" b="b"/>
            <a:pathLst>
              <a:path w="117257" h="25297" extrusionOk="0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6"/>
          <p:cNvSpPr/>
          <p:nvPr/>
        </p:nvSpPr>
        <p:spPr>
          <a:xfrm>
            <a:off x="-5555638" y="817723"/>
            <a:ext cx="2424880" cy="631925"/>
          </a:xfrm>
          <a:custGeom>
            <a:avLst/>
            <a:gdLst/>
            <a:ahLst/>
            <a:cxnLst/>
            <a:rect l="l" t="t" r="r" b="b"/>
            <a:pathLst>
              <a:path w="91479" h="25277" extrusionOk="0">
                <a:moveTo>
                  <a:pt x="1" y="1"/>
                </a:moveTo>
                <a:lnTo>
                  <a:pt x="14647" y="25276"/>
                </a:lnTo>
                <a:lnTo>
                  <a:pt x="76602" y="25276"/>
                </a:lnTo>
                <a:lnTo>
                  <a:pt x="91479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6"/>
          <p:cNvSpPr/>
          <p:nvPr/>
        </p:nvSpPr>
        <p:spPr>
          <a:xfrm>
            <a:off x="-5259481" y="1449621"/>
            <a:ext cx="1739369" cy="632450"/>
          </a:xfrm>
          <a:custGeom>
            <a:avLst/>
            <a:gdLst/>
            <a:ahLst/>
            <a:cxnLst/>
            <a:rect l="l" t="t" r="r" b="b"/>
            <a:pathLst>
              <a:path w="65618" h="25298" extrusionOk="0">
                <a:moveTo>
                  <a:pt x="1" y="0"/>
                </a:moveTo>
                <a:lnTo>
                  <a:pt x="14417" y="25297"/>
                </a:lnTo>
                <a:lnTo>
                  <a:pt x="50887" y="25297"/>
                </a:lnTo>
                <a:lnTo>
                  <a:pt x="6561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6"/>
          <p:cNvSpPr/>
          <p:nvPr/>
        </p:nvSpPr>
        <p:spPr>
          <a:xfrm>
            <a:off x="-4970507" y="2082044"/>
            <a:ext cx="1061572" cy="632425"/>
          </a:xfrm>
          <a:custGeom>
            <a:avLst/>
            <a:gdLst/>
            <a:ahLst/>
            <a:cxnLst/>
            <a:rect l="l" t="t" r="r" b="b"/>
            <a:pathLst>
              <a:path w="40048" h="25297" extrusionOk="0">
                <a:moveTo>
                  <a:pt x="0" y="0"/>
                </a:moveTo>
                <a:lnTo>
                  <a:pt x="14668" y="25297"/>
                </a:lnTo>
                <a:lnTo>
                  <a:pt x="25360" y="25297"/>
                </a:lnTo>
                <a:lnTo>
                  <a:pt x="4004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1" name="Google Shape;901;p26"/>
          <p:cNvCxnSpPr/>
          <p:nvPr/>
        </p:nvCxnSpPr>
        <p:spPr>
          <a:xfrm rot="10800000">
            <a:off x="-3146278" y="740156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DD7E6B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26"/>
          <p:cNvCxnSpPr/>
          <p:nvPr/>
        </p:nvCxnSpPr>
        <p:spPr>
          <a:xfrm rot="10800000">
            <a:off x="-3857300" y="1918253"/>
            <a:ext cx="12843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26"/>
          <p:cNvCxnSpPr/>
          <p:nvPr/>
        </p:nvCxnSpPr>
        <p:spPr>
          <a:xfrm>
            <a:off x="-5537512" y="2605075"/>
            <a:ext cx="922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4" name="Google Shape;904;p26"/>
          <p:cNvSpPr/>
          <p:nvPr/>
        </p:nvSpPr>
        <p:spPr>
          <a:xfrm>
            <a:off x="-4722898" y="2665300"/>
            <a:ext cx="566400" cy="42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6"/>
          <p:cNvSpPr/>
          <p:nvPr/>
        </p:nvSpPr>
        <p:spPr>
          <a:xfrm>
            <a:off x="-4619562" y="3193035"/>
            <a:ext cx="349421" cy="348568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49801D-4FBA-7452-6FB8-E489BF5CA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14" y="1131984"/>
            <a:ext cx="4428972" cy="851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756BE6-FDD9-1079-B60B-28E8CC618F8A}"/>
              </a:ext>
            </a:extLst>
          </p:cNvPr>
          <p:cNvSpPr txBox="1"/>
          <p:nvPr/>
        </p:nvSpPr>
        <p:spPr>
          <a:xfrm>
            <a:off x="401114" y="2492975"/>
            <a:ext cx="854049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Holding all other variables constant a </a:t>
            </a:r>
            <a:r>
              <a:rPr lang="en-US" u="sng" dirty="0"/>
              <a:t>one hundred square foot increase in gross living area </a:t>
            </a:r>
            <a:r>
              <a:rPr lang="en-US" dirty="0"/>
              <a:t>is associated with a </a:t>
            </a:r>
            <a:r>
              <a:rPr lang="en-US" u="sng" dirty="0"/>
              <a:t>$4,593 increase in sale price </a:t>
            </a:r>
            <a:r>
              <a:rPr lang="en-US" dirty="0"/>
              <a:t>(p &lt; 0.001 from linear regression). Based on our model, we can be 95% confidence that the true increase in sale price is between </a:t>
            </a:r>
            <a:r>
              <a:rPr lang="en-US" u="sng" dirty="0"/>
              <a:t>$4,171 and $5,013 </a:t>
            </a:r>
            <a:r>
              <a:rPr lang="en-US" dirty="0"/>
              <a:t>for a one hundred square foot increase in gross living area.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E12BA3-A333-ACE7-51AF-A7076863C2D9}"/>
              </a:ext>
            </a:extLst>
          </p:cNvPr>
          <p:cNvSpPr txBox="1"/>
          <p:nvPr/>
        </p:nvSpPr>
        <p:spPr>
          <a:xfrm>
            <a:off x="401114" y="3679904"/>
            <a:ext cx="854049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Holding all other variables constant, being located in the Old Town neighborhood is associated with a </a:t>
            </a:r>
            <a:r>
              <a:rPr lang="en-US" u="sng" dirty="0"/>
              <a:t>$47,703 decrease in sale price </a:t>
            </a:r>
            <a:r>
              <a:rPr lang="en-US" dirty="0"/>
              <a:t>compared to a house in the Veenker neighborhood (p &lt; 0.001 from linear regression). Based on our model, we can be 95% confident that the true decrease in sale price is between </a:t>
            </a:r>
            <a:r>
              <a:rPr lang="en-US" u="sng" dirty="0"/>
              <a:t>$35,888 and $59,518</a:t>
            </a:r>
            <a:r>
              <a:rPr lang="en-US" dirty="0"/>
              <a:t> for a house in the Old Town neighborhood compared to a house in the Veenker neighborhood.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B1273F-6171-1077-E669-B1546F3BC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56" y="1938354"/>
            <a:ext cx="4118344" cy="36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0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6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3" name="Google Shape;893;p26"/>
          <p:cNvSpPr/>
          <p:nvPr/>
        </p:nvSpPr>
        <p:spPr>
          <a:xfrm>
            <a:off x="-5555638" y="723048"/>
            <a:ext cx="106534" cy="94700"/>
          </a:xfrm>
          <a:custGeom>
            <a:avLst/>
            <a:gdLst/>
            <a:ahLst/>
            <a:cxnLst/>
            <a:rect l="l" t="t" r="r" b="b"/>
            <a:pathLst>
              <a:path w="4019" h="3788" extrusionOk="0">
                <a:moveTo>
                  <a:pt x="4018" y="1"/>
                </a:moveTo>
                <a:lnTo>
                  <a:pt x="1" y="3788"/>
                </a:lnTo>
                <a:lnTo>
                  <a:pt x="4018" y="3788"/>
                </a:lnTo>
                <a:lnTo>
                  <a:pt x="4018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6"/>
          <p:cNvSpPr/>
          <p:nvPr/>
        </p:nvSpPr>
        <p:spPr>
          <a:xfrm>
            <a:off x="-5260011" y="1355471"/>
            <a:ext cx="107064" cy="94700"/>
          </a:xfrm>
          <a:custGeom>
            <a:avLst/>
            <a:gdLst/>
            <a:ahLst/>
            <a:cxnLst/>
            <a:rect l="l" t="t" r="r" b="b"/>
            <a:pathLst>
              <a:path w="4039" h="3788" extrusionOk="0">
                <a:moveTo>
                  <a:pt x="4038" y="0"/>
                </a:moveTo>
                <a:lnTo>
                  <a:pt x="0" y="3787"/>
                </a:lnTo>
                <a:lnTo>
                  <a:pt x="4038" y="3787"/>
                </a:lnTo>
                <a:lnTo>
                  <a:pt x="40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6"/>
          <p:cNvSpPr/>
          <p:nvPr/>
        </p:nvSpPr>
        <p:spPr>
          <a:xfrm>
            <a:off x="-4970507" y="1987869"/>
            <a:ext cx="107064" cy="94200"/>
          </a:xfrm>
          <a:custGeom>
            <a:avLst/>
            <a:gdLst/>
            <a:ahLst/>
            <a:cxnLst/>
            <a:rect l="l" t="t" r="r" b="b"/>
            <a:pathLst>
              <a:path w="4039" h="3768" extrusionOk="0">
                <a:moveTo>
                  <a:pt x="4038" y="1"/>
                </a:moveTo>
                <a:lnTo>
                  <a:pt x="0" y="3767"/>
                </a:lnTo>
                <a:lnTo>
                  <a:pt x="4038" y="3767"/>
                </a:lnTo>
                <a:lnTo>
                  <a:pt x="40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6"/>
          <p:cNvSpPr/>
          <p:nvPr/>
        </p:nvSpPr>
        <p:spPr>
          <a:xfrm>
            <a:off x="-5845142" y="185325"/>
            <a:ext cx="3108190" cy="632425"/>
          </a:xfrm>
          <a:custGeom>
            <a:avLst/>
            <a:gdLst/>
            <a:ahLst/>
            <a:cxnLst/>
            <a:rect l="l" t="t" r="r" b="b"/>
            <a:pathLst>
              <a:path w="117257" h="25297" extrusionOk="0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6"/>
          <p:cNvSpPr/>
          <p:nvPr/>
        </p:nvSpPr>
        <p:spPr>
          <a:xfrm>
            <a:off x="-5555638" y="817723"/>
            <a:ext cx="2424880" cy="631925"/>
          </a:xfrm>
          <a:custGeom>
            <a:avLst/>
            <a:gdLst/>
            <a:ahLst/>
            <a:cxnLst/>
            <a:rect l="l" t="t" r="r" b="b"/>
            <a:pathLst>
              <a:path w="91479" h="25277" extrusionOk="0">
                <a:moveTo>
                  <a:pt x="1" y="1"/>
                </a:moveTo>
                <a:lnTo>
                  <a:pt x="14647" y="25276"/>
                </a:lnTo>
                <a:lnTo>
                  <a:pt x="76602" y="25276"/>
                </a:lnTo>
                <a:lnTo>
                  <a:pt x="91479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6"/>
          <p:cNvSpPr/>
          <p:nvPr/>
        </p:nvSpPr>
        <p:spPr>
          <a:xfrm>
            <a:off x="-5259481" y="1449621"/>
            <a:ext cx="1739369" cy="632450"/>
          </a:xfrm>
          <a:custGeom>
            <a:avLst/>
            <a:gdLst/>
            <a:ahLst/>
            <a:cxnLst/>
            <a:rect l="l" t="t" r="r" b="b"/>
            <a:pathLst>
              <a:path w="65618" h="25298" extrusionOk="0">
                <a:moveTo>
                  <a:pt x="1" y="0"/>
                </a:moveTo>
                <a:lnTo>
                  <a:pt x="14417" y="25297"/>
                </a:lnTo>
                <a:lnTo>
                  <a:pt x="50887" y="25297"/>
                </a:lnTo>
                <a:lnTo>
                  <a:pt x="6561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6"/>
          <p:cNvSpPr/>
          <p:nvPr/>
        </p:nvSpPr>
        <p:spPr>
          <a:xfrm>
            <a:off x="-4970507" y="2082044"/>
            <a:ext cx="1061572" cy="632425"/>
          </a:xfrm>
          <a:custGeom>
            <a:avLst/>
            <a:gdLst/>
            <a:ahLst/>
            <a:cxnLst/>
            <a:rect l="l" t="t" r="r" b="b"/>
            <a:pathLst>
              <a:path w="40048" h="25297" extrusionOk="0">
                <a:moveTo>
                  <a:pt x="0" y="0"/>
                </a:moveTo>
                <a:lnTo>
                  <a:pt x="14668" y="25297"/>
                </a:lnTo>
                <a:lnTo>
                  <a:pt x="25360" y="25297"/>
                </a:lnTo>
                <a:lnTo>
                  <a:pt x="4004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1" name="Google Shape;901;p26"/>
          <p:cNvCxnSpPr/>
          <p:nvPr/>
        </p:nvCxnSpPr>
        <p:spPr>
          <a:xfrm rot="10800000">
            <a:off x="-3146278" y="740156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DD7E6B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26"/>
          <p:cNvCxnSpPr/>
          <p:nvPr/>
        </p:nvCxnSpPr>
        <p:spPr>
          <a:xfrm rot="10800000">
            <a:off x="-3857300" y="1918253"/>
            <a:ext cx="12843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26"/>
          <p:cNvCxnSpPr/>
          <p:nvPr/>
        </p:nvCxnSpPr>
        <p:spPr>
          <a:xfrm>
            <a:off x="-5537512" y="2605075"/>
            <a:ext cx="922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4" name="Google Shape;904;p26"/>
          <p:cNvSpPr/>
          <p:nvPr/>
        </p:nvSpPr>
        <p:spPr>
          <a:xfrm>
            <a:off x="-4722898" y="2665300"/>
            <a:ext cx="566400" cy="42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6"/>
          <p:cNvSpPr/>
          <p:nvPr/>
        </p:nvSpPr>
        <p:spPr>
          <a:xfrm>
            <a:off x="-4619562" y="3193035"/>
            <a:ext cx="349421" cy="348568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229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53" name="Google Shape;153;p16"/>
          <p:cNvSpPr/>
          <p:nvPr/>
        </p:nvSpPr>
        <p:spPr>
          <a:xfrm>
            <a:off x="6211398" y="1390879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1946654" y="1390879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title" idx="2"/>
          </p:nvPr>
        </p:nvSpPr>
        <p:spPr>
          <a:xfrm>
            <a:off x="3686081" y="143062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4052244" y="3012350"/>
            <a:ext cx="657300" cy="657300"/>
          </a:xfrm>
          <a:prstGeom prst="ellipse">
            <a:avLst/>
          </a:pr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title" idx="8"/>
          </p:nvPr>
        </p:nvSpPr>
        <p:spPr>
          <a:xfrm>
            <a:off x="5871748" y="143062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59" name="Google Shape;159;p16"/>
          <p:cNvSpPr txBox="1">
            <a:spLocks noGrp="1"/>
          </p:cNvSpPr>
          <p:nvPr>
            <p:ph type="title" idx="5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" name="Google Shape;161;p16"/>
          <p:cNvSpPr txBox="1">
            <a:spLocks noGrp="1"/>
          </p:cNvSpPr>
          <p:nvPr>
            <p:ph type="title" idx="14"/>
          </p:nvPr>
        </p:nvSpPr>
        <p:spPr>
          <a:xfrm>
            <a:off x="5866256" y="30918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ctrTitle" idx="6"/>
          </p:nvPr>
        </p:nvSpPr>
        <p:spPr>
          <a:xfrm>
            <a:off x="5582005" y="1853313"/>
            <a:ext cx="295741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Exploratory Data Analysis(EDA)</a:t>
            </a:r>
            <a:endParaRPr dirty="0">
              <a:latin typeface="+mn-lt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title" idx="18"/>
          </p:nvPr>
        </p:nvSpPr>
        <p:spPr>
          <a:xfrm>
            <a:off x="1539290" y="143062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65" name="Google Shape;165;p16"/>
          <p:cNvSpPr txBox="1">
            <a:spLocks noGrp="1"/>
          </p:cNvSpPr>
          <p:nvPr>
            <p:ph type="ctrTitle" idx="9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Path Forward</a:t>
            </a:r>
            <a:endParaRPr dirty="0">
              <a:latin typeface="+mj-lt"/>
            </a:endParaRPr>
          </a:p>
        </p:txBody>
      </p:sp>
      <p:sp>
        <p:nvSpPr>
          <p:cNvPr id="166" name="Google Shape;166;p16"/>
          <p:cNvSpPr txBox="1">
            <a:spLocks noGrp="1"/>
          </p:cNvSpPr>
          <p:nvPr>
            <p:ph type="ctrTitle" idx="16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Project Objective</a:t>
            </a:r>
            <a:endParaRPr dirty="0">
              <a:latin typeface="+mj-lt"/>
            </a:endParaRPr>
          </a:p>
        </p:txBody>
      </p:sp>
      <p:sp>
        <p:nvSpPr>
          <p:cNvPr id="168" name="Google Shape;168;p16"/>
          <p:cNvSpPr txBox="1">
            <a:spLocks noGrp="1"/>
          </p:cNvSpPr>
          <p:nvPr>
            <p:ph type="ctrTitle" idx="19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Interpretable Model</a:t>
            </a:r>
            <a:endParaRPr dirty="0">
              <a:latin typeface="+mj-lt"/>
            </a:endParaRPr>
          </a:p>
        </p:txBody>
      </p:sp>
      <p:sp>
        <p:nvSpPr>
          <p:cNvPr id="170" name="Google Shape;170;p16"/>
          <p:cNvSpPr txBox="1">
            <a:spLocks noGrp="1"/>
          </p:cNvSpPr>
          <p:nvPr>
            <p:ph type="title" idx="21"/>
          </p:nvPr>
        </p:nvSpPr>
        <p:spPr>
          <a:xfrm>
            <a:off x="1545625" y="30918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1" name="Google Shape;171;p16"/>
          <p:cNvSpPr txBox="1">
            <a:spLocks noGrp="1"/>
          </p:cNvSpPr>
          <p:nvPr>
            <p:ph type="ctrTitle"/>
          </p:nvPr>
        </p:nvSpPr>
        <p:spPr>
          <a:xfrm>
            <a:off x="3414640" y="1853312"/>
            <a:ext cx="2322300" cy="7184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>
                <a:latin typeface="+mn-lt"/>
              </a:rPr>
              <a:t>Data </a:t>
            </a:r>
            <a:br>
              <a:rPr lang="en" dirty="0"/>
            </a:br>
            <a:endParaRPr dirty="0"/>
          </a:p>
        </p:txBody>
      </p:sp>
      <p:sp>
        <p:nvSpPr>
          <p:cNvPr id="173" name="Google Shape;173;p16"/>
          <p:cNvSpPr txBox="1">
            <a:spLocks noGrp="1"/>
          </p:cNvSpPr>
          <p:nvPr>
            <p:ph type="ctrTitle" idx="3"/>
          </p:nvPr>
        </p:nvSpPr>
        <p:spPr>
          <a:xfrm>
            <a:off x="3414853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r>
              <a:rPr lang="en" dirty="0">
                <a:latin typeface="+mj-lt"/>
              </a:rPr>
              <a:t>Predictive Models</a:t>
            </a:r>
            <a:endParaRPr dirty="0">
              <a:latin typeface="+mj-lt"/>
            </a:endParaRPr>
          </a:p>
        </p:txBody>
      </p:sp>
      <p:grpSp>
        <p:nvGrpSpPr>
          <p:cNvPr id="174" name="Google Shape;174;p16"/>
          <p:cNvGrpSpPr/>
          <p:nvPr/>
        </p:nvGrpSpPr>
        <p:grpSpPr>
          <a:xfrm>
            <a:off x="8229646" y="3183594"/>
            <a:ext cx="1038447" cy="2176554"/>
            <a:chOff x="2106350" y="2477950"/>
            <a:chExt cx="872425" cy="1828576"/>
          </a:xfrm>
        </p:grpSpPr>
        <p:sp>
          <p:nvSpPr>
            <p:cNvPr id="175" name="Google Shape;175;p16"/>
            <p:cNvSpPr/>
            <p:nvPr/>
          </p:nvSpPr>
          <p:spPr>
            <a:xfrm>
              <a:off x="2106350" y="2477950"/>
              <a:ext cx="872425" cy="1131600"/>
            </a:xfrm>
            <a:custGeom>
              <a:avLst/>
              <a:gdLst/>
              <a:ahLst/>
              <a:cxnLst/>
              <a:rect l="l" t="t" r="r" b="b"/>
              <a:pathLst>
                <a:path w="34897" h="45264" extrusionOk="0">
                  <a:moveTo>
                    <a:pt x="17276" y="0"/>
                  </a:moveTo>
                  <a:cubicBezTo>
                    <a:pt x="7751" y="0"/>
                    <a:pt x="0" y="7161"/>
                    <a:pt x="0" y="16027"/>
                  </a:cubicBezTo>
                  <a:cubicBezTo>
                    <a:pt x="0" y="19703"/>
                    <a:pt x="1310" y="23294"/>
                    <a:pt x="3760" y="26082"/>
                  </a:cubicBezTo>
                  <a:cubicBezTo>
                    <a:pt x="5619" y="28152"/>
                    <a:pt x="6464" y="30898"/>
                    <a:pt x="6168" y="33687"/>
                  </a:cubicBezTo>
                  <a:cubicBezTo>
                    <a:pt x="6084" y="34194"/>
                    <a:pt x="6084" y="34701"/>
                    <a:pt x="6084" y="35208"/>
                  </a:cubicBezTo>
                  <a:cubicBezTo>
                    <a:pt x="6251" y="40775"/>
                    <a:pt x="11271" y="45264"/>
                    <a:pt x="17281" y="45264"/>
                  </a:cubicBezTo>
                  <a:cubicBezTo>
                    <a:pt x="17337" y="45264"/>
                    <a:pt x="17393" y="45263"/>
                    <a:pt x="17449" y="45263"/>
                  </a:cubicBezTo>
                  <a:cubicBezTo>
                    <a:pt x="23490" y="45136"/>
                    <a:pt x="28391" y="40573"/>
                    <a:pt x="28391" y="34912"/>
                  </a:cubicBezTo>
                  <a:lnTo>
                    <a:pt x="28391" y="34236"/>
                  </a:lnTo>
                  <a:cubicBezTo>
                    <a:pt x="28180" y="31109"/>
                    <a:pt x="29151" y="28025"/>
                    <a:pt x="31095" y="25617"/>
                  </a:cubicBezTo>
                  <a:cubicBezTo>
                    <a:pt x="33714" y="22364"/>
                    <a:pt x="34897" y="18224"/>
                    <a:pt x="34390" y="14084"/>
                  </a:cubicBezTo>
                  <a:cubicBezTo>
                    <a:pt x="33460" y="6775"/>
                    <a:pt x="27166" y="944"/>
                    <a:pt x="19223" y="99"/>
                  </a:cubicBezTo>
                  <a:cubicBezTo>
                    <a:pt x="18567" y="33"/>
                    <a:pt x="17917" y="0"/>
                    <a:pt x="172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2366600" y="3007376"/>
              <a:ext cx="343900" cy="1299150"/>
            </a:xfrm>
            <a:custGeom>
              <a:avLst/>
              <a:gdLst/>
              <a:ahLst/>
              <a:cxnLst/>
              <a:rect l="l" t="t" r="r" b="b"/>
              <a:pathLst>
                <a:path w="13756" h="51966" extrusionOk="0">
                  <a:moveTo>
                    <a:pt x="6954" y="1"/>
                  </a:moveTo>
                  <a:cubicBezTo>
                    <a:pt x="6574" y="1"/>
                    <a:pt x="6320" y="296"/>
                    <a:pt x="6320" y="634"/>
                  </a:cubicBezTo>
                  <a:lnTo>
                    <a:pt x="6320" y="9887"/>
                  </a:lnTo>
                  <a:lnTo>
                    <a:pt x="1673" y="3549"/>
                  </a:lnTo>
                  <a:cubicBezTo>
                    <a:pt x="1543" y="3336"/>
                    <a:pt x="1360" y="3249"/>
                    <a:pt x="1176" y="3249"/>
                  </a:cubicBezTo>
                  <a:cubicBezTo>
                    <a:pt x="705" y="3249"/>
                    <a:pt x="233" y="3823"/>
                    <a:pt x="659" y="4310"/>
                  </a:cubicBezTo>
                  <a:lnTo>
                    <a:pt x="5940" y="11577"/>
                  </a:lnTo>
                  <a:cubicBezTo>
                    <a:pt x="6025" y="11703"/>
                    <a:pt x="6151" y="11788"/>
                    <a:pt x="6320" y="11830"/>
                  </a:cubicBezTo>
                  <a:lnTo>
                    <a:pt x="6320" y="17069"/>
                  </a:lnTo>
                  <a:lnTo>
                    <a:pt x="1293" y="11112"/>
                  </a:lnTo>
                  <a:cubicBezTo>
                    <a:pt x="1160" y="10979"/>
                    <a:pt x="1010" y="10923"/>
                    <a:pt x="865" y="10923"/>
                  </a:cubicBezTo>
                  <a:cubicBezTo>
                    <a:pt x="409" y="10923"/>
                    <a:pt x="1" y="11476"/>
                    <a:pt x="321" y="11957"/>
                  </a:cubicBezTo>
                  <a:lnTo>
                    <a:pt x="6320" y="19012"/>
                  </a:lnTo>
                  <a:lnTo>
                    <a:pt x="6320" y="51332"/>
                  </a:lnTo>
                  <a:cubicBezTo>
                    <a:pt x="6278" y="51670"/>
                    <a:pt x="6574" y="51966"/>
                    <a:pt x="6954" y="51966"/>
                  </a:cubicBezTo>
                  <a:cubicBezTo>
                    <a:pt x="7292" y="51966"/>
                    <a:pt x="7546" y="51670"/>
                    <a:pt x="7546" y="51332"/>
                  </a:cubicBezTo>
                  <a:lnTo>
                    <a:pt x="7546" y="19012"/>
                  </a:lnTo>
                  <a:lnTo>
                    <a:pt x="13545" y="11915"/>
                  </a:lnTo>
                  <a:cubicBezTo>
                    <a:pt x="13756" y="11661"/>
                    <a:pt x="13714" y="11281"/>
                    <a:pt x="13460" y="11027"/>
                  </a:cubicBezTo>
                  <a:cubicBezTo>
                    <a:pt x="13351" y="10936"/>
                    <a:pt x="13210" y="10892"/>
                    <a:pt x="13068" y="10892"/>
                  </a:cubicBezTo>
                  <a:cubicBezTo>
                    <a:pt x="12881" y="10892"/>
                    <a:pt x="12693" y="10968"/>
                    <a:pt x="12573" y="11112"/>
                  </a:cubicBezTo>
                  <a:lnTo>
                    <a:pt x="7588" y="17069"/>
                  </a:lnTo>
                  <a:lnTo>
                    <a:pt x="7588" y="11788"/>
                  </a:lnTo>
                  <a:cubicBezTo>
                    <a:pt x="7715" y="11788"/>
                    <a:pt x="7841" y="11703"/>
                    <a:pt x="7926" y="11577"/>
                  </a:cubicBezTo>
                  <a:lnTo>
                    <a:pt x="13207" y="4310"/>
                  </a:lnTo>
                  <a:cubicBezTo>
                    <a:pt x="13515" y="3816"/>
                    <a:pt x="13103" y="3323"/>
                    <a:pt x="12660" y="3323"/>
                  </a:cubicBezTo>
                  <a:cubicBezTo>
                    <a:pt x="12497" y="3323"/>
                    <a:pt x="12330" y="3390"/>
                    <a:pt x="12193" y="3549"/>
                  </a:cubicBezTo>
                  <a:lnTo>
                    <a:pt x="7588" y="9887"/>
                  </a:lnTo>
                  <a:lnTo>
                    <a:pt x="7588" y="634"/>
                  </a:lnTo>
                  <a:cubicBezTo>
                    <a:pt x="7588" y="296"/>
                    <a:pt x="7292" y="1"/>
                    <a:pt x="695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16"/>
          <p:cNvGrpSpPr/>
          <p:nvPr/>
        </p:nvGrpSpPr>
        <p:grpSpPr>
          <a:xfrm>
            <a:off x="8084918" y="4138811"/>
            <a:ext cx="755602" cy="1299808"/>
            <a:chOff x="5609750" y="3138575"/>
            <a:chExt cx="634800" cy="1092000"/>
          </a:xfrm>
        </p:grpSpPr>
        <p:sp>
          <p:nvSpPr>
            <p:cNvPr id="178" name="Google Shape;178;p16"/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6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3" name="Google Shape;893;p26"/>
          <p:cNvSpPr/>
          <p:nvPr/>
        </p:nvSpPr>
        <p:spPr>
          <a:xfrm>
            <a:off x="-5555638" y="723048"/>
            <a:ext cx="106534" cy="94700"/>
          </a:xfrm>
          <a:custGeom>
            <a:avLst/>
            <a:gdLst/>
            <a:ahLst/>
            <a:cxnLst/>
            <a:rect l="l" t="t" r="r" b="b"/>
            <a:pathLst>
              <a:path w="4019" h="3788" extrusionOk="0">
                <a:moveTo>
                  <a:pt x="4018" y="1"/>
                </a:moveTo>
                <a:lnTo>
                  <a:pt x="1" y="3788"/>
                </a:lnTo>
                <a:lnTo>
                  <a:pt x="4018" y="3788"/>
                </a:lnTo>
                <a:lnTo>
                  <a:pt x="4018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6"/>
          <p:cNvSpPr/>
          <p:nvPr/>
        </p:nvSpPr>
        <p:spPr>
          <a:xfrm>
            <a:off x="-5260011" y="1355471"/>
            <a:ext cx="107064" cy="94700"/>
          </a:xfrm>
          <a:custGeom>
            <a:avLst/>
            <a:gdLst/>
            <a:ahLst/>
            <a:cxnLst/>
            <a:rect l="l" t="t" r="r" b="b"/>
            <a:pathLst>
              <a:path w="4039" h="3788" extrusionOk="0">
                <a:moveTo>
                  <a:pt x="4038" y="0"/>
                </a:moveTo>
                <a:lnTo>
                  <a:pt x="0" y="3787"/>
                </a:lnTo>
                <a:lnTo>
                  <a:pt x="4038" y="3787"/>
                </a:lnTo>
                <a:lnTo>
                  <a:pt x="40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6"/>
          <p:cNvSpPr/>
          <p:nvPr/>
        </p:nvSpPr>
        <p:spPr>
          <a:xfrm>
            <a:off x="-4970507" y="1987869"/>
            <a:ext cx="107064" cy="94200"/>
          </a:xfrm>
          <a:custGeom>
            <a:avLst/>
            <a:gdLst/>
            <a:ahLst/>
            <a:cxnLst/>
            <a:rect l="l" t="t" r="r" b="b"/>
            <a:pathLst>
              <a:path w="4039" h="3768" extrusionOk="0">
                <a:moveTo>
                  <a:pt x="4038" y="1"/>
                </a:moveTo>
                <a:lnTo>
                  <a:pt x="0" y="3767"/>
                </a:lnTo>
                <a:lnTo>
                  <a:pt x="4038" y="3767"/>
                </a:lnTo>
                <a:lnTo>
                  <a:pt x="40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6"/>
          <p:cNvSpPr/>
          <p:nvPr/>
        </p:nvSpPr>
        <p:spPr>
          <a:xfrm>
            <a:off x="-5845142" y="185325"/>
            <a:ext cx="3108190" cy="632425"/>
          </a:xfrm>
          <a:custGeom>
            <a:avLst/>
            <a:gdLst/>
            <a:ahLst/>
            <a:cxnLst/>
            <a:rect l="l" t="t" r="r" b="b"/>
            <a:pathLst>
              <a:path w="117257" h="25297" extrusionOk="0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6"/>
          <p:cNvSpPr/>
          <p:nvPr/>
        </p:nvSpPr>
        <p:spPr>
          <a:xfrm>
            <a:off x="-5555638" y="817723"/>
            <a:ext cx="2424880" cy="631925"/>
          </a:xfrm>
          <a:custGeom>
            <a:avLst/>
            <a:gdLst/>
            <a:ahLst/>
            <a:cxnLst/>
            <a:rect l="l" t="t" r="r" b="b"/>
            <a:pathLst>
              <a:path w="91479" h="25277" extrusionOk="0">
                <a:moveTo>
                  <a:pt x="1" y="1"/>
                </a:moveTo>
                <a:lnTo>
                  <a:pt x="14647" y="25276"/>
                </a:lnTo>
                <a:lnTo>
                  <a:pt x="76602" y="25276"/>
                </a:lnTo>
                <a:lnTo>
                  <a:pt x="91479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6"/>
          <p:cNvSpPr/>
          <p:nvPr/>
        </p:nvSpPr>
        <p:spPr>
          <a:xfrm>
            <a:off x="-5259481" y="1449621"/>
            <a:ext cx="1739369" cy="632450"/>
          </a:xfrm>
          <a:custGeom>
            <a:avLst/>
            <a:gdLst/>
            <a:ahLst/>
            <a:cxnLst/>
            <a:rect l="l" t="t" r="r" b="b"/>
            <a:pathLst>
              <a:path w="65618" h="25298" extrusionOk="0">
                <a:moveTo>
                  <a:pt x="1" y="0"/>
                </a:moveTo>
                <a:lnTo>
                  <a:pt x="14417" y="25297"/>
                </a:lnTo>
                <a:lnTo>
                  <a:pt x="50887" y="25297"/>
                </a:lnTo>
                <a:lnTo>
                  <a:pt x="6561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6"/>
          <p:cNvSpPr/>
          <p:nvPr/>
        </p:nvSpPr>
        <p:spPr>
          <a:xfrm>
            <a:off x="-4970507" y="2082044"/>
            <a:ext cx="1061572" cy="632425"/>
          </a:xfrm>
          <a:custGeom>
            <a:avLst/>
            <a:gdLst/>
            <a:ahLst/>
            <a:cxnLst/>
            <a:rect l="l" t="t" r="r" b="b"/>
            <a:pathLst>
              <a:path w="40048" h="25297" extrusionOk="0">
                <a:moveTo>
                  <a:pt x="0" y="0"/>
                </a:moveTo>
                <a:lnTo>
                  <a:pt x="14668" y="25297"/>
                </a:lnTo>
                <a:lnTo>
                  <a:pt x="25360" y="25297"/>
                </a:lnTo>
                <a:lnTo>
                  <a:pt x="4004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1" name="Google Shape;901;p26"/>
          <p:cNvCxnSpPr/>
          <p:nvPr/>
        </p:nvCxnSpPr>
        <p:spPr>
          <a:xfrm rot="10800000">
            <a:off x="-3146278" y="740156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DD7E6B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26"/>
          <p:cNvCxnSpPr/>
          <p:nvPr/>
        </p:nvCxnSpPr>
        <p:spPr>
          <a:xfrm rot="10800000">
            <a:off x="-3857300" y="1918253"/>
            <a:ext cx="12843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26"/>
          <p:cNvCxnSpPr/>
          <p:nvPr/>
        </p:nvCxnSpPr>
        <p:spPr>
          <a:xfrm>
            <a:off x="-5537512" y="2605075"/>
            <a:ext cx="922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4" name="Google Shape;904;p26"/>
          <p:cNvSpPr/>
          <p:nvPr/>
        </p:nvSpPr>
        <p:spPr>
          <a:xfrm>
            <a:off x="-4722898" y="2665300"/>
            <a:ext cx="566400" cy="42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6"/>
          <p:cNvSpPr/>
          <p:nvPr/>
        </p:nvSpPr>
        <p:spPr>
          <a:xfrm>
            <a:off x="-4619562" y="3193035"/>
            <a:ext cx="349421" cy="348568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2487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28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Comparison</a:t>
            </a:r>
            <a:endParaRPr dirty="0"/>
          </a:p>
        </p:txBody>
      </p:sp>
      <p:sp>
        <p:nvSpPr>
          <p:cNvPr id="1088" name="Google Shape;1088;p28"/>
          <p:cNvSpPr txBox="1"/>
          <p:nvPr/>
        </p:nvSpPr>
        <p:spPr>
          <a:xfrm>
            <a:off x="5727785" y="2204633"/>
            <a:ext cx="14796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Jupiter is a gas giant and the biggest planet in our Solar System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89" name="Google Shape;1089;p28"/>
          <p:cNvSpPr txBox="1"/>
          <p:nvPr/>
        </p:nvSpPr>
        <p:spPr>
          <a:xfrm>
            <a:off x="1955686" y="2204633"/>
            <a:ext cx="14796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Despite being red, Mars is a cold place, not hot. It’s full of iron oxide dust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90" name="Google Shape;1090;p28"/>
          <p:cNvSpPr txBox="1"/>
          <p:nvPr/>
        </p:nvSpPr>
        <p:spPr>
          <a:xfrm>
            <a:off x="5727785" y="3887925"/>
            <a:ext cx="14796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Venus has a beautiful name and is the second planet from the Sun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91" name="Google Shape;1091;p28"/>
          <p:cNvSpPr txBox="1"/>
          <p:nvPr/>
        </p:nvSpPr>
        <p:spPr>
          <a:xfrm>
            <a:off x="1955686" y="3887926"/>
            <a:ext cx="14796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Saturn is a gas giant, composed mostly of hydrogen and helium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1092" name="Google Shape;1092;p28"/>
          <p:cNvGrpSpPr/>
          <p:nvPr/>
        </p:nvGrpSpPr>
        <p:grpSpPr>
          <a:xfrm>
            <a:off x="5175127" y="1587614"/>
            <a:ext cx="1994142" cy="478373"/>
            <a:chOff x="3515000" y="3112625"/>
            <a:chExt cx="282025" cy="67650"/>
          </a:xfrm>
        </p:grpSpPr>
        <p:sp>
          <p:nvSpPr>
            <p:cNvPr id="1093" name="Google Shape;1093;p28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8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5" name="Google Shape;1095;p28"/>
          <p:cNvGrpSpPr/>
          <p:nvPr/>
        </p:nvGrpSpPr>
        <p:grpSpPr>
          <a:xfrm>
            <a:off x="5175127" y="3254489"/>
            <a:ext cx="1994142" cy="478373"/>
            <a:chOff x="3515000" y="3112625"/>
            <a:chExt cx="282025" cy="67650"/>
          </a:xfrm>
        </p:grpSpPr>
        <p:sp>
          <p:nvSpPr>
            <p:cNvPr id="1096" name="Google Shape;1096;p28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8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28"/>
          <p:cNvGrpSpPr/>
          <p:nvPr/>
        </p:nvGrpSpPr>
        <p:grpSpPr>
          <a:xfrm rot="10800000">
            <a:off x="1993777" y="3254489"/>
            <a:ext cx="1994142" cy="478373"/>
            <a:chOff x="3515000" y="3112625"/>
            <a:chExt cx="282025" cy="67650"/>
          </a:xfrm>
        </p:grpSpPr>
        <p:sp>
          <p:nvSpPr>
            <p:cNvPr id="1099" name="Google Shape;1099;p28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8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1" name="Google Shape;1101;p28"/>
          <p:cNvGrpSpPr/>
          <p:nvPr/>
        </p:nvGrpSpPr>
        <p:grpSpPr>
          <a:xfrm rot="10800000">
            <a:off x="1993777" y="1587614"/>
            <a:ext cx="1994142" cy="478373"/>
            <a:chOff x="3515000" y="3112625"/>
            <a:chExt cx="282025" cy="67650"/>
          </a:xfrm>
        </p:grpSpPr>
        <p:sp>
          <p:nvSpPr>
            <p:cNvPr id="1102" name="Google Shape;1102;p28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8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4" name="Google Shape;1104;p28"/>
          <p:cNvSpPr txBox="1"/>
          <p:nvPr/>
        </p:nvSpPr>
        <p:spPr>
          <a:xfrm>
            <a:off x="5629275" y="1660225"/>
            <a:ext cx="1314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WEAKNESSES</a:t>
            </a:r>
            <a:endParaRPr sz="11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05" name="Google Shape;1105;p28"/>
          <p:cNvSpPr txBox="1"/>
          <p:nvPr/>
        </p:nvSpPr>
        <p:spPr>
          <a:xfrm>
            <a:off x="2219325" y="1660225"/>
            <a:ext cx="1314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STRENGTHS</a:t>
            </a:r>
            <a:endParaRPr sz="11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06" name="Google Shape;1106;p28"/>
          <p:cNvSpPr txBox="1"/>
          <p:nvPr/>
        </p:nvSpPr>
        <p:spPr>
          <a:xfrm>
            <a:off x="2114550" y="3337425"/>
            <a:ext cx="14190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OPPORTUNITIES</a:t>
            </a:r>
            <a:endParaRPr sz="11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07" name="Google Shape;1107;p28"/>
          <p:cNvSpPr txBox="1"/>
          <p:nvPr/>
        </p:nvSpPr>
        <p:spPr>
          <a:xfrm>
            <a:off x="5629275" y="3337425"/>
            <a:ext cx="1314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THREATS</a:t>
            </a:r>
            <a:endParaRPr sz="11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108" name="Google Shape;1108;p28"/>
          <p:cNvCxnSpPr/>
          <p:nvPr/>
        </p:nvCxnSpPr>
        <p:spPr>
          <a:xfrm>
            <a:off x="1714500" y="2996350"/>
            <a:ext cx="5600700" cy="0"/>
          </a:xfrm>
          <a:prstGeom prst="straightConnector1">
            <a:avLst/>
          </a:prstGeom>
          <a:noFill/>
          <a:ln w="38100" cap="flat" cmpd="sng">
            <a:solidFill>
              <a:srgbClr val="FFCB6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9" name="Google Shape;1109;p28"/>
          <p:cNvCxnSpPr/>
          <p:nvPr/>
        </p:nvCxnSpPr>
        <p:spPr>
          <a:xfrm>
            <a:off x="4562475" y="1587625"/>
            <a:ext cx="0" cy="3181500"/>
          </a:xfrm>
          <a:prstGeom prst="straightConnector1">
            <a:avLst/>
          </a:prstGeom>
          <a:noFill/>
          <a:ln w="38100" cap="flat" cmpd="sng">
            <a:solidFill>
              <a:srgbClr val="FFCB6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1818" name="Google Shape;1818;p35"/>
          <p:cNvSpPr txBox="1">
            <a:spLocks noGrp="1"/>
          </p:cNvSpPr>
          <p:nvPr>
            <p:ph type="subTitle" idx="4294967295"/>
          </p:nvPr>
        </p:nvSpPr>
        <p:spPr>
          <a:xfrm>
            <a:off x="6623239" y="2296856"/>
            <a:ext cx="20010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>
                <a:latin typeface="Montserrat ExtraBold"/>
                <a:sym typeface="Montserrat ExtraBold"/>
              </a:rPr>
              <a:t>Nicholas Sager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>
                <a:latin typeface="Montserrat ExtraBold"/>
                <a:sym typeface="Montserrat ExtraBold"/>
              </a:rPr>
              <a:t>nsager@mail.smu.edu</a:t>
            </a:r>
            <a:br>
              <a:rPr lang="en" sz="1100" dirty="0"/>
            </a:br>
            <a:endParaRPr sz="1100" dirty="0"/>
          </a:p>
        </p:txBody>
      </p:sp>
      <p:sp>
        <p:nvSpPr>
          <p:cNvPr id="1861" name="Google Shape;1861;p35"/>
          <p:cNvSpPr txBox="1">
            <a:spLocks noGrp="1"/>
          </p:cNvSpPr>
          <p:nvPr>
            <p:ph type="subTitle" idx="4294967295"/>
          </p:nvPr>
        </p:nvSpPr>
        <p:spPr>
          <a:xfrm>
            <a:off x="442390" y="2296856"/>
            <a:ext cx="2234785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>
                <a:latin typeface="Montserrat ExtraBold"/>
                <a:sym typeface="Montserrat ExtraBold"/>
              </a:rPr>
              <a:t>Anish Bhandari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>
                <a:latin typeface="Montserrat ExtraBold"/>
                <a:sym typeface="Montserrat ExtraBold"/>
              </a:rPr>
              <a:t>asbhandari@mail.smu.edu</a:t>
            </a:r>
            <a:br>
              <a:rPr lang="en" sz="1100" dirty="0"/>
            </a:br>
            <a:endParaRPr sz="1100" dirty="0"/>
          </a:p>
        </p:txBody>
      </p:sp>
      <p:sp>
        <p:nvSpPr>
          <p:cNvPr id="11" name="Google Shape;1866;p36">
            <a:extLst>
              <a:ext uri="{FF2B5EF4-FFF2-40B4-BE49-F238E27FC236}">
                <a16:creationId xmlns:a16="http://schemas.microsoft.com/office/drawing/2014/main" id="{B5ECC777-6D10-1D41-6496-25D95B67514E}"/>
              </a:ext>
            </a:extLst>
          </p:cNvPr>
          <p:cNvSpPr txBox="1">
            <a:spLocks/>
          </p:cNvSpPr>
          <p:nvPr/>
        </p:nvSpPr>
        <p:spPr>
          <a:xfrm>
            <a:off x="3137099" y="1161138"/>
            <a:ext cx="3007392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r"/>
            <a:r>
              <a:rPr lang="en-US" sz="4800" dirty="0">
                <a:solidFill>
                  <a:schemeClr val="lt2"/>
                </a:solidFill>
              </a:rPr>
              <a:t>THANKS</a:t>
            </a:r>
          </a:p>
        </p:txBody>
      </p:sp>
      <p:sp>
        <p:nvSpPr>
          <p:cNvPr id="12" name="Google Shape;1861;p35">
            <a:extLst>
              <a:ext uri="{FF2B5EF4-FFF2-40B4-BE49-F238E27FC236}">
                <a16:creationId xmlns:a16="http://schemas.microsoft.com/office/drawing/2014/main" id="{4CE5B367-437F-40D6-EAB6-CAE4EC4027C5}"/>
              </a:ext>
            </a:extLst>
          </p:cNvPr>
          <p:cNvSpPr txBox="1">
            <a:spLocks/>
          </p:cNvSpPr>
          <p:nvPr/>
        </p:nvSpPr>
        <p:spPr>
          <a:xfrm>
            <a:off x="3588352" y="2296856"/>
            <a:ext cx="20010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EB Garamond"/>
              <a:buChar char="■"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indent="0" algn="ctr">
              <a:spcAft>
                <a:spcPts val="1600"/>
              </a:spcAft>
              <a:buFont typeface="EB Garamond"/>
              <a:buNone/>
            </a:pPr>
            <a:r>
              <a:rPr lang="en-US" sz="1100" dirty="0">
                <a:latin typeface="Montserrat ExtraBold"/>
                <a:sym typeface="Montserrat ExtraBold"/>
              </a:rPr>
              <a:t>William Jones</a:t>
            </a:r>
          </a:p>
          <a:p>
            <a:pPr marL="0" indent="0" algn="r">
              <a:spcAft>
                <a:spcPts val="1600"/>
              </a:spcAft>
              <a:buFont typeface="EB Garamond"/>
              <a:buNone/>
            </a:pPr>
            <a:r>
              <a:rPr lang="en-US" sz="1100" dirty="0">
                <a:latin typeface="Montserrat ExtraBold"/>
              </a:rPr>
              <a:t>wfjones@mail.smu.edu</a:t>
            </a:r>
            <a:br>
              <a:rPr lang="en-US" sz="1100" dirty="0"/>
            </a:br>
            <a:endParaRPr lang="en-US" sz="11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BC1373-354D-AF9F-F4DF-78A2FB145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812" y="3149304"/>
            <a:ext cx="844454" cy="9585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3D0AAB-5C6B-3BAB-C575-6CA63EEBE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027" y="3173550"/>
            <a:ext cx="883227" cy="9343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234C549-44C0-B364-670C-B9A8527986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3276" y="3173550"/>
            <a:ext cx="760807" cy="9343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29"/>
          <p:cNvSpPr txBox="1"/>
          <p:nvPr/>
        </p:nvSpPr>
        <p:spPr>
          <a:xfrm>
            <a:off x="6479138" y="2085113"/>
            <a:ext cx="2512462" cy="1953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  <a:t>Develop complex predictive models that prioritize accuracy, comparing multiple models to find the best performer for future data</a:t>
            </a:r>
            <a:endParaRPr sz="1800" dirty="0">
              <a:solidFill>
                <a:srgbClr val="434343"/>
              </a:solidFill>
              <a:latin typeface="+mn-lt"/>
              <a:ea typeface="EB Garamond"/>
              <a:cs typeface="EB Garamond"/>
              <a:sym typeface="EB Garamond"/>
            </a:endParaRPr>
          </a:p>
        </p:txBody>
      </p:sp>
      <p:sp>
        <p:nvSpPr>
          <p:cNvPr id="1116" name="Google Shape;1116;p29"/>
          <p:cNvSpPr txBox="1"/>
          <p:nvPr/>
        </p:nvSpPr>
        <p:spPr>
          <a:xfrm>
            <a:off x="301645" y="2163662"/>
            <a:ext cx="2380841" cy="122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algn="l"/>
            <a: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  <a:t>Build interpretable regression models to identify and interpret key relationships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+mn-lt"/>
              </a:rPr>
              <a:t>.</a:t>
            </a:r>
          </a:p>
        </p:txBody>
      </p:sp>
      <p:sp>
        <p:nvSpPr>
          <p:cNvPr id="1117" name="Google Shape;1117;p29"/>
          <p:cNvSpPr txBox="1"/>
          <p:nvPr/>
        </p:nvSpPr>
        <p:spPr>
          <a:xfrm>
            <a:off x="948859" y="3265829"/>
            <a:ext cx="17160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19" name="Google Shape;1119;p29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Objective</a:t>
            </a:r>
            <a:endParaRPr dirty="0"/>
          </a:p>
        </p:txBody>
      </p:sp>
      <p:grpSp>
        <p:nvGrpSpPr>
          <p:cNvPr id="1120" name="Google Shape;1120;p29"/>
          <p:cNvGrpSpPr/>
          <p:nvPr/>
        </p:nvGrpSpPr>
        <p:grpSpPr>
          <a:xfrm>
            <a:off x="3503741" y="1845897"/>
            <a:ext cx="2128637" cy="2128637"/>
            <a:chOff x="1190500" y="238125"/>
            <a:chExt cx="5236500" cy="5236500"/>
          </a:xfrm>
        </p:grpSpPr>
        <p:sp>
          <p:nvSpPr>
            <p:cNvPr id="1121" name="Google Shape;1121;p29"/>
            <p:cNvSpPr/>
            <p:nvPr/>
          </p:nvSpPr>
          <p:spPr>
            <a:xfrm>
              <a:off x="1190500" y="238125"/>
              <a:ext cx="5236500" cy="5236500"/>
            </a:xfrm>
            <a:custGeom>
              <a:avLst/>
              <a:gdLst/>
              <a:ahLst/>
              <a:cxnLst/>
              <a:rect l="l" t="t" r="r" b="b"/>
              <a:pathLst>
                <a:path w="209460" h="209460" extrusionOk="0">
                  <a:moveTo>
                    <a:pt x="104728" y="0"/>
                  </a:moveTo>
                  <a:cubicBezTo>
                    <a:pt x="76954" y="0"/>
                    <a:pt x="50314" y="11034"/>
                    <a:pt x="30674" y="30674"/>
                  </a:cubicBezTo>
                  <a:cubicBezTo>
                    <a:pt x="11034" y="50314"/>
                    <a:pt x="0" y="76954"/>
                    <a:pt x="0" y="104731"/>
                  </a:cubicBezTo>
                  <a:cubicBezTo>
                    <a:pt x="0" y="132505"/>
                    <a:pt x="11034" y="159146"/>
                    <a:pt x="30674" y="178786"/>
                  </a:cubicBezTo>
                  <a:cubicBezTo>
                    <a:pt x="50314" y="198426"/>
                    <a:pt x="76954" y="209459"/>
                    <a:pt x="104731" y="209459"/>
                  </a:cubicBezTo>
                  <a:cubicBezTo>
                    <a:pt x="132505" y="209459"/>
                    <a:pt x="159146" y="198426"/>
                    <a:pt x="178786" y="178786"/>
                  </a:cubicBezTo>
                  <a:cubicBezTo>
                    <a:pt x="198426" y="159146"/>
                    <a:pt x="209459" y="132505"/>
                    <a:pt x="209459" y="104731"/>
                  </a:cubicBezTo>
                  <a:lnTo>
                    <a:pt x="209459" y="104728"/>
                  </a:lnTo>
                  <a:cubicBezTo>
                    <a:pt x="209459" y="76954"/>
                    <a:pt x="198426" y="50314"/>
                    <a:pt x="178786" y="30674"/>
                  </a:cubicBezTo>
                  <a:cubicBezTo>
                    <a:pt x="159146" y="11034"/>
                    <a:pt x="132505" y="0"/>
                    <a:pt x="1047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9"/>
            <p:cNvSpPr/>
            <p:nvPr/>
          </p:nvSpPr>
          <p:spPr>
            <a:xfrm>
              <a:off x="2004175" y="1051800"/>
              <a:ext cx="3609125" cy="3609125"/>
            </a:xfrm>
            <a:custGeom>
              <a:avLst/>
              <a:gdLst/>
              <a:ahLst/>
              <a:cxnLst/>
              <a:rect l="l" t="t" r="r" b="b"/>
              <a:pathLst>
                <a:path w="144365" h="144365" extrusionOk="0">
                  <a:moveTo>
                    <a:pt x="72181" y="1"/>
                  </a:moveTo>
                  <a:cubicBezTo>
                    <a:pt x="53041" y="1"/>
                    <a:pt x="34681" y="7608"/>
                    <a:pt x="21143" y="21143"/>
                  </a:cubicBezTo>
                  <a:cubicBezTo>
                    <a:pt x="7608" y="34681"/>
                    <a:pt x="1" y="53041"/>
                    <a:pt x="1" y="72184"/>
                  </a:cubicBezTo>
                  <a:cubicBezTo>
                    <a:pt x="1" y="91325"/>
                    <a:pt x="7608" y="109684"/>
                    <a:pt x="21143" y="123222"/>
                  </a:cubicBezTo>
                  <a:cubicBezTo>
                    <a:pt x="34681" y="136757"/>
                    <a:pt x="53041" y="144365"/>
                    <a:pt x="72184" y="144365"/>
                  </a:cubicBezTo>
                  <a:cubicBezTo>
                    <a:pt x="91325" y="144365"/>
                    <a:pt x="109684" y="136757"/>
                    <a:pt x="123222" y="123222"/>
                  </a:cubicBezTo>
                  <a:cubicBezTo>
                    <a:pt x="136757" y="109684"/>
                    <a:pt x="144364" y="91325"/>
                    <a:pt x="144364" y="72184"/>
                  </a:cubicBezTo>
                  <a:lnTo>
                    <a:pt x="144364" y="72181"/>
                  </a:lnTo>
                  <a:cubicBezTo>
                    <a:pt x="144364" y="53041"/>
                    <a:pt x="136757" y="34681"/>
                    <a:pt x="123222" y="21143"/>
                  </a:cubicBezTo>
                  <a:cubicBezTo>
                    <a:pt x="109684" y="7608"/>
                    <a:pt x="91325" y="1"/>
                    <a:pt x="721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9"/>
            <p:cNvSpPr/>
            <p:nvPr/>
          </p:nvSpPr>
          <p:spPr>
            <a:xfrm>
              <a:off x="2771525" y="1819150"/>
              <a:ext cx="2074425" cy="2074425"/>
            </a:xfrm>
            <a:custGeom>
              <a:avLst/>
              <a:gdLst/>
              <a:ahLst/>
              <a:cxnLst/>
              <a:rect l="l" t="t" r="r" b="b"/>
              <a:pathLst>
                <a:path w="82977" h="82977" extrusionOk="0">
                  <a:moveTo>
                    <a:pt x="41490" y="1"/>
                  </a:moveTo>
                  <a:cubicBezTo>
                    <a:pt x="30487" y="1"/>
                    <a:pt x="19933" y="4373"/>
                    <a:pt x="12154" y="12154"/>
                  </a:cubicBezTo>
                  <a:cubicBezTo>
                    <a:pt x="4373" y="19933"/>
                    <a:pt x="1" y="30487"/>
                    <a:pt x="1" y="41490"/>
                  </a:cubicBezTo>
                  <a:cubicBezTo>
                    <a:pt x="1" y="52491"/>
                    <a:pt x="4373" y="63045"/>
                    <a:pt x="12154" y="70823"/>
                  </a:cubicBezTo>
                  <a:cubicBezTo>
                    <a:pt x="19933" y="78605"/>
                    <a:pt x="30487" y="82977"/>
                    <a:pt x="41490" y="82977"/>
                  </a:cubicBezTo>
                  <a:cubicBezTo>
                    <a:pt x="52491" y="82977"/>
                    <a:pt x="63045" y="78605"/>
                    <a:pt x="70823" y="70823"/>
                  </a:cubicBezTo>
                  <a:cubicBezTo>
                    <a:pt x="78605" y="63045"/>
                    <a:pt x="82977" y="52491"/>
                    <a:pt x="82977" y="41490"/>
                  </a:cubicBezTo>
                  <a:lnTo>
                    <a:pt x="82977" y="41487"/>
                  </a:lnTo>
                  <a:cubicBezTo>
                    <a:pt x="82977" y="30487"/>
                    <a:pt x="78605" y="19933"/>
                    <a:pt x="70823" y="12154"/>
                  </a:cubicBezTo>
                  <a:cubicBezTo>
                    <a:pt x="63045" y="4373"/>
                    <a:pt x="52491" y="1"/>
                    <a:pt x="41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9"/>
            <p:cNvSpPr/>
            <p:nvPr/>
          </p:nvSpPr>
          <p:spPr>
            <a:xfrm>
              <a:off x="1190500" y="240800"/>
              <a:ext cx="2500200" cy="5231150"/>
            </a:xfrm>
            <a:custGeom>
              <a:avLst/>
              <a:gdLst/>
              <a:ahLst/>
              <a:cxnLst/>
              <a:rect l="l" t="t" r="r" b="b"/>
              <a:pathLst>
                <a:path w="100008" h="209246" extrusionOk="0">
                  <a:moveTo>
                    <a:pt x="100007" y="0"/>
                  </a:moveTo>
                  <a:cubicBezTo>
                    <a:pt x="44359" y="2468"/>
                    <a:pt x="0" y="48363"/>
                    <a:pt x="0" y="104624"/>
                  </a:cubicBezTo>
                  <a:cubicBezTo>
                    <a:pt x="0" y="160883"/>
                    <a:pt x="44359" y="206778"/>
                    <a:pt x="100007" y="209245"/>
                  </a:cubicBezTo>
                  <a:lnTo>
                    <a:pt x="100007" y="145842"/>
                  </a:lnTo>
                  <a:cubicBezTo>
                    <a:pt x="79318" y="143496"/>
                    <a:pt x="63242" y="125937"/>
                    <a:pt x="63242" y="104624"/>
                  </a:cubicBezTo>
                  <a:cubicBezTo>
                    <a:pt x="63242" y="83308"/>
                    <a:pt x="79318" y="65750"/>
                    <a:pt x="100007" y="63406"/>
                  </a:cubicBezTo>
                  <a:lnTo>
                    <a:pt x="1000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9"/>
            <p:cNvSpPr/>
            <p:nvPr/>
          </p:nvSpPr>
          <p:spPr>
            <a:xfrm>
              <a:off x="2004175" y="1055675"/>
              <a:ext cx="1686525" cy="3601400"/>
            </a:xfrm>
            <a:custGeom>
              <a:avLst/>
              <a:gdLst/>
              <a:ahLst/>
              <a:cxnLst/>
              <a:rect l="l" t="t" r="r" b="b"/>
              <a:pathLst>
                <a:path w="67461" h="144056" extrusionOk="0">
                  <a:moveTo>
                    <a:pt x="67460" y="0"/>
                  </a:moveTo>
                  <a:cubicBezTo>
                    <a:pt x="29796" y="2431"/>
                    <a:pt x="1" y="33752"/>
                    <a:pt x="1" y="72029"/>
                  </a:cubicBezTo>
                  <a:cubicBezTo>
                    <a:pt x="1" y="110307"/>
                    <a:pt x="29800" y="141625"/>
                    <a:pt x="67460" y="144055"/>
                  </a:cubicBezTo>
                  <a:lnTo>
                    <a:pt x="67460" y="113247"/>
                  </a:lnTo>
                  <a:cubicBezTo>
                    <a:pt x="46771" y="110901"/>
                    <a:pt x="30695" y="93342"/>
                    <a:pt x="30695" y="72029"/>
                  </a:cubicBezTo>
                  <a:cubicBezTo>
                    <a:pt x="30695" y="50713"/>
                    <a:pt x="46771" y="33155"/>
                    <a:pt x="67460" y="30811"/>
                  </a:cubicBezTo>
                  <a:lnTo>
                    <a:pt x="674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6" name="Google Shape;1126;p29"/>
          <p:cNvGrpSpPr/>
          <p:nvPr/>
        </p:nvGrpSpPr>
        <p:grpSpPr>
          <a:xfrm>
            <a:off x="4318763" y="2660933"/>
            <a:ext cx="498368" cy="498420"/>
            <a:chOff x="5176875" y="-4638050"/>
            <a:chExt cx="2372050" cy="2372300"/>
          </a:xfrm>
        </p:grpSpPr>
        <p:sp>
          <p:nvSpPr>
            <p:cNvPr id="1127" name="Google Shape;1127;p29"/>
            <p:cNvSpPr/>
            <p:nvPr/>
          </p:nvSpPr>
          <p:spPr>
            <a:xfrm>
              <a:off x="6316425" y="-4638050"/>
              <a:ext cx="92450" cy="231775"/>
            </a:xfrm>
            <a:custGeom>
              <a:avLst/>
              <a:gdLst/>
              <a:ahLst/>
              <a:cxnLst/>
              <a:rect l="l" t="t" r="r" b="b"/>
              <a:pathLst>
                <a:path w="3698" h="9271" extrusionOk="0">
                  <a:moveTo>
                    <a:pt x="1859" y="0"/>
                  </a:moveTo>
                  <a:cubicBezTo>
                    <a:pt x="831" y="0"/>
                    <a:pt x="1" y="830"/>
                    <a:pt x="1" y="1858"/>
                  </a:cubicBezTo>
                  <a:lnTo>
                    <a:pt x="1" y="7413"/>
                  </a:lnTo>
                  <a:cubicBezTo>
                    <a:pt x="1" y="8440"/>
                    <a:pt x="831" y="9271"/>
                    <a:pt x="1859" y="9271"/>
                  </a:cubicBezTo>
                  <a:cubicBezTo>
                    <a:pt x="2867" y="9271"/>
                    <a:pt x="3697" y="8440"/>
                    <a:pt x="3697" y="7413"/>
                  </a:cubicBezTo>
                  <a:lnTo>
                    <a:pt x="3697" y="1858"/>
                  </a:lnTo>
                  <a:cubicBezTo>
                    <a:pt x="3697" y="830"/>
                    <a:pt x="2867" y="0"/>
                    <a:pt x="18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9"/>
            <p:cNvSpPr/>
            <p:nvPr/>
          </p:nvSpPr>
          <p:spPr>
            <a:xfrm>
              <a:off x="7289450" y="-3498500"/>
              <a:ext cx="259475" cy="92925"/>
            </a:xfrm>
            <a:custGeom>
              <a:avLst/>
              <a:gdLst/>
              <a:ahLst/>
              <a:cxnLst/>
              <a:rect l="l" t="t" r="r" b="b"/>
              <a:pathLst>
                <a:path w="10379" h="3717" extrusionOk="0">
                  <a:moveTo>
                    <a:pt x="1839" y="0"/>
                  </a:moveTo>
                  <a:cubicBezTo>
                    <a:pt x="831" y="0"/>
                    <a:pt x="1" y="830"/>
                    <a:pt x="1" y="1858"/>
                  </a:cubicBezTo>
                  <a:cubicBezTo>
                    <a:pt x="1" y="2886"/>
                    <a:pt x="831" y="3716"/>
                    <a:pt x="1839" y="3716"/>
                  </a:cubicBezTo>
                  <a:lnTo>
                    <a:pt x="8520" y="3716"/>
                  </a:lnTo>
                  <a:cubicBezTo>
                    <a:pt x="9548" y="3716"/>
                    <a:pt x="10378" y="2886"/>
                    <a:pt x="10378" y="1858"/>
                  </a:cubicBezTo>
                  <a:cubicBezTo>
                    <a:pt x="10378" y="830"/>
                    <a:pt x="9548" y="0"/>
                    <a:pt x="852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9"/>
            <p:cNvSpPr/>
            <p:nvPr/>
          </p:nvSpPr>
          <p:spPr>
            <a:xfrm>
              <a:off x="5176875" y="-3498500"/>
              <a:ext cx="259450" cy="92925"/>
            </a:xfrm>
            <a:custGeom>
              <a:avLst/>
              <a:gdLst/>
              <a:ahLst/>
              <a:cxnLst/>
              <a:rect l="l" t="t" r="r" b="b"/>
              <a:pathLst>
                <a:path w="10378" h="3717" extrusionOk="0">
                  <a:moveTo>
                    <a:pt x="1839" y="0"/>
                  </a:moveTo>
                  <a:cubicBezTo>
                    <a:pt x="830" y="0"/>
                    <a:pt x="0" y="830"/>
                    <a:pt x="0" y="1858"/>
                  </a:cubicBezTo>
                  <a:cubicBezTo>
                    <a:pt x="0" y="2886"/>
                    <a:pt x="830" y="3716"/>
                    <a:pt x="1839" y="3716"/>
                  </a:cubicBezTo>
                  <a:lnTo>
                    <a:pt x="8520" y="3716"/>
                  </a:lnTo>
                  <a:cubicBezTo>
                    <a:pt x="9548" y="3716"/>
                    <a:pt x="10378" y="2886"/>
                    <a:pt x="10378" y="1858"/>
                  </a:cubicBezTo>
                  <a:cubicBezTo>
                    <a:pt x="10378" y="830"/>
                    <a:pt x="9548" y="0"/>
                    <a:pt x="852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9"/>
            <p:cNvSpPr/>
            <p:nvPr/>
          </p:nvSpPr>
          <p:spPr>
            <a:xfrm>
              <a:off x="6989575" y="-4313025"/>
              <a:ext cx="211450" cy="189325"/>
            </a:xfrm>
            <a:custGeom>
              <a:avLst/>
              <a:gdLst/>
              <a:ahLst/>
              <a:cxnLst/>
              <a:rect l="l" t="t" r="r" b="b"/>
              <a:pathLst>
                <a:path w="8458" h="7573" extrusionOk="0">
                  <a:moveTo>
                    <a:pt x="6414" y="1"/>
                  </a:moveTo>
                  <a:cubicBezTo>
                    <a:pt x="5925" y="1"/>
                    <a:pt x="5438" y="188"/>
                    <a:pt x="5077" y="559"/>
                  </a:cubicBezTo>
                  <a:lnTo>
                    <a:pt x="1144" y="4493"/>
                  </a:lnTo>
                  <a:cubicBezTo>
                    <a:pt x="1" y="5851"/>
                    <a:pt x="1162" y="7572"/>
                    <a:pt x="2564" y="7572"/>
                  </a:cubicBezTo>
                  <a:cubicBezTo>
                    <a:pt x="2957" y="7572"/>
                    <a:pt x="3368" y="7437"/>
                    <a:pt x="3753" y="7122"/>
                  </a:cubicBezTo>
                  <a:lnTo>
                    <a:pt x="7706" y="3188"/>
                  </a:lnTo>
                  <a:cubicBezTo>
                    <a:pt x="8438" y="2476"/>
                    <a:pt x="8457" y="1271"/>
                    <a:pt x="7726" y="539"/>
                  </a:cubicBezTo>
                  <a:cubicBezTo>
                    <a:pt x="7365" y="179"/>
                    <a:pt x="6889" y="1"/>
                    <a:pt x="64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9"/>
            <p:cNvSpPr/>
            <p:nvPr/>
          </p:nvSpPr>
          <p:spPr>
            <a:xfrm>
              <a:off x="5525750" y="-4312400"/>
              <a:ext cx="199675" cy="191150"/>
            </a:xfrm>
            <a:custGeom>
              <a:avLst/>
              <a:gdLst/>
              <a:ahLst/>
              <a:cxnLst/>
              <a:rect l="l" t="t" r="r" b="b"/>
              <a:pathLst>
                <a:path w="7987" h="7646" extrusionOk="0">
                  <a:moveTo>
                    <a:pt x="2027" y="0"/>
                  </a:moveTo>
                  <a:cubicBezTo>
                    <a:pt x="1552" y="0"/>
                    <a:pt x="1078" y="178"/>
                    <a:pt x="712" y="534"/>
                  </a:cubicBezTo>
                  <a:cubicBezTo>
                    <a:pt x="1" y="1265"/>
                    <a:pt x="1" y="2432"/>
                    <a:pt x="712" y="3163"/>
                  </a:cubicBezTo>
                  <a:lnTo>
                    <a:pt x="4646" y="7097"/>
                  </a:lnTo>
                  <a:cubicBezTo>
                    <a:pt x="5012" y="7462"/>
                    <a:pt x="5486" y="7645"/>
                    <a:pt x="5960" y="7645"/>
                  </a:cubicBezTo>
                  <a:cubicBezTo>
                    <a:pt x="6435" y="7645"/>
                    <a:pt x="6909" y="7462"/>
                    <a:pt x="7275" y="7097"/>
                  </a:cubicBezTo>
                  <a:cubicBezTo>
                    <a:pt x="7986" y="6365"/>
                    <a:pt x="7986" y="5199"/>
                    <a:pt x="7275" y="4468"/>
                  </a:cubicBezTo>
                  <a:lnTo>
                    <a:pt x="3341" y="534"/>
                  </a:lnTo>
                  <a:cubicBezTo>
                    <a:pt x="2976" y="178"/>
                    <a:pt x="2501" y="0"/>
                    <a:pt x="202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9"/>
            <p:cNvSpPr/>
            <p:nvPr/>
          </p:nvSpPr>
          <p:spPr>
            <a:xfrm>
              <a:off x="6300625" y="-2358450"/>
              <a:ext cx="108250" cy="92700"/>
            </a:xfrm>
            <a:custGeom>
              <a:avLst/>
              <a:gdLst/>
              <a:ahLst/>
              <a:cxnLst/>
              <a:rect l="l" t="t" r="r" b="b"/>
              <a:pathLst>
                <a:path w="4330" h="3708" extrusionOk="0">
                  <a:moveTo>
                    <a:pt x="2491" y="0"/>
                  </a:moveTo>
                  <a:cubicBezTo>
                    <a:pt x="830" y="0"/>
                    <a:pt x="0" y="1977"/>
                    <a:pt x="1166" y="3163"/>
                  </a:cubicBezTo>
                  <a:cubicBezTo>
                    <a:pt x="1542" y="3539"/>
                    <a:pt x="2005" y="3707"/>
                    <a:pt x="2459" y="3707"/>
                  </a:cubicBezTo>
                  <a:cubicBezTo>
                    <a:pt x="3413" y="3707"/>
                    <a:pt x="4329" y="2963"/>
                    <a:pt x="4329" y="1838"/>
                  </a:cubicBezTo>
                  <a:cubicBezTo>
                    <a:pt x="4329" y="811"/>
                    <a:pt x="3499" y="0"/>
                    <a:pt x="249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9"/>
            <p:cNvSpPr/>
            <p:nvPr/>
          </p:nvSpPr>
          <p:spPr>
            <a:xfrm>
              <a:off x="5690800" y="-4220975"/>
              <a:ext cx="1343675" cy="1954950"/>
            </a:xfrm>
            <a:custGeom>
              <a:avLst/>
              <a:gdLst/>
              <a:ahLst/>
              <a:cxnLst/>
              <a:rect l="l" t="t" r="r" b="b"/>
              <a:pathLst>
                <a:path w="53747" h="78198" extrusionOk="0">
                  <a:moveTo>
                    <a:pt x="12968" y="9271"/>
                  </a:moveTo>
                  <a:cubicBezTo>
                    <a:pt x="15024" y="9271"/>
                    <a:pt x="16684" y="10911"/>
                    <a:pt x="16684" y="12967"/>
                  </a:cubicBezTo>
                  <a:lnTo>
                    <a:pt x="16684" y="20558"/>
                  </a:lnTo>
                  <a:lnTo>
                    <a:pt x="9271" y="20558"/>
                  </a:lnTo>
                  <a:lnTo>
                    <a:pt x="9271" y="12967"/>
                  </a:lnTo>
                  <a:cubicBezTo>
                    <a:pt x="9271" y="10911"/>
                    <a:pt x="10932" y="9271"/>
                    <a:pt x="12968" y="9271"/>
                  </a:cubicBezTo>
                  <a:close/>
                  <a:moveTo>
                    <a:pt x="24097" y="3697"/>
                  </a:moveTo>
                  <a:cubicBezTo>
                    <a:pt x="26152" y="3697"/>
                    <a:pt x="27793" y="5357"/>
                    <a:pt x="27793" y="7413"/>
                  </a:cubicBezTo>
                  <a:lnTo>
                    <a:pt x="27793" y="20558"/>
                  </a:lnTo>
                  <a:lnTo>
                    <a:pt x="20380" y="20558"/>
                  </a:lnTo>
                  <a:lnTo>
                    <a:pt x="20380" y="7413"/>
                  </a:lnTo>
                  <a:cubicBezTo>
                    <a:pt x="20380" y="5357"/>
                    <a:pt x="22041" y="3697"/>
                    <a:pt x="24097" y="3697"/>
                  </a:cubicBezTo>
                  <a:close/>
                  <a:moveTo>
                    <a:pt x="35215" y="9271"/>
                  </a:moveTo>
                  <a:cubicBezTo>
                    <a:pt x="37267" y="9276"/>
                    <a:pt x="38922" y="10915"/>
                    <a:pt x="38922" y="12967"/>
                  </a:cubicBezTo>
                  <a:lnTo>
                    <a:pt x="38922" y="25203"/>
                  </a:lnTo>
                  <a:cubicBezTo>
                    <a:pt x="38922" y="25717"/>
                    <a:pt x="38823" y="25875"/>
                    <a:pt x="38803" y="25875"/>
                  </a:cubicBezTo>
                  <a:cubicBezTo>
                    <a:pt x="38598" y="26080"/>
                    <a:pt x="37664" y="26122"/>
                    <a:pt x="36800" y="26122"/>
                  </a:cubicBezTo>
                  <a:cubicBezTo>
                    <a:pt x="36499" y="26122"/>
                    <a:pt x="36207" y="26117"/>
                    <a:pt x="35957" y="26112"/>
                  </a:cubicBezTo>
                  <a:lnTo>
                    <a:pt x="35225" y="26112"/>
                  </a:lnTo>
                  <a:cubicBezTo>
                    <a:pt x="33170" y="26112"/>
                    <a:pt x="31509" y="24452"/>
                    <a:pt x="31509" y="22416"/>
                  </a:cubicBezTo>
                  <a:lnTo>
                    <a:pt x="31509" y="12967"/>
                  </a:lnTo>
                  <a:cubicBezTo>
                    <a:pt x="31509" y="10915"/>
                    <a:pt x="33164" y="9276"/>
                    <a:pt x="35215" y="9271"/>
                  </a:cubicBezTo>
                  <a:close/>
                  <a:moveTo>
                    <a:pt x="46334" y="14825"/>
                  </a:moveTo>
                  <a:cubicBezTo>
                    <a:pt x="48390" y="14825"/>
                    <a:pt x="50031" y="16486"/>
                    <a:pt x="50031" y="18522"/>
                  </a:cubicBezTo>
                  <a:lnTo>
                    <a:pt x="50031" y="27970"/>
                  </a:lnTo>
                  <a:cubicBezTo>
                    <a:pt x="50031" y="30026"/>
                    <a:pt x="48390" y="31686"/>
                    <a:pt x="46334" y="31686"/>
                  </a:cubicBezTo>
                  <a:cubicBezTo>
                    <a:pt x="44279" y="31686"/>
                    <a:pt x="42618" y="30026"/>
                    <a:pt x="42618" y="27970"/>
                  </a:cubicBezTo>
                  <a:lnTo>
                    <a:pt x="42618" y="18522"/>
                  </a:lnTo>
                  <a:cubicBezTo>
                    <a:pt x="42618" y="16486"/>
                    <a:pt x="44279" y="14825"/>
                    <a:pt x="46334" y="14825"/>
                  </a:cubicBezTo>
                  <a:close/>
                  <a:moveTo>
                    <a:pt x="24097" y="0"/>
                  </a:moveTo>
                  <a:cubicBezTo>
                    <a:pt x="20321" y="0"/>
                    <a:pt x="17158" y="2827"/>
                    <a:pt x="16724" y="6583"/>
                  </a:cubicBezTo>
                  <a:cubicBezTo>
                    <a:pt x="15515" y="5872"/>
                    <a:pt x="14230" y="5548"/>
                    <a:pt x="12979" y="5548"/>
                  </a:cubicBezTo>
                  <a:cubicBezTo>
                    <a:pt x="9117" y="5548"/>
                    <a:pt x="5575" y="8637"/>
                    <a:pt x="5575" y="12967"/>
                  </a:cubicBezTo>
                  <a:lnTo>
                    <a:pt x="5575" y="20795"/>
                  </a:lnTo>
                  <a:cubicBezTo>
                    <a:pt x="2294" y="21645"/>
                    <a:pt x="1" y="24590"/>
                    <a:pt x="1" y="27970"/>
                  </a:cubicBezTo>
                  <a:lnTo>
                    <a:pt x="1" y="41886"/>
                  </a:lnTo>
                  <a:cubicBezTo>
                    <a:pt x="1" y="52026"/>
                    <a:pt x="8184" y="57877"/>
                    <a:pt x="11130" y="59637"/>
                  </a:cubicBezTo>
                  <a:lnTo>
                    <a:pt x="11130" y="76339"/>
                  </a:lnTo>
                  <a:cubicBezTo>
                    <a:pt x="11130" y="77367"/>
                    <a:pt x="11960" y="78198"/>
                    <a:pt x="12988" y="78198"/>
                  </a:cubicBezTo>
                  <a:lnTo>
                    <a:pt x="18542" y="78198"/>
                  </a:lnTo>
                  <a:cubicBezTo>
                    <a:pt x="19570" y="78198"/>
                    <a:pt x="20380" y="77367"/>
                    <a:pt x="20380" y="76339"/>
                  </a:cubicBezTo>
                  <a:cubicBezTo>
                    <a:pt x="20380" y="75312"/>
                    <a:pt x="19570" y="74501"/>
                    <a:pt x="18542" y="74501"/>
                  </a:cubicBezTo>
                  <a:lnTo>
                    <a:pt x="14826" y="74501"/>
                  </a:lnTo>
                  <a:lnTo>
                    <a:pt x="14826" y="58549"/>
                  </a:lnTo>
                  <a:cubicBezTo>
                    <a:pt x="14826" y="57858"/>
                    <a:pt x="14431" y="57205"/>
                    <a:pt x="13818" y="56909"/>
                  </a:cubicBezTo>
                  <a:cubicBezTo>
                    <a:pt x="13699" y="56849"/>
                    <a:pt x="3717" y="51690"/>
                    <a:pt x="3717" y="41886"/>
                  </a:cubicBezTo>
                  <a:lnTo>
                    <a:pt x="3717" y="27970"/>
                  </a:lnTo>
                  <a:cubicBezTo>
                    <a:pt x="3717" y="25934"/>
                    <a:pt x="5377" y="24274"/>
                    <a:pt x="7413" y="24274"/>
                  </a:cubicBezTo>
                  <a:lnTo>
                    <a:pt x="27615" y="24274"/>
                  </a:lnTo>
                  <a:cubicBezTo>
                    <a:pt x="26726" y="28583"/>
                    <a:pt x="22930" y="31686"/>
                    <a:pt x="18542" y="31686"/>
                  </a:cubicBezTo>
                  <a:lnTo>
                    <a:pt x="12988" y="31686"/>
                  </a:lnTo>
                  <a:cubicBezTo>
                    <a:pt x="11960" y="31686"/>
                    <a:pt x="11130" y="32517"/>
                    <a:pt x="11130" y="33544"/>
                  </a:cubicBezTo>
                  <a:cubicBezTo>
                    <a:pt x="11130" y="34552"/>
                    <a:pt x="11960" y="35383"/>
                    <a:pt x="12988" y="35383"/>
                  </a:cubicBezTo>
                  <a:cubicBezTo>
                    <a:pt x="21171" y="35402"/>
                    <a:pt x="27793" y="42024"/>
                    <a:pt x="27813" y="50208"/>
                  </a:cubicBezTo>
                  <a:cubicBezTo>
                    <a:pt x="27813" y="51236"/>
                    <a:pt x="28623" y="52066"/>
                    <a:pt x="29651" y="52066"/>
                  </a:cubicBezTo>
                  <a:cubicBezTo>
                    <a:pt x="30679" y="52066"/>
                    <a:pt x="31509" y="51236"/>
                    <a:pt x="31509" y="50208"/>
                  </a:cubicBezTo>
                  <a:cubicBezTo>
                    <a:pt x="31509" y="45108"/>
                    <a:pt x="35660" y="40957"/>
                    <a:pt x="40780" y="40957"/>
                  </a:cubicBezTo>
                  <a:cubicBezTo>
                    <a:pt x="41808" y="40957"/>
                    <a:pt x="42618" y="40127"/>
                    <a:pt x="42618" y="39099"/>
                  </a:cubicBezTo>
                  <a:cubicBezTo>
                    <a:pt x="42618" y="38071"/>
                    <a:pt x="41808" y="37241"/>
                    <a:pt x="40780" y="37241"/>
                  </a:cubicBezTo>
                  <a:cubicBezTo>
                    <a:pt x="36471" y="37241"/>
                    <a:pt x="32438" y="39395"/>
                    <a:pt x="30027" y="42953"/>
                  </a:cubicBezTo>
                  <a:cubicBezTo>
                    <a:pt x="28564" y="39534"/>
                    <a:pt x="26093" y="36628"/>
                    <a:pt x="22970" y="34612"/>
                  </a:cubicBezTo>
                  <a:cubicBezTo>
                    <a:pt x="26192" y="33426"/>
                    <a:pt x="28801" y="31034"/>
                    <a:pt x="30284" y="27950"/>
                  </a:cubicBezTo>
                  <a:cubicBezTo>
                    <a:pt x="31628" y="29156"/>
                    <a:pt x="33387" y="29828"/>
                    <a:pt x="35225" y="29828"/>
                  </a:cubicBezTo>
                  <a:lnTo>
                    <a:pt x="36629" y="29828"/>
                  </a:lnTo>
                  <a:cubicBezTo>
                    <a:pt x="36733" y="29831"/>
                    <a:pt x="36836" y="29832"/>
                    <a:pt x="36940" y="29832"/>
                  </a:cubicBezTo>
                  <a:cubicBezTo>
                    <a:pt x="37667" y="29832"/>
                    <a:pt x="38393" y="29771"/>
                    <a:pt x="39119" y="29650"/>
                  </a:cubicBezTo>
                  <a:cubicBezTo>
                    <a:pt x="39890" y="33011"/>
                    <a:pt x="42895" y="35383"/>
                    <a:pt x="46334" y="35383"/>
                  </a:cubicBezTo>
                  <a:cubicBezTo>
                    <a:pt x="47639" y="35383"/>
                    <a:pt x="48924" y="35047"/>
                    <a:pt x="50051" y="34394"/>
                  </a:cubicBezTo>
                  <a:lnTo>
                    <a:pt x="50051" y="41886"/>
                  </a:lnTo>
                  <a:cubicBezTo>
                    <a:pt x="50051" y="51690"/>
                    <a:pt x="40048" y="56849"/>
                    <a:pt x="39950" y="56889"/>
                  </a:cubicBezTo>
                  <a:cubicBezTo>
                    <a:pt x="39317" y="57205"/>
                    <a:pt x="38922" y="57858"/>
                    <a:pt x="38922" y="58549"/>
                  </a:cubicBezTo>
                  <a:lnTo>
                    <a:pt x="38922" y="74501"/>
                  </a:lnTo>
                  <a:lnTo>
                    <a:pt x="35225" y="74501"/>
                  </a:lnTo>
                  <a:cubicBezTo>
                    <a:pt x="34197" y="74501"/>
                    <a:pt x="33367" y="75312"/>
                    <a:pt x="33367" y="76339"/>
                  </a:cubicBezTo>
                  <a:cubicBezTo>
                    <a:pt x="33367" y="77367"/>
                    <a:pt x="34197" y="78198"/>
                    <a:pt x="35225" y="78198"/>
                  </a:cubicBezTo>
                  <a:lnTo>
                    <a:pt x="40780" y="78198"/>
                  </a:lnTo>
                  <a:cubicBezTo>
                    <a:pt x="41808" y="78198"/>
                    <a:pt x="42638" y="77367"/>
                    <a:pt x="42638" y="76339"/>
                  </a:cubicBezTo>
                  <a:lnTo>
                    <a:pt x="42638" y="59637"/>
                  </a:lnTo>
                  <a:cubicBezTo>
                    <a:pt x="45563" y="57858"/>
                    <a:pt x="53747" y="52026"/>
                    <a:pt x="53747" y="41886"/>
                  </a:cubicBezTo>
                  <a:lnTo>
                    <a:pt x="53747" y="18522"/>
                  </a:lnTo>
                  <a:cubicBezTo>
                    <a:pt x="53747" y="14192"/>
                    <a:pt x="50194" y="11102"/>
                    <a:pt x="46326" y="11102"/>
                  </a:cubicBezTo>
                  <a:cubicBezTo>
                    <a:pt x="45073" y="11102"/>
                    <a:pt x="43788" y="11426"/>
                    <a:pt x="42579" y="12137"/>
                  </a:cubicBezTo>
                  <a:cubicBezTo>
                    <a:pt x="42140" y="8187"/>
                    <a:pt x="38800" y="5548"/>
                    <a:pt x="35218" y="5548"/>
                  </a:cubicBezTo>
                  <a:cubicBezTo>
                    <a:pt x="33960" y="5548"/>
                    <a:pt x="32672" y="5873"/>
                    <a:pt x="31470" y="6583"/>
                  </a:cubicBezTo>
                  <a:cubicBezTo>
                    <a:pt x="31035" y="2827"/>
                    <a:pt x="27872" y="0"/>
                    <a:pt x="2409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35" name="Google Shape;1135;p29"/>
          <p:cNvCxnSpPr/>
          <p:nvPr/>
        </p:nvCxnSpPr>
        <p:spPr>
          <a:xfrm>
            <a:off x="2838450" y="2886075"/>
            <a:ext cx="11715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37" name="Google Shape;1137;p29"/>
          <p:cNvCxnSpPr/>
          <p:nvPr/>
        </p:nvCxnSpPr>
        <p:spPr>
          <a:xfrm>
            <a:off x="5125950" y="2886075"/>
            <a:ext cx="11715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44597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endParaRPr dirty="0"/>
          </a:p>
        </p:txBody>
      </p:sp>
      <p:sp>
        <p:nvSpPr>
          <p:cNvPr id="203" name="Google Shape;203;p18"/>
          <p:cNvSpPr txBox="1"/>
          <p:nvPr/>
        </p:nvSpPr>
        <p:spPr>
          <a:xfrm>
            <a:off x="895465" y="1852914"/>
            <a:ext cx="1509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Kaggle</a:t>
            </a:r>
            <a:endParaRPr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696725" y="2115175"/>
            <a:ext cx="19071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+mj-lt"/>
                <a:ea typeface="EB Garamond"/>
                <a:cs typeface="EB Garamond"/>
                <a:sym typeface="EB Garamond"/>
              </a:rPr>
              <a:t>T</a:t>
            </a:r>
            <a:r>
              <a:rPr lang="en" sz="1200" dirty="0">
                <a:solidFill>
                  <a:srgbClr val="434343"/>
                </a:solidFill>
                <a:latin typeface="+mj-lt"/>
                <a:ea typeface="EB Garamond"/>
                <a:cs typeface="EB Garamond"/>
                <a:sym typeface="EB Garamond"/>
              </a:rPr>
              <a:t>est, train</a:t>
            </a:r>
            <a:endParaRPr sz="1200" dirty="0">
              <a:solidFill>
                <a:srgbClr val="434343"/>
              </a:solidFill>
              <a:latin typeface="+mj-lt"/>
              <a:ea typeface="EB Garamond"/>
              <a:cs typeface="EB Garamond"/>
              <a:sym typeface="EB Garamond"/>
            </a:endParaRPr>
          </a:p>
        </p:txBody>
      </p:sp>
      <p:sp>
        <p:nvSpPr>
          <p:cNvPr id="205" name="Google Shape;205;p18"/>
          <p:cNvSpPr/>
          <p:nvPr/>
        </p:nvSpPr>
        <p:spPr>
          <a:xfrm>
            <a:off x="1054172" y="3475424"/>
            <a:ext cx="229759" cy="137087"/>
          </a:xfrm>
          <a:custGeom>
            <a:avLst/>
            <a:gdLst/>
            <a:ahLst/>
            <a:cxnLst/>
            <a:rect l="l" t="t" r="r" b="b"/>
            <a:pathLst>
              <a:path w="14231" h="8491" extrusionOk="0">
                <a:moveTo>
                  <a:pt x="7316" y="1"/>
                </a:moveTo>
                <a:cubicBezTo>
                  <a:pt x="7155" y="1"/>
                  <a:pt x="6992" y="7"/>
                  <a:pt x="6828" y="19"/>
                </a:cubicBezTo>
                <a:cubicBezTo>
                  <a:pt x="2658" y="339"/>
                  <a:pt x="0" y="4603"/>
                  <a:pt x="1541" y="8491"/>
                </a:cubicBezTo>
                <a:lnTo>
                  <a:pt x="12201" y="8491"/>
                </a:lnTo>
                <a:cubicBezTo>
                  <a:pt x="12745" y="8482"/>
                  <a:pt x="13215" y="8106"/>
                  <a:pt x="13346" y="7580"/>
                </a:cubicBezTo>
                <a:cubicBezTo>
                  <a:pt x="14230" y="3665"/>
                  <a:pt x="11241" y="1"/>
                  <a:pt x="7316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8"/>
          <p:cNvSpPr txBox="1"/>
          <p:nvPr/>
        </p:nvSpPr>
        <p:spPr>
          <a:xfrm>
            <a:off x="3765181" y="1852914"/>
            <a:ext cx="13434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Cleanup</a:t>
            </a:r>
            <a:endParaRPr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7" name="Google Shape;207;p18"/>
          <p:cNvSpPr txBox="1"/>
          <p:nvPr/>
        </p:nvSpPr>
        <p:spPr>
          <a:xfrm>
            <a:off x="3483500" y="1872841"/>
            <a:ext cx="1907100" cy="698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+mj-lt"/>
                <a:ea typeface="EB Garamond"/>
                <a:cs typeface="EB Garamond"/>
                <a:sym typeface="EB Garamond"/>
              </a:rPr>
              <a:t>Impute</a:t>
            </a:r>
            <a:r>
              <a:rPr lang="en-US" sz="12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NAs</a:t>
            </a:r>
            <a:endParaRPr sz="12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8" name="Google Shape;208;p18"/>
          <p:cNvSpPr txBox="1"/>
          <p:nvPr/>
        </p:nvSpPr>
        <p:spPr>
          <a:xfrm>
            <a:off x="6447917" y="1852914"/>
            <a:ext cx="1626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Analysis</a:t>
            </a:r>
            <a:endParaRPr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9" name="Google Shape;209;p18"/>
          <p:cNvSpPr txBox="1"/>
          <p:nvPr/>
        </p:nvSpPr>
        <p:spPr>
          <a:xfrm>
            <a:off x="6307525" y="2115175"/>
            <a:ext cx="19071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EDA, Modelling</a:t>
            </a:r>
            <a:endParaRPr sz="1200" dirty="0">
              <a:solidFill>
                <a:srgbClr val="434343"/>
              </a:solidFill>
              <a:latin typeface="+mn-lt"/>
              <a:ea typeface="EB Garamond"/>
              <a:cs typeface="EB Garamond"/>
              <a:sym typeface="EB Garamond"/>
            </a:endParaRPr>
          </a:p>
        </p:txBody>
      </p:sp>
      <p:sp>
        <p:nvSpPr>
          <p:cNvPr id="210" name="Google Shape;210;p18"/>
          <p:cNvSpPr/>
          <p:nvPr/>
        </p:nvSpPr>
        <p:spPr>
          <a:xfrm>
            <a:off x="895475" y="3332174"/>
            <a:ext cx="5671580" cy="45719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18"/>
          <p:cNvGrpSpPr/>
          <p:nvPr/>
        </p:nvGrpSpPr>
        <p:grpSpPr>
          <a:xfrm>
            <a:off x="1135116" y="2932717"/>
            <a:ext cx="1028570" cy="677894"/>
            <a:chOff x="1928200" y="3132125"/>
            <a:chExt cx="1512825" cy="997050"/>
          </a:xfrm>
        </p:grpSpPr>
        <p:sp>
          <p:nvSpPr>
            <p:cNvPr id="212" name="Google Shape;212;p18"/>
            <p:cNvSpPr/>
            <p:nvPr/>
          </p:nvSpPr>
          <p:spPr>
            <a:xfrm>
              <a:off x="2718300" y="3132125"/>
              <a:ext cx="416325" cy="261200"/>
            </a:xfrm>
            <a:custGeom>
              <a:avLst/>
              <a:gdLst/>
              <a:ahLst/>
              <a:cxnLst/>
              <a:rect l="l" t="t" r="r" b="b"/>
              <a:pathLst>
                <a:path w="16653" h="10448" extrusionOk="0">
                  <a:moveTo>
                    <a:pt x="8336" y="1"/>
                  </a:moveTo>
                  <a:cubicBezTo>
                    <a:pt x="6313" y="1"/>
                    <a:pt x="4597" y="1526"/>
                    <a:pt x="4396" y="3554"/>
                  </a:cubicBezTo>
                  <a:cubicBezTo>
                    <a:pt x="4104" y="3469"/>
                    <a:pt x="3804" y="3432"/>
                    <a:pt x="3503" y="3432"/>
                  </a:cubicBezTo>
                  <a:cubicBezTo>
                    <a:pt x="1569" y="3432"/>
                    <a:pt x="0" y="5000"/>
                    <a:pt x="0" y="6935"/>
                  </a:cubicBezTo>
                  <a:cubicBezTo>
                    <a:pt x="0" y="8869"/>
                    <a:pt x="1569" y="10447"/>
                    <a:pt x="3503" y="10447"/>
                  </a:cubicBezTo>
                  <a:lnTo>
                    <a:pt x="13581" y="10447"/>
                  </a:lnTo>
                  <a:cubicBezTo>
                    <a:pt x="15271" y="10447"/>
                    <a:pt x="16652" y="9067"/>
                    <a:pt x="16652" y="7376"/>
                  </a:cubicBezTo>
                  <a:cubicBezTo>
                    <a:pt x="16652" y="5682"/>
                    <a:pt x="15281" y="4305"/>
                    <a:pt x="13598" y="4305"/>
                  </a:cubicBezTo>
                  <a:cubicBezTo>
                    <a:pt x="13592" y="4305"/>
                    <a:pt x="13587" y="4305"/>
                    <a:pt x="13581" y="4305"/>
                  </a:cubicBezTo>
                  <a:cubicBezTo>
                    <a:pt x="13093" y="4305"/>
                    <a:pt x="12614" y="4418"/>
                    <a:pt x="12182" y="4643"/>
                  </a:cubicBezTo>
                  <a:cubicBezTo>
                    <a:pt x="12238" y="4389"/>
                    <a:pt x="12266" y="4127"/>
                    <a:pt x="12266" y="3864"/>
                  </a:cubicBezTo>
                  <a:cubicBezTo>
                    <a:pt x="12219" y="1779"/>
                    <a:pt x="10557" y="88"/>
                    <a:pt x="8481" y="3"/>
                  </a:cubicBezTo>
                  <a:cubicBezTo>
                    <a:pt x="8432" y="2"/>
                    <a:pt x="8384" y="1"/>
                    <a:pt x="8336" y="1"/>
                  </a:cubicBezTo>
                  <a:close/>
                </a:path>
              </a:pathLst>
            </a:custGeom>
            <a:solidFill>
              <a:srgbClr val="FFF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2850725" y="3580650"/>
              <a:ext cx="512350" cy="548525"/>
            </a:xfrm>
            <a:custGeom>
              <a:avLst/>
              <a:gdLst/>
              <a:ahLst/>
              <a:cxnLst/>
              <a:rect l="l" t="t" r="r" b="b"/>
              <a:pathLst>
                <a:path w="20494" h="21941" extrusionOk="0">
                  <a:moveTo>
                    <a:pt x="10242" y="1"/>
                  </a:moveTo>
                  <a:cubicBezTo>
                    <a:pt x="9942" y="1"/>
                    <a:pt x="9641" y="76"/>
                    <a:pt x="9373" y="226"/>
                  </a:cubicBezTo>
                  <a:lnTo>
                    <a:pt x="892" y="5054"/>
                  </a:lnTo>
                  <a:cubicBezTo>
                    <a:pt x="338" y="5364"/>
                    <a:pt x="0" y="5946"/>
                    <a:pt x="0" y="6585"/>
                  </a:cubicBezTo>
                  <a:lnTo>
                    <a:pt x="0" y="20184"/>
                  </a:lnTo>
                  <a:cubicBezTo>
                    <a:pt x="0" y="21151"/>
                    <a:pt x="789" y="21940"/>
                    <a:pt x="1756" y="21940"/>
                  </a:cubicBezTo>
                  <a:lnTo>
                    <a:pt x="18728" y="21940"/>
                  </a:lnTo>
                  <a:cubicBezTo>
                    <a:pt x="19705" y="21940"/>
                    <a:pt x="20493" y="21151"/>
                    <a:pt x="20493" y="20175"/>
                  </a:cubicBezTo>
                  <a:lnTo>
                    <a:pt x="20493" y="6585"/>
                  </a:lnTo>
                  <a:cubicBezTo>
                    <a:pt x="20493" y="5946"/>
                    <a:pt x="20155" y="5364"/>
                    <a:pt x="19601" y="5054"/>
                  </a:cubicBezTo>
                  <a:lnTo>
                    <a:pt x="11111" y="226"/>
                  </a:lnTo>
                  <a:cubicBezTo>
                    <a:pt x="10843" y="76"/>
                    <a:pt x="10543" y="1"/>
                    <a:pt x="10242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2993700" y="3850450"/>
              <a:ext cx="226375" cy="278725"/>
            </a:xfrm>
            <a:custGeom>
              <a:avLst/>
              <a:gdLst/>
              <a:ahLst/>
              <a:cxnLst/>
              <a:rect l="l" t="t" r="r" b="b"/>
              <a:pathLst>
                <a:path w="9055" h="11149" extrusionOk="0">
                  <a:moveTo>
                    <a:pt x="1757" y="0"/>
                  </a:moveTo>
                  <a:cubicBezTo>
                    <a:pt x="780" y="0"/>
                    <a:pt x="1" y="780"/>
                    <a:pt x="1" y="1756"/>
                  </a:cubicBezTo>
                  <a:lnTo>
                    <a:pt x="1" y="11148"/>
                  </a:lnTo>
                  <a:lnTo>
                    <a:pt x="9055" y="11148"/>
                  </a:lnTo>
                  <a:lnTo>
                    <a:pt x="9055" y="1756"/>
                  </a:lnTo>
                  <a:cubicBezTo>
                    <a:pt x="9055" y="780"/>
                    <a:pt x="8266" y="0"/>
                    <a:pt x="729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2844375" y="3580650"/>
              <a:ext cx="596650" cy="250800"/>
            </a:xfrm>
            <a:custGeom>
              <a:avLst/>
              <a:gdLst/>
              <a:ahLst/>
              <a:cxnLst/>
              <a:rect l="l" t="t" r="r" b="b"/>
              <a:pathLst>
                <a:path w="23866" h="10032" extrusionOk="0">
                  <a:moveTo>
                    <a:pt x="10496" y="1"/>
                  </a:moveTo>
                  <a:cubicBezTo>
                    <a:pt x="10196" y="1"/>
                    <a:pt x="9895" y="76"/>
                    <a:pt x="9627" y="226"/>
                  </a:cubicBezTo>
                  <a:lnTo>
                    <a:pt x="1137" y="5054"/>
                  </a:lnTo>
                  <a:cubicBezTo>
                    <a:pt x="292" y="5533"/>
                    <a:pt x="1" y="6613"/>
                    <a:pt x="480" y="7458"/>
                  </a:cubicBezTo>
                  <a:cubicBezTo>
                    <a:pt x="803" y="8028"/>
                    <a:pt x="1399" y="8346"/>
                    <a:pt x="2012" y="8346"/>
                  </a:cubicBezTo>
                  <a:cubicBezTo>
                    <a:pt x="2308" y="8346"/>
                    <a:pt x="2608" y="8272"/>
                    <a:pt x="2884" y="8116"/>
                  </a:cubicBezTo>
                  <a:lnTo>
                    <a:pt x="10501" y="3786"/>
                  </a:lnTo>
                  <a:lnTo>
                    <a:pt x="21086" y="9797"/>
                  </a:lnTo>
                  <a:cubicBezTo>
                    <a:pt x="21347" y="9946"/>
                    <a:pt x="21646" y="10031"/>
                    <a:pt x="21954" y="10031"/>
                  </a:cubicBezTo>
                  <a:lnTo>
                    <a:pt x="21954" y="10031"/>
                  </a:lnTo>
                  <a:cubicBezTo>
                    <a:pt x="22751" y="10029"/>
                    <a:pt x="23453" y="9495"/>
                    <a:pt x="23659" y="8726"/>
                  </a:cubicBezTo>
                  <a:cubicBezTo>
                    <a:pt x="23866" y="7946"/>
                    <a:pt x="23518" y="7129"/>
                    <a:pt x="22823" y="6735"/>
                  </a:cubicBezTo>
                  <a:lnTo>
                    <a:pt x="11365" y="226"/>
                  </a:lnTo>
                  <a:cubicBezTo>
                    <a:pt x="11097" y="76"/>
                    <a:pt x="10797" y="1"/>
                    <a:pt x="10496" y="1"/>
                  </a:cubicBezTo>
                  <a:close/>
                  <a:moveTo>
                    <a:pt x="21954" y="10031"/>
                  </a:moveTo>
                  <a:lnTo>
                    <a:pt x="21954" y="10031"/>
                  </a:lnTo>
                  <a:cubicBezTo>
                    <a:pt x="21953" y="10031"/>
                    <a:pt x="21951" y="10031"/>
                    <a:pt x="21950" y="10031"/>
                  </a:cubicBezTo>
                  <a:lnTo>
                    <a:pt x="21959" y="10031"/>
                  </a:lnTo>
                  <a:cubicBezTo>
                    <a:pt x="21957" y="10031"/>
                    <a:pt x="21956" y="10031"/>
                    <a:pt x="21954" y="1003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2015075" y="3146825"/>
              <a:ext cx="912200" cy="982350"/>
            </a:xfrm>
            <a:custGeom>
              <a:avLst/>
              <a:gdLst/>
              <a:ahLst/>
              <a:cxnLst/>
              <a:rect l="l" t="t" r="r" b="b"/>
              <a:pathLst>
                <a:path w="36488" h="39294" extrusionOk="0">
                  <a:moveTo>
                    <a:pt x="18241" y="0"/>
                  </a:moveTo>
                  <a:cubicBezTo>
                    <a:pt x="17941" y="0"/>
                    <a:pt x="17643" y="78"/>
                    <a:pt x="17375" y="233"/>
                  </a:cubicBezTo>
                  <a:lnTo>
                    <a:pt x="892" y="9596"/>
                  </a:lnTo>
                  <a:cubicBezTo>
                    <a:pt x="338" y="9906"/>
                    <a:pt x="0" y="10488"/>
                    <a:pt x="0" y="11118"/>
                  </a:cubicBezTo>
                  <a:lnTo>
                    <a:pt x="0" y="37537"/>
                  </a:lnTo>
                  <a:cubicBezTo>
                    <a:pt x="0" y="38504"/>
                    <a:pt x="789" y="39293"/>
                    <a:pt x="1757" y="39293"/>
                  </a:cubicBezTo>
                  <a:lnTo>
                    <a:pt x="36488" y="39293"/>
                  </a:lnTo>
                  <a:lnTo>
                    <a:pt x="36488" y="11118"/>
                  </a:lnTo>
                  <a:cubicBezTo>
                    <a:pt x="36488" y="10488"/>
                    <a:pt x="36140" y="9906"/>
                    <a:pt x="35596" y="9596"/>
                  </a:cubicBezTo>
                  <a:lnTo>
                    <a:pt x="19113" y="233"/>
                  </a:lnTo>
                  <a:cubicBezTo>
                    <a:pt x="18841" y="78"/>
                    <a:pt x="18540" y="0"/>
                    <a:pt x="18241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2282025" y="3668700"/>
              <a:ext cx="378300" cy="460475"/>
            </a:xfrm>
            <a:custGeom>
              <a:avLst/>
              <a:gdLst/>
              <a:ahLst/>
              <a:cxnLst/>
              <a:rect l="l" t="t" r="r" b="b"/>
              <a:pathLst>
                <a:path w="15132" h="18419" extrusionOk="0">
                  <a:moveTo>
                    <a:pt x="1757" y="1"/>
                  </a:moveTo>
                  <a:cubicBezTo>
                    <a:pt x="780" y="1"/>
                    <a:pt x="1" y="790"/>
                    <a:pt x="1" y="1757"/>
                  </a:cubicBezTo>
                  <a:lnTo>
                    <a:pt x="1" y="18418"/>
                  </a:lnTo>
                  <a:lnTo>
                    <a:pt x="15131" y="18418"/>
                  </a:lnTo>
                  <a:lnTo>
                    <a:pt x="15131" y="1757"/>
                  </a:lnTo>
                  <a:cubicBezTo>
                    <a:pt x="15131" y="790"/>
                    <a:pt x="14342" y="1"/>
                    <a:pt x="1337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1928200" y="3146825"/>
              <a:ext cx="1083150" cy="367875"/>
            </a:xfrm>
            <a:custGeom>
              <a:avLst/>
              <a:gdLst/>
              <a:ahLst/>
              <a:cxnLst/>
              <a:rect l="l" t="t" r="r" b="b"/>
              <a:pathLst>
                <a:path w="43326" h="14715" extrusionOk="0">
                  <a:moveTo>
                    <a:pt x="21716" y="0"/>
                  </a:moveTo>
                  <a:cubicBezTo>
                    <a:pt x="21416" y="0"/>
                    <a:pt x="21118" y="78"/>
                    <a:pt x="20850" y="233"/>
                  </a:cubicBezTo>
                  <a:lnTo>
                    <a:pt x="1146" y="11418"/>
                  </a:lnTo>
                  <a:cubicBezTo>
                    <a:pt x="301" y="11897"/>
                    <a:pt x="0" y="12977"/>
                    <a:pt x="489" y="13823"/>
                  </a:cubicBezTo>
                  <a:cubicBezTo>
                    <a:pt x="812" y="14392"/>
                    <a:pt x="1403" y="14710"/>
                    <a:pt x="2014" y="14710"/>
                  </a:cubicBezTo>
                  <a:cubicBezTo>
                    <a:pt x="2309" y="14710"/>
                    <a:pt x="2608" y="14636"/>
                    <a:pt x="2884" y="14480"/>
                  </a:cubicBezTo>
                  <a:lnTo>
                    <a:pt x="21714" y="3783"/>
                  </a:lnTo>
                  <a:lnTo>
                    <a:pt x="40545" y="14480"/>
                  </a:lnTo>
                  <a:cubicBezTo>
                    <a:pt x="40808" y="14630"/>
                    <a:pt x="41109" y="14705"/>
                    <a:pt x="41419" y="14715"/>
                  </a:cubicBezTo>
                  <a:cubicBezTo>
                    <a:pt x="42217" y="14715"/>
                    <a:pt x="42921" y="14179"/>
                    <a:pt x="43119" y="13409"/>
                  </a:cubicBezTo>
                  <a:cubicBezTo>
                    <a:pt x="43325" y="12630"/>
                    <a:pt x="42987" y="11813"/>
                    <a:pt x="42292" y="11418"/>
                  </a:cubicBezTo>
                  <a:lnTo>
                    <a:pt x="22588" y="233"/>
                  </a:lnTo>
                  <a:cubicBezTo>
                    <a:pt x="22316" y="78"/>
                    <a:pt x="22015" y="0"/>
                    <a:pt x="21716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18"/>
          <p:cNvGrpSpPr/>
          <p:nvPr/>
        </p:nvGrpSpPr>
        <p:grpSpPr>
          <a:xfrm>
            <a:off x="3940473" y="2787168"/>
            <a:ext cx="993176" cy="823443"/>
            <a:chOff x="202950" y="1579375"/>
            <a:chExt cx="1537900" cy="1275075"/>
          </a:xfrm>
        </p:grpSpPr>
        <p:sp>
          <p:nvSpPr>
            <p:cNvPr id="220" name="Google Shape;220;p18"/>
            <p:cNvSpPr/>
            <p:nvPr/>
          </p:nvSpPr>
          <p:spPr>
            <a:xfrm>
              <a:off x="1221225" y="2527600"/>
              <a:ext cx="519625" cy="326850"/>
            </a:xfrm>
            <a:custGeom>
              <a:avLst/>
              <a:gdLst/>
              <a:ahLst/>
              <a:cxnLst/>
              <a:rect l="l" t="t" r="r" b="b"/>
              <a:pathLst>
                <a:path w="20785" h="13074" extrusionOk="0">
                  <a:moveTo>
                    <a:pt x="11242" y="0"/>
                  </a:moveTo>
                  <a:cubicBezTo>
                    <a:pt x="10960" y="0"/>
                    <a:pt x="10698" y="19"/>
                    <a:pt x="10425" y="38"/>
                  </a:cubicBezTo>
                  <a:cubicBezTo>
                    <a:pt x="4048" y="583"/>
                    <a:pt x="0" y="7119"/>
                    <a:pt x="2357" y="13074"/>
                  </a:cubicBezTo>
                  <a:lnTo>
                    <a:pt x="19282" y="13074"/>
                  </a:lnTo>
                  <a:cubicBezTo>
                    <a:pt x="19798" y="13074"/>
                    <a:pt x="20259" y="12726"/>
                    <a:pt x="20409" y="12229"/>
                  </a:cubicBezTo>
                  <a:cubicBezTo>
                    <a:pt x="20662" y="11355"/>
                    <a:pt x="20784" y="10463"/>
                    <a:pt x="20784" y="9561"/>
                  </a:cubicBezTo>
                  <a:cubicBezTo>
                    <a:pt x="20784" y="4283"/>
                    <a:pt x="16511" y="10"/>
                    <a:pt x="11242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1221225" y="2528550"/>
              <a:ext cx="388125" cy="325900"/>
            </a:xfrm>
            <a:custGeom>
              <a:avLst/>
              <a:gdLst/>
              <a:ahLst/>
              <a:cxnLst/>
              <a:rect l="l" t="t" r="r" b="b"/>
              <a:pathLst>
                <a:path w="15525" h="13036" extrusionOk="0">
                  <a:moveTo>
                    <a:pt x="10425" y="0"/>
                  </a:moveTo>
                  <a:cubicBezTo>
                    <a:pt x="4048" y="545"/>
                    <a:pt x="0" y="7081"/>
                    <a:pt x="2357" y="13036"/>
                  </a:cubicBezTo>
                  <a:lnTo>
                    <a:pt x="15177" y="13036"/>
                  </a:lnTo>
                  <a:cubicBezTo>
                    <a:pt x="15412" y="12294"/>
                    <a:pt x="15525" y="11524"/>
                    <a:pt x="15525" y="10754"/>
                  </a:cubicBezTo>
                  <a:cubicBezTo>
                    <a:pt x="15525" y="7513"/>
                    <a:pt x="13478" y="4630"/>
                    <a:pt x="10425" y="3541"/>
                  </a:cubicBezTo>
                  <a:lnTo>
                    <a:pt x="10425" y="0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202950" y="2527725"/>
              <a:ext cx="513475" cy="326725"/>
            </a:xfrm>
            <a:custGeom>
              <a:avLst/>
              <a:gdLst/>
              <a:ahLst/>
              <a:cxnLst/>
              <a:rect l="l" t="t" r="r" b="b"/>
              <a:pathLst>
                <a:path w="20539" h="13069" extrusionOk="0">
                  <a:moveTo>
                    <a:pt x="10943" y="0"/>
                  </a:moveTo>
                  <a:cubicBezTo>
                    <a:pt x="4641" y="0"/>
                    <a:pt x="0" y="6072"/>
                    <a:pt x="1783" y="12224"/>
                  </a:cubicBezTo>
                  <a:cubicBezTo>
                    <a:pt x="1933" y="12721"/>
                    <a:pt x="2393" y="13069"/>
                    <a:pt x="2910" y="13069"/>
                  </a:cubicBezTo>
                  <a:lnTo>
                    <a:pt x="19843" y="13069"/>
                  </a:lnTo>
                  <a:cubicBezTo>
                    <a:pt x="20313" y="11886"/>
                    <a:pt x="20538" y="10627"/>
                    <a:pt x="20510" y="9359"/>
                  </a:cubicBezTo>
                  <a:cubicBezTo>
                    <a:pt x="20416" y="4381"/>
                    <a:pt x="16444" y="268"/>
                    <a:pt x="11466" y="14"/>
                  </a:cubicBezTo>
                  <a:cubicBezTo>
                    <a:pt x="11290" y="5"/>
                    <a:pt x="11116" y="0"/>
                    <a:pt x="1094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476900" y="1599450"/>
              <a:ext cx="968575" cy="1254775"/>
            </a:xfrm>
            <a:custGeom>
              <a:avLst/>
              <a:gdLst/>
              <a:ahLst/>
              <a:cxnLst/>
              <a:rect l="l" t="t" r="r" b="b"/>
              <a:pathLst>
                <a:path w="38743" h="50191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49017"/>
                  </a:lnTo>
                  <a:cubicBezTo>
                    <a:pt x="1" y="49665"/>
                    <a:pt x="527" y="50191"/>
                    <a:pt x="1175" y="50191"/>
                  </a:cubicBezTo>
                  <a:lnTo>
                    <a:pt x="38742" y="50191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715225" y="2123975"/>
              <a:ext cx="730250" cy="730475"/>
            </a:xfrm>
            <a:custGeom>
              <a:avLst/>
              <a:gdLst/>
              <a:ahLst/>
              <a:cxnLst/>
              <a:rect l="l" t="t" r="r" b="b"/>
              <a:pathLst>
                <a:path w="29210" h="29219" extrusionOk="0">
                  <a:moveTo>
                    <a:pt x="29209" y="1"/>
                  </a:moveTo>
                  <a:lnTo>
                    <a:pt x="0" y="29219"/>
                  </a:lnTo>
                  <a:lnTo>
                    <a:pt x="29209" y="29219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1227800" y="2380150"/>
              <a:ext cx="118125" cy="295150"/>
            </a:xfrm>
            <a:custGeom>
              <a:avLst/>
              <a:gdLst/>
              <a:ahLst/>
              <a:cxnLst/>
              <a:rect l="l" t="t" r="r" b="b"/>
              <a:pathLst>
                <a:path w="4725" h="11806" extrusionOk="0">
                  <a:moveTo>
                    <a:pt x="1249" y="0"/>
                  </a:moveTo>
                  <a:cubicBezTo>
                    <a:pt x="56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24" y="11806"/>
                  </a:lnTo>
                  <a:lnTo>
                    <a:pt x="4724" y="1240"/>
                  </a:lnTo>
                  <a:cubicBezTo>
                    <a:pt x="4724" y="554"/>
                    <a:pt x="4170" y="0"/>
                    <a:pt x="34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576700" y="2380150"/>
              <a:ext cx="117875" cy="295150"/>
            </a:xfrm>
            <a:custGeom>
              <a:avLst/>
              <a:gdLst/>
              <a:ahLst/>
              <a:cxnLst/>
              <a:rect l="l" t="t" r="r" b="b"/>
              <a:pathLst>
                <a:path w="4715" h="11806" extrusionOk="0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476900" y="2675275"/>
              <a:ext cx="968800" cy="179175"/>
            </a:xfrm>
            <a:custGeom>
              <a:avLst/>
              <a:gdLst/>
              <a:ahLst/>
              <a:cxnLst/>
              <a:rect l="l" t="t" r="r" b="b"/>
              <a:pathLst>
                <a:path w="38752" h="7167" extrusionOk="0">
                  <a:moveTo>
                    <a:pt x="1" y="1"/>
                  </a:moveTo>
                  <a:lnTo>
                    <a:pt x="1" y="5993"/>
                  </a:lnTo>
                  <a:cubicBezTo>
                    <a:pt x="1" y="6641"/>
                    <a:pt x="527" y="7167"/>
                    <a:pt x="1175" y="7167"/>
                  </a:cubicBezTo>
                  <a:lnTo>
                    <a:pt x="38752" y="7167"/>
                  </a:lnTo>
                  <a:lnTo>
                    <a:pt x="38752" y="1"/>
                  </a:lnTo>
                  <a:close/>
                </a:path>
              </a:pathLst>
            </a:custGeom>
            <a:solidFill>
              <a:srgbClr val="5F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476900" y="2675275"/>
              <a:ext cx="968575" cy="178950"/>
            </a:xfrm>
            <a:custGeom>
              <a:avLst/>
              <a:gdLst/>
              <a:ahLst/>
              <a:cxnLst/>
              <a:rect l="l" t="t" r="r" b="b"/>
              <a:pathLst>
                <a:path w="38743" h="7158" extrusionOk="0">
                  <a:moveTo>
                    <a:pt x="1" y="1"/>
                  </a:moveTo>
                  <a:lnTo>
                    <a:pt x="1" y="5984"/>
                  </a:lnTo>
                  <a:cubicBezTo>
                    <a:pt x="1" y="6632"/>
                    <a:pt x="527" y="7158"/>
                    <a:pt x="1175" y="7158"/>
                  </a:cubicBezTo>
                  <a:lnTo>
                    <a:pt x="38742" y="7158"/>
                  </a:lnTo>
                  <a:lnTo>
                    <a:pt x="38742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715225" y="2675275"/>
              <a:ext cx="730250" cy="178950"/>
            </a:xfrm>
            <a:custGeom>
              <a:avLst/>
              <a:gdLst/>
              <a:ahLst/>
              <a:cxnLst/>
              <a:rect l="l" t="t" r="r" b="b"/>
              <a:pathLst>
                <a:path w="29210" h="7158" extrusionOk="0">
                  <a:moveTo>
                    <a:pt x="7157" y="1"/>
                  </a:moveTo>
                  <a:lnTo>
                    <a:pt x="0" y="7158"/>
                  </a:lnTo>
                  <a:lnTo>
                    <a:pt x="29209" y="7158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809375" y="2380150"/>
              <a:ext cx="303625" cy="474300"/>
            </a:xfrm>
            <a:custGeom>
              <a:avLst/>
              <a:gdLst/>
              <a:ahLst/>
              <a:cxnLst/>
              <a:rect l="l" t="t" r="r" b="b"/>
              <a:pathLst>
                <a:path w="12145" h="18972" extrusionOk="0">
                  <a:moveTo>
                    <a:pt x="1250" y="0"/>
                  </a:moveTo>
                  <a:cubicBezTo>
                    <a:pt x="564" y="0"/>
                    <a:pt x="1" y="554"/>
                    <a:pt x="1" y="1240"/>
                  </a:cubicBezTo>
                  <a:lnTo>
                    <a:pt x="1" y="18972"/>
                  </a:lnTo>
                  <a:lnTo>
                    <a:pt x="12144" y="18972"/>
                  </a:lnTo>
                  <a:lnTo>
                    <a:pt x="12144" y="1240"/>
                  </a:lnTo>
                  <a:cubicBezTo>
                    <a:pt x="12144" y="554"/>
                    <a:pt x="11590" y="0"/>
                    <a:pt x="109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476900" y="1599450"/>
              <a:ext cx="968575" cy="627175"/>
            </a:xfrm>
            <a:custGeom>
              <a:avLst/>
              <a:gdLst/>
              <a:ahLst/>
              <a:cxnLst/>
              <a:rect l="l" t="t" r="r" b="b"/>
              <a:pathLst>
                <a:path w="38743" h="25087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25086"/>
                  </a:lnTo>
                  <a:lnTo>
                    <a:pt x="19376" y="7692"/>
                  </a:lnTo>
                  <a:lnTo>
                    <a:pt x="38742" y="25086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323575" y="1579375"/>
              <a:ext cx="1275450" cy="648050"/>
            </a:xfrm>
            <a:custGeom>
              <a:avLst/>
              <a:gdLst/>
              <a:ahLst/>
              <a:cxnLst/>
              <a:rect l="l" t="t" r="r" b="b"/>
              <a:pathLst>
                <a:path w="51018" h="25922" extrusionOk="0">
                  <a:moveTo>
                    <a:pt x="25506" y="0"/>
                  </a:moveTo>
                  <a:cubicBezTo>
                    <a:pt x="24838" y="0"/>
                    <a:pt x="24171" y="240"/>
                    <a:pt x="23640" y="719"/>
                  </a:cubicBezTo>
                  <a:lnTo>
                    <a:pt x="555" y="21447"/>
                  </a:lnTo>
                  <a:cubicBezTo>
                    <a:pt x="38" y="21907"/>
                    <a:pt x="1" y="22686"/>
                    <a:pt x="461" y="23203"/>
                  </a:cubicBezTo>
                  <a:lnTo>
                    <a:pt x="2536" y="25513"/>
                  </a:lnTo>
                  <a:cubicBezTo>
                    <a:pt x="2777" y="25784"/>
                    <a:pt x="3115" y="25921"/>
                    <a:pt x="3454" y="25921"/>
                  </a:cubicBezTo>
                  <a:cubicBezTo>
                    <a:pt x="3750" y="25921"/>
                    <a:pt x="4047" y="25817"/>
                    <a:pt x="4283" y="25607"/>
                  </a:cubicBezTo>
                  <a:lnTo>
                    <a:pt x="25509" y="6551"/>
                  </a:lnTo>
                  <a:lnTo>
                    <a:pt x="46726" y="25607"/>
                  </a:lnTo>
                  <a:cubicBezTo>
                    <a:pt x="46962" y="25817"/>
                    <a:pt x="47259" y="25921"/>
                    <a:pt x="47556" y="25921"/>
                  </a:cubicBezTo>
                  <a:cubicBezTo>
                    <a:pt x="47896" y="25921"/>
                    <a:pt x="48236" y="25784"/>
                    <a:pt x="48482" y="25513"/>
                  </a:cubicBezTo>
                  <a:lnTo>
                    <a:pt x="50558" y="23203"/>
                  </a:lnTo>
                  <a:cubicBezTo>
                    <a:pt x="51018" y="22686"/>
                    <a:pt x="50971" y="21907"/>
                    <a:pt x="50464" y="21447"/>
                  </a:cubicBezTo>
                  <a:lnTo>
                    <a:pt x="27378" y="719"/>
                  </a:lnTo>
                  <a:cubicBezTo>
                    <a:pt x="26843" y="240"/>
                    <a:pt x="26174" y="0"/>
                    <a:pt x="25506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1015775" y="2593800"/>
              <a:ext cx="46275" cy="71875"/>
            </a:xfrm>
            <a:custGeom>
              <a:avLst/>
              <a:gdLst/>
              <a:ahLst/>
              <a:cxnLst/>
              <a:rect l="l" t="t" r="r" b="b"/>
              <a:pathLst>
                <a:path w="1851" h="2875" extrusionOk="0">
                  <a:moveTo>
                    <a:pt x="921" y="1"/>
                  </a:moveTo>
                  <a:cubicBezTo>
                    <a:pt x="413" y="1"/>
                    <a:pt x="0" y="424"/>
                    <a:pt x="19" y="940"/>
                  </a:cubicBezTo>
                  <a:lnTo>
                    <a:pt x="19" y="1964"/>
                  </a:lnTo>
                  <a:cubicBezTo>
                    <a:pt x="19" y="2471"/>
                    <a:pt x="423" y="2875"/>
                    <a:pt x="921" y="2875"/>
                  </a:cubicBezTo>
                  <a:cubicBezTo>
                    <a:pt x="1428" y="2875"/>
                    <a:pt x="1832" y="2471"/>
                    <a:pt x="1832" y="1964"/>
                  </a:cubicBezTo>
                  <a:lnTo>
                    <a:pt x="1832" y="940"/>
                  </a:lnTo>
                  <a:cubicBezTo>
                    <a:pt x="1850" y="424"/>
                    <a:pt x="1437" y="1"/>
                    <a:pt x="921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827225" y="2009625"/>
              <a:ext cx="258075" cy="248250"/>
            </a:xfrm>
            <a:custGeom>
              <a:avLst/>
              <a:gdLst/>
              <a:ahLst/>
              <a:cxnLst/>
              <a:rect l="l" t="t" r="r" b="b"/>
              <a:pathLst>
                <a:path w="10323" h="9930" extrusionOk="0">
                  <a:moveTo>
                    <a:pt x="5363" y="1"/>
                  </a:moveTo>
                  <a:cubicBezTo>
                    <a:pt x="3353" y="1"/>
                    <a:pt x="1541" y="1203"/>
                    <a:pt x="771" y="3063"/>
                  </a:cubicBezTo>
                  <a:cubicBezTo>
                    <a:pt x="0" y="4922"/>
                    <a:pt x="432" y="7054"/>
                    <a:pt x="1851" y="8472"/>
                  </a:cubicBezTo>
                  <a:cubicBezTo>
                    <a:pt x="2801" y="9422"/>
                    <a:pt x="4071" y="9930"/>
                    <a:pt x="5365" y="9930"/>
                  </a:cubicBezTo>
                  <a:cubicBezTo>
                    <a:pt x="6003" y="9930"/>
                    <a:pt x="6647" y="9807"/>
                    <a:pt x="7260" y="9553"/>
                  </a:cubicBezTo>
                  <a:cubicBezTo>
                    <a:pt x="9120" y="8782"/>
                    <a:pt x="10322" y="6970"/>
                    <a:pt x="10322" y="4960"/>
                  </a:cubicBezTo>
                  <a:cubicBezTo>
                    <a:pt x="10322" y="2217"/>
                    <a:pt x="8106" y="1"/>
                    <a:pt x="536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1235775" y="2642175"/>
              <a:ext cx="355775" cy="212275"/>
            </a:xfrm>
            <a:custGeom>
              <a:avLst/>
              <a:gdLst/>
              <a:ahLst/>
              <a:cxnLst/>
              <a:rect l="l" t="t" r="r" b="b"/>
              <a:pathLst>
                <a:path w="14231" h="8491" extrusionOk="0">
                  <a:moveTo>
                    <a:pt x="7316" y="1"/>
                  </a:moveTo>
                  <a:cubicBezTo>
                    <a:pt x="7155" y="1"/>
                    <a:pt x="6992" y="7"/>
                    <a:pt x="6828" y="19"/>
                  </a:cubicBezTo>
                  <a:cubicBezTo>
                    <a:pt x="2658" y="339"/>
                    <a:pt x="0" y="4603"/>
                    <a:pt x="1541" y="8491"/>
                  </a:cubicBezTo>
                  <a:lnTo>
                    <a:pt x="12201" y="8491"/>
                  </a:lnTo>
                  <a:cubicBezTo>
                    <a:pt x="12745" y="8482"/>
                    <a:pt x="13215" y="8106"/>
                    <a:pt x="13346" y="7580"/>
                  </a:cubicBezTo>
                  <a:cubicBezTo>
                    <a:pt x="14230" y="3665"/>
                    <a:pt x="11241" y="1"/>
                    <a:pt x="7316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18"/>
          <p:cNvSpPr/>
          <p:nvPr/>
        </p:nvSpPr>
        <p:spPr>
          <a:xfrm>
            <a:off x="6869580" y="3506554"/>
            <a:ext cx="41659" cy="104057"/>
          </a:xfrm>
          <a:custGeom>
            <a:avLst/>
            <a:gdLst/>
            <a:ahLst/>
            <a:cxnLst/>
            <a:rect l="l" t="t" r="r" b="b"/>
            <a:pathLst>
              <a:path w="2734" h="6829" extrusionOk="0">
                <a:moveTo>
                  <a:pt x="1363" y="0"/>
                </a:moveTo>
                <a:cubicBezTo>
                  <a:pt x="545" y="0"/>
                  <a:pt x="1" y="545"/>
                  <a:pt x="1" y="1362"/>
                </a:cubicBezTo>
                <a:lnTo>
                  <a:pt x="1" y="6828"/>
                </a:lnTo>
                <a:lnTo>
                  <a:pt x="2734" y="6828"/>
                </a:lnTo>
                <a:lnTo>
                  <a:pt x="2734" y="1362"/>
                </a:lnTo>
                <a:cubicBezTo>
                  <a:pt x="2734" y="545"/>
                  <a:pt x="2189" y="0"/>
                  <a:pt x="1363" y="0"/>
                </a:cubicBezTo>
                <a:close/>
              </a:path>
            </a:pathLst>
          </a:custGeom>
          <a:solidFill>
            <a:srgbClr val="F9BF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" name="Google Shape;237;p18"/>
          <p:cNvGrpSpPr/>
          <p:nvPr/>
        </p:nvGrpSpPr>
        <p:grpSpPr>
          <a:xfrm>
            <a:off x="6755293" y="2623922"/>
            <a:ext cx="1069946" cy="986689"/>
            <a:chOff x="5747675" y="2580200"/>
            <a:chExt cx="1629525" cy="1502725"/>
          </a:xfrm>
        </p:grpSpPr>
        <p:sp>
          <p:nvSpPr>
            <p:cNvPr id="238" name="Google Shape;238;p18"/>
            <p:cNvSpPr/>
            <p:nvPr/>
          </p:nvSpPr>
          <p:spPr>
            <a:xfrm>
              <a:off x="7149400" y="3843875"/>
              <a:ext cx="68375" cy="170725"/>
            </a:xfrm>
            <a:custGeom>
              <a:avLst/>
              <a:gdLst/>
              <a:ahLst/>
              <a:cxnLst/>
              <a:rect l="l" t="t" r="r" b="b"/>
              <a:pathLst>
                <a:path w="2735" h="6829" extrusionOk="0">
                  <a:moveTo>
                    <a:pt x="1372" y="0"/>
                  </a:moveTo>
                  <a:cubicBezTo>
                    <a:pt x="555" y="0"/>
                    <a:pt x="1" y="545"/>
                    <a:pt x="1" y="1362"/>
                  </a:cubicBezTo>
                  <a:lnTo>
                    <a:pt x="1" y="6828"/>
                  </a:lnTo>
                  <a:lnTo>
                    <a:pt x="2734" y="6828"/>
                  </a:lnTo>
                  <a:lnTo>
                    <a:pt x="2734" y="1362"/>
                  </a:lnTo>
                  <a:cubicBezTo>
                    <a:pt x="2734" y="545"/>
                    <a:pt x="2189" y="0"/>
                    <a:pt x="1372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6534700" y="2580200"/>
              <a:ext cx="68350" cy="205000"/>
            </a:xfrm>
            <a:custGeom>
              <a:avLst/>
              <a:gdLst/>
              <a:ahLst/>
              <a:cxnLst/>
              <a:rect l="l" t="t" r="r" b="b"/>
              <a:pathLst>
                <a:path w="2734" h="8200" extrusionOk="0">
                  <a:moveTo>
                    <a:pt x="1372" y="0"/>
                  </a:moveTo>
                  <a:cubicBezTo>
                    <a:pt x="546" y="0"/>
                    <a:pt x="1" y="545"/>
                    <a:pt x="1" y="1371"/>
                  </a:cubicBezTo>
                  <a:lnTo>
                    <a:pt x="1" y="6828"/>
                  </a:lnTo>
                  <a:cubicBezTo>
                    <a:pt x="1" y="7655"/>
                    <a:pt x="546" y="8199"/>
                    <a:pt x="1372" y="8199"/>
                  </a:cubicBezTo>
                  <a:cubicBezTo>
                    <a:pt x="2189" y="8199"/>
                    <a:pt x="2734" y="7655"/>
                    <a:pt x="2734" y="6828"/>
                  </a:cubicBezTo>
                  <a:lnTo>
                    <a:pt x="2734" y="1371"/>
                  </a:lnTo>
                  <a:cubicBezTo>
                    <a:pt x="2734" y="545"/>
                    <a:pt x="2189" y="0"/>
                    <a:pt x="1372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6159025" y="2750900"/>
              <a:ext cx="819725" cy="1263700"/>
            </a:xfrm>
            <a:custGeom>
              <a:avLst/>
              <a:gdLst/>
              <a:ahLst/>
              <a:cxnLst/>
              <a:rect l="l" t="t" r="r" b="b"/>
              <a:pathLst>
                <a:path w="32789" h="50548" extrusionOk="0">
                  <a:moveTo>
                    <a:pt x="10933" y="0"/>
                  </a:moveTo>
                  <a:cubicBezTo>
                    <a:pt x="10106" y="0"/>
                    <a:pt x="9562" y="545"/>
                    <a:pt x="9562" y="1371"/>
                  </a:cubicBezTo>
                  <a:lnTo>
                    <a:pt x="9562" y="4104"/>
                  </a:lnTo>
                  <a:cubicBezTo>
                    <a:pt x="9562" y="4921"/>
                    <a:pt x="9017" y="5466"/>
                    <a:pt x="8200" y="5466"/>
                  </a:cubicBezTo>
                  <a:lnTo>
                    <a:pt x="1372" y="5466"/>
                  </a:lnTo>
                  <a:cubicBezTo>
                    <a:pt x="545" y="5466"/>
                    <a:pt x="1" y="6011"/>
                    <a:pt x="1" y="6837"/>
                  </a:cubicBezTo>
                  <a:lnTo>
                    <a:pt x="1" y="50547"/>
                  </a:lnTo>
                  <a:lnTo>
                    <a:pt x="32788" y="50547"/>
                  </a:lnTo>
                  <a:lnTo>
                    <a:pt x="32788" y="6828"/>
                  </a:lnTo>
                  <a:cubicBezTo>
                    <a:pt x="32788" y="6011"/>
                    <a:pt x="32243" y="5466"/>
                    <a:pt x="31426" y="5466"/>
                  </a:cubicBezTo>
                  <a:lnTo>
                    <a:pt x="24589" y="5466"/>
                  </a:lnTo>
                  <a:cubicBezTo>
                    <a:pt x="23772" y="5466"/>
                    <a:pt x="23227" y="4921"/>
                    <a:pt x="23227" y="4104"/>
                  </a:cubicBezTo>
                  <a:lnTo>
                    <a:pt x="23227" y="1371"/>
                  </a:lnTo>
                  <a:cubicBezTo>
                    <a:pt x="23227" y="554"/>
                    <a:pt x="22682" y="0"/>
                    <a:pt x="21856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6261400" y="2990150"/>
              <a:ext cx="614975" cy="136450"/>
            </a:xfrm>
            <a:custGeom>
              <a:avLst/>
              <a:gdLst/>
              <a:ahLst/>
              <a:cxnLst/>
              <a:rect l="l" t="t" r="r" b="b"/>
              <a:pathLst>
                <a:path w="24599" h="5458" extrusionOk="0">
                  <a:moveTo>
                    <a:pt x="1372" y="0"/>
                  </a:moveTo>
                  <a:cubicBezTo>
                    <a:pt x="555" y="0"/>
                    <a:pt x="1" y="536"/>
                    <a:pt x="1" y="1362"/>
                  </a:cubicBezTo>
                  <a:lnTo>
                    <a:pt x="1" y="4095"/>
                  </a:lnTo>
                  <a:cubicBezTo>
                    <a:pt x="1" y="4912"/>
                    <a:pt x="545" y="5457"/>
                    <a:pt x="1372" y="5457"/>
                  </a:cubicBezTo>
                  <a:lnTo>
                    <a:pt x="23227" y="5457"/>
                  </a:lnTo>
                  <a:cubicBezTo>
                    <a:pt x="24044" y="5457"/>
                    <a:pt x="24598" y="4912"/>
                    <a:pt x="24598" y="4095"/>
                  </a:cubicBezTo>
                  <a:lnTo>
                    <a:pt x="24598" y="1362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6261400" y="3194900"/>
              <a:ext cx="614975" cy="136675"/>
            </a:xfrm>
            <a:custGeom>
              <a:avLst/>
              <a:gdLst/>
              <a:ahLst/>
              <a:cxnLst/>
              <a:rect l="l" t="t" r="r" b="b"/>
              <a:pathLst>
                <a:path w="24599" h="5467" extrusionOk="0">
                  <a:moveTo>
                    <a:pt x="1372" y="0"/>
                  </a:moveTo>
                  <a:cubicBezTo>
                    <a:pt x="555" y="0"/>
                    <a:pt x="1" y="545"/>
                    <a:pt x="1" y="1371"/>
                  </a:cubicBezTo>
                  <a:lnTo>
                    <a:pt x="1" y="4104"/>
                  </a:lnTo>
                  <a:cubicBezTo>
                    <a:pt x="1" y="4921"/>
                    <a:pt x="545" y="5466"/>
                    <a:pt x="1372" y="5466"/>
                  </a:cubicBezTo>
                  <a:lnTo>
                    <a:pt x="23227" y="5466"/>
                  </a:lnTo>
                  <a:cubicBezTo>
                    <a:pt x="24044" y="5466"/>
                    <a:pt x="24598" y="4921"/>
                    <a:pt x="24598" y="4104"/>
                  </a:cubicBezTo>
                  <a:lnTo>
                    <a:pt x="24598" y="1371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6261400" y="3399875"/>
              <a:ext cx="614975" cy="136675"/>
            </a:xfrm>
            <a:custGeom>
              <a:avLst/>
              <a:gdLst/>
              <a:ahLst/>
              <a:cxnLst/>
              <a:rect l="l" t="t" r="r" b="b"/>
              <a:pathLst>
                <a:path w="24599" h="5467" extrusionOk="0">
                  <a:moveTo>
                    <a:pt x="1372" y="0"/>
                  </a:moveTo>
                  <a:cubicBezTo>
                    <a:pt x="555" y="0"/>
                    <a:pt x="1" y="545"/>
                    <a:pt x="1" y="1362"/>
                  </a:cubicBezTo>
                  <a:lnTo>
                    <a:pt x="1" y="4095"/>
                  </a:lnTo>
                  <a:cubicBezTo>
                    <a:pt x="1" y="4922"/>
                    <a:pt x="545" y="5466"/>
                    <a:pt x="1372" y="5466"/>
                  </a:cubicBezTo>
                  <a:lnTo>
                    <a:pt x="23227" y="5466"/>
                  </a:lnTo>
                  <a:cubicBezTo>
                    <a:pt x="24044" y="5466"/>
                    <a:pt x="24598" y="4922"/>
                    <a:pt x="24598" y="4095"/>
                  </a:cubicBezTo>
                  <a:lnTo>
                    <a:pt x="24598" y="1362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6261400" y="3604850"/>
              <a:ext cx="614975" cy="136675"/>
            </a:xfrm>
            <a:custGeom>
              <a:avLst/>
              <a:gdLst/>
              <a:ahLst/>
              <a:cxnLst/>
              <a:rect l="l" t="t" r="r" b="b"/>
              <a:pathLst>
                <a:path w="24599" h="5467" extrusionOk="0">
                  <a:moveTo>
                    <a:pt x="1372" y="0"/>
                  </a:moveTo>
                  <a:cubicBezTo>
                    <a:pt x="555" y="0"/>
                    <a:pt x="1" y="545"/>
                    <a:pt x="1" y="1362"/>
                  </a:cubicBezTo>
                  <a:lnTo>
                    <a:pt x="1" y="4095"/>
                  </a:lnTo>
                  <a:cubicBezTo>
                    <a:pt x="1" y="4912"/>
                    <a:pt x="545" y="5466"/>
                    <a:pt x="1372" y="5466"/>
                  </a:cubicBezTo>
                  <a:lnTo>
                    <a:pt x="23227" y="5466"/>
                  </a:lnTo>
                  <a:cubicBezTo>
                    <a:pt x="24044" y="5466"/>
                    <a:pt x="24598" y="4922"/>
                    <a:pt x="24598" y="4095"/>
                  </a:cubicBezTo>
                  <a:lnTo>
                    <a:pt x="24598" y="1362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5817625" y="4014575"/>
              <a:ext cx="1502750" cy="68350"/>
            </a:xfrm>
            <a:custGeom>
              <a:avLst/>
              <a:gdLst/>
              <a:ahLst/>
              <a:cxnLst/>
              <a:rect l="l" t="t" r="r" b="b"/>
              <a:pathLst>
                <a:path w="60110" h="2734" extrusionOk="0">
                  <a:moveTo>
                    <a:pt x="1363" y="0"/>
                  </a:moveTo>
                  <a:cubicBezTo>
                    <a:pt x="546" y="0"/>
                    <a:pt x="1" y="545"/>
                    <a:pt x="1" y="1371"/>
                  </a:cubicBezTo>
                  <a:cubicBezTo>
                    <a:pt x="1" y="2188"/>
                    <a:pt x="546" y="2733"/>
                    <a:pt x="1363" y="2733"/>
                  </a:cubicBezTo>
                  <a:lnTo>
                    <a:pt x="58738" y="2733"/>
                  </a:lnTo>
                  <a:cubicBezTo>
                    <a:pt x="59555" y="2733"/>
                    <a:pt x="60109" y="2188"/>
                    <a:pt x="60109" y="1371"/>
                  </a:cubicBezTo>
                  <a:cubicBezTo>
                    <a:pt x="60109" y="545"/>
                    <a:pt x="59565" y="0"/>
                    <a:pt x="58738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6466375" y="3809600"/>
              <a:ext cx="205000" cy="205000"/>
            </a:xfrm>
            <a:custGeom>
              <a:avLst/>
              <a:gdLst/>
              <a:ahLst/>
              <a:cxnLst/>
              <a:rect l="l" t="t" r="r" b="b"/>
              <a:pathLst>
                <a:path w="8200" h="8200" extrusionOk="0">
                  <a:moveTo>
                    <a:pt x="1" y="0"/>
                  </a:moveTo>
                  <a:lnTo>
                    <a:pt x="1" y="8199"/>
                  </a:lnTo>
                  <a:lnTo>
                    <a:pt x="8200" y="8199"/>
                  </a:lnTo>
                  <a:lnTo>
                    <a:pt x="8200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6739700" y="3809600"/>
              <a:ext cx="136675" cy="136675"/>
            </a:xfrm>
            <a:custGeom>
              <a:avLst/>
              <a:gdLst/>
              <a:ahLst/>
              <a:cxnLst/>
              <a:rect l="l" t="t" r="r" b="b"/>
              <a:pathLst>
                <a:path w="5467" h="5467" extrusionOk="0">
                  <a:moveTo>
                    <a:pt x="1362" y="0"/>
                  </a:moveTo>
                  <a:cubicBezTo>
                    <a:pt x="545" y="0"/>
                    <a:pt x="0" y="545"/>
                    <a:pt x="0" y="1371"/>
                  </a:cubicBezTo>
                  <a:lnTo>
                    <a:pt x="0" y="4104"/>
                  </a:lnTo>
                  <a:cubicBezTo>
                    <a:pt x="0" y="4921"/>
                    <a:pt x="545" y="5466"/>
                    <a:pt x="1362" y="5466"/>
                  </a:cubicBezTo>
                  <a:lnTo>
                    <a:pt x="4095" y="5466"/>
                  </a:lnTo>
                  <a:cubicBezTo>
                    <a:pt x="4912" y="5466"/>
                    <a:pt x="5466" y="4921"/>
                    <a:pt x="5466" y="4104"/>
                  </a:cubicBezTo>
                  <a:lnTo>
                    <a:pt x="5466" y="1371"/>
                  </a:lnTo>
                  <a:cubicBezTo>
                    <a:pt x="5466" y="554"/>
                    <a:pt x="4921" y="0"/>
                    <a:pt x="409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6261400" y="3809600"/>
              <a:ext cx="136675" cy="136675"/>
            </a:xfrm>
            <a:custGeom>
              <a:avLst/>
              <a:gdLst/>
              <a:ahLst/>
              <a:cxnLst/>
              <a:rect l="l" t="t" r="r" b="b"/>
              <a:pathLst>
                <a:path w="5467" h="5467" extrusionOk="0">
                  <a:moveTo>
                    <a:pt x="1372" y="0"/>
                  </a:moveTo>
                  <a:cubicBezTo>
                    <a:pt x="555" y="0"/>
                    <a:pt x="1" y="545"/>
                    <a:pt x="1" y="1371"/>
                  </a:cubicBezTo>
                  <a:lnTo>
                    <a:pt x="1" y="4104"/>
                  </a:lnTo>
                  <a:cubicBezTo>
                    <a:pt x="1" y="4921"/>
                    <a:pt x="545" y="5466"/>
                    <a:pt x="1372" y="5466"/>
                  </a:cubicBezTo>
                  <a:lnTo>
                    <a:pt x="4105" y="5466"/>
                  </a:lnTo>
                  <a:cubicBezTo>
                    <a:pt x="4922" y="5466"/>
                    <a:pt x="5467" y="4921"/>
                    <a:pt x="5467" y="4104"/>
                  </a:cubicBezTo>
                  <a:lnTo>
                    <a:pt x="5467" y="1371"/>
                  </a:lnTo>
                  <a:cubicBezTo>
                    <a:pt x="5467" y="554"/>
                    <a:pt x="4922" y="0"/>
                    <a:pt x="41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6364000" y="2750900"/>
              <a:ext cx="409750" cy="136675"/>
            </a:xfrm>
            <a:custGeom>
              <a:avLst/>
              <a:gdLst/>
              <a:ahLst/>
              <a:cxnLst/>
              <a:rect l="l" t="t" r="r" b="b"/>
              <a:pathLst>
                <a:path w="16390" h="5467" extrusionOk="0">
                  <a:moveTo>
                    <a:pt x="2734" y="0"/>
                  </a:moveTo>
                  <a:cubicBezTo>
                    <a:pt x="1907" y="0"/>
                    <a:pt x="1363" y="554"/>
                    <a:pt x="1363" y="1371"/>
                  </a:cubicBezTo>
                  <a:lnTo>
                    <a:pt x="1363" y="4104"/>
                  </a:lnTo>
                  <a:cubicBezTo>
                    <a:pt x="1363" y="4921"/>
                    <a:pt x="818" y="5466"/>
                    <a:pt x="1" y="5466"/>
                  </a:cubicBezTo>
                  <a:lnTo>
                    <a:pt x="16390" y="5466"/>
                  </a:lnTo>
                  <a:cubicBezTo>
                    <a:pt x="15573" y="5466"/>
                    <a:pt x="15028" y="4921"/>
                    <a:pt x="15028" y="4104"/>
                  </a:cubicBezTo>
                  <a:lnTo>
                    <a:pt x="15028" y="1371"/>
                  </a:lnTo>
                  <a:cubicBezTo>
                    <a:pt x="15028" y="554"/>
                    <a:pt x="14483" y="0"/>
                    <a:pt x="13657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6569000" y="3912200"/>
              <a:ext cx="34050" cy="34075"/>
            </a:xfrm>
            <a:custGeom>
              <a:avLst/>
              <a:gdLst/>
              <a:ahLst/>
              <a:cxnLst/>
              <a:rect l="l" t="t" r="r" b="b"/>
              <a:pathLst>
                <a:path w="1362" h="1363" extrusionOk="0">
                  <a:moveTo>
                    <a:pt x="676" y="0"/>
                  </a:moveTo>
                  <a:cubicBezTo>
                    <a:pt x="301" y="0"/>
                    <a:pt x="0" y="301"/>
                    <a:pt x="0" y="686"/>
                  </a:cubicBezTo>
                  <a:cubicBezTo>
                    <a:pt x="0" y="1062"/>
                    <a:pt x="301" y="1362"/>
                    <a:pt x="676" y="1362"/>
                  </a:cubicBezTo>
                  <a:cubicBezTo>
                    <a:pt x="1052" y="1362"/>
                    <a:pt x="1362" y="1062"/>
                    <a:pt x="1362" y="686"/>
                  </a:cubicBezTo>
                  <a:cubicBezTo>
                    <a:pt x="1362" y="301"/>
                    <a:pt x="1052" y="0"/>
                    <a:pt x="676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6534700" y="3912200"/>
              <a:ext cx="34075" cy="34075"/>
            </a:xfrm>
            <a:custGeom>
              <a:avLst/>
              <a:gdLst/>
              <a:ahLst/>
              <a:cxnLst/>
              <a:rect l="l" t="t" r="r" b="b"/>
              <a:pathLst>
                <a:path w="1363" h="1363" extrusionOk="0">
                  <a:moveTo>
                    <a:pt x="686" y="0"/>
                  </a:moveTo>
                  <a:cubicBezTo>
                    <a:pt x="311" y="0"/>
                    <a:pt x="1" y="301"/>
                    <a:pt x="1" y="686"/>
                  </a:cubicBezTo>
                  <a:cubicBezTo>
                    <a:pt x="1" y="1062"/>
                    <a:pt x="311" y="1362"/>
                    <a:pt x="686" y="1362"/>
                  </a:cubicBezTo>
                  <a:cubicBezTo>
                    <a:pt x="1062" y="1362"/>
                    <a:pt x="1363" y="1062"/>
                    <a:pt x="1363" y="686"/>
                  </a:cubicBezTo>
                  <a:cubicBezTo>
                    <a:pt x="1363" y="301"/>
                    <a:pt x="1062" y="0"/>
                    <a:pt x="686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5747675" y="3537800"/>
              <a:ext cx="399875" cy="384750"/>
            </a:xfrm>
            <a:custGeom>
              <a:avLst/>
              <a:gdLst/>
              <a:ahLst/>
              <a:cxnLst/>
              <a:rect l="l" t="t" r="r" b="b"/>
              <a:pathLst>
                <a:path w="15995" h="15390" extrusionOk="0">
                  <a:moveTo>
                    <a:pt x="8295" y="0"/>
                  </a:moveTo>
                  <a:cubicBezTo>
                    <a:pt x="6293" y="0"/>
                    <a:pt x="4324" y="781"/>
                    <a:pt x="2855" y="2250"/>
                  </a:cubicBezTo>
                  <a:cubicBezTo>
                    <a:pt x="657" y="4457"/>
                    <a:pt x="0" y="7763"/>
                    <a:pt x="1193" y="10637"/>
                  </a:cubicBezTo>
                  <a:cubicBezTo>
                    <a:pt x="2376" y="13511"/>
                    <a:pt x="5184" y="15389"/>
                    <a:pt x="8303" y="15389"/>
                  </a:cubicBezTo>
                  <a:cubicBezTo>
                    <a:pt x="12548" y="15380"/>
                    <a:pt x="15985" y="11943"/>
                    <a:pt x="15995" y="7688"/>
                  </a:cubicBezTo>
                  <a:cubicBezTo>
                    <a:pt x="15985" y="4579"/>
                    <a:pt x="14116" y="1771"/>
                    <a:pt x="11242" y="588"/>
                  </a:cubicBezTo>
                  <a:cubicBezTo>
                    <a:pt x="10289" y="192"/>
                    <a:pt x="9288" y="0"/>
                    <a:pt x="8295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5747675" y="3314750"/>
              <a:ext cx="399875" cy="384750"/>
            </a:xfrm>
            <a:custGeom>
              <a:avLst/>
              <a:gdLst/>
              <a:ahLst/>
              <a:cxnLst/>
              <a:rect l="l" t="t" r="r" b="b"/>
              <a:pathLst>
                <a:path w="15995" h="15390" extrusionOk="0">
                  <a:moveTo>
                    <a:pt x="8295" y="0"/>
                  </a:moveTo>
                  <a:cubicBezTo>
                    <a:pt x="6293" y="0"/>
                    <a:pt x="4324" y="781"/>
                    <a:pt x="2855" y="2250"/>
                  </a:cubicBezTo>
                  <a:cubicBezTo>
                    <a:pt x="657" y="4457"/>
                    <a:pt x="0" y="7763"/>
                    <a:pt x="1193" y="10637"/>
                  </a:cubicBezTo>
                  <a:cubicBezTo>
                    <a:pt x="2376" y="13511"/>
                    <a:pt x="5184" y="15389"/>
                    <a:pt x="8303" y="15389"/>
                  </a:cubicBezTo>
                  <a:cubicBezTo>
                    <a:pt x="12548" y="15380"/>
                    <a:pt x="15985" y="11942"/>
                    <a:pt x="15995" y="7688"/>
                  </a:cubicBezTo>
                  <a:cubicBezTo>
                    <a:pt x="15985" y="4579"/>
                    <a:pt x="14116" y="1771"/>
                    <a:pt x="11242" y="588"/>
                  </a:cubicBezTo>
                  <a:cubicBezTo>
                    <a:pt x="10289" y="192"/>
                    <a:pt x="9288" y="0"/>
                    <a:pt x="8295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6977300" y="3514325"/>
              <a:ext cx="399900" cy="384750"/>
            </a:xfrm>
            <a:custGeom>
              <a:avLst/>
              <a:gdLst/>
              <a:ahLst/>
              <a:cxnLst/>
              <a:rect l="l" t="t" r="r" b="b"/>
              <a:pathLst>
                <a:path w="15996" h="15390" extrusionOk="0">
                  <a:moveTo>
                    <a:pt x="8298" y="0"/>
                  </a:moveTo>
                  <a:cubicBezTo>
                    <a:pt x="6299" y="0"/>
                    <a:pt x="4334" y="781"/>
                    <a:pt x="2865" y="2250"/>
                  </a:cubicBezTo>
                  <a:cubicBezTo>
                    <a:pt x="658" y="4457"/>
                    <a:pt x="1" y="7763"/>
                    <a:pt x="1193" y="10637"/>
                  </a:cubicBezTo>
                  <a:cubicBezTo>
                    <a:pt x="2386" y="13511"/>
                    <a:pt x="5194" y="15389"/>
                    <a:pt x="8303" y="15389"/>
                  </a:cubicBezTo>
                  <a:cubicBezTo>
                    <a:pt x="12548" y="15380"/>
                    <a:pt x="15995" y="11942"/>
                    <a:pt x="15995" y="7688"/>
                  </a:cubicBezTo>
                  <a:cubicBezTo>
                    <a:pt x="15995" y="4579"/>
                    <a:pt x="14117" y="1771"/>
                    <a:pt x="11243" y="588"/>
                  </a:cubicBezTo>
                  <a:cubicBezTo>
                    <a:pt x="10290" y="192"/>
                    <a:pt x="9290" y="0"/>
                    <a:pt x="8298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18"/>
          <p:cNvSpPr/>
          <p:nvPr/>
        </p:nvSpPr>
        <p:spPr>
          <a:xfrm rot="-8100000">
            <a:off x="773185" y="3253173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8"/>
          <p:cNvSpPr/>
          <p:nvPr/>
        </p:nvSpPr>
        <p:spPr>
          <a:xfrm rot="-8100000">
            <a:off x="3634310" y="3253186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8"/>
          <p:cNvSpPr/>
          <p:nvPr/>
        </p:nvSpPr>
        <p:spPr>
          <a:xfrm rot="-8100000">
            <a:off x="6453363" y="3243296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8"/>
          <p:cNvSpPr/>
          <p:nvPr/>
        </p:nvSpPr>
        <p:spPr>
          <a:xfrm>
            <a:off x="1435726" y="3111000"/>
            <a:ext cx="108159" cy="104042"/>
          </a:xfrm>
          <a:custGeom>
            <a:avLst/>
            <a:gdLst/>
            <a:ahLst/>
            <a:cxnLst/>
            <a:rect l="l" t="t" r="r" b="b"/>
            <a:pathLst>
              <a:path w="10323" h="9930" extrusionOk="0">
                <a:moveTo>
                  <a:pt x="5363" y="1"/>
                </a:moveTo>
                <a:cubicBezTo>
                  <a:pt x="3353" y="1"/>
                  <a:pt x="1541" y="1203"/>
                  <a:pt x="771" y="3063"/>
                </a:cubicBezTo>
                <a:cubicBezTo>
                  <a:pt x="0" y="4922"/>
                  <a:pt x="432" y="7054"/>
                  <a:pt x="1851" y="8472"/>
                </a:cubicBezTo>
                <a:cubicBezTo>
                  <a:pt x="2801" y="9422"/>
                  <a:pt x="4071" y="9930"/>
                  <a:pt x="5365" y="9930"/>
                </a:cubicBezTo>
                <a:cubicBezTo>
                  <a:pt x="6003" y="9930"/>
                  <a:pt x="6647" y="9807"/>
                  <a:pt x="7260" y="9553"/>
                </a:cubicBezTo>
                <a:cubicBezTo>
                  <a:pt x="9120" y="8782"/>
                  <a:pt x="10322" y="6970"/>
                  <a:pt x="10322" y="4960"/>
                </a:cubicBezTo>
                <a:cubicBezTo>
                  <a:pt x="10322" y="2217"/>
                  <a:pt x="8106" y="1"/>
                  <a:pt x="536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8"/>
          <p:cNvSpPr/>
          <p:nvPr/>
        </p:nvSpPr>
        <p:spPr>
          <a:xfrm>
            <a:off x="1135122" y="3475424"/>
            <a:ext cx="229759" cy="137087"/>
          </a:xfrm>
          <a:custGeom>
            <a:avLst/>
            <a:gdLst/>
            <a:ahLst/>
            <a:cxnLst/>
            <a:rect l="l" t="t" r="r" b="b"/>
            <a:pathLst>
              <a:path w="14231" h="8491" extrusionOk="0">
                <a:moveTo>
                  <a:pt x="7316" y="1"/>
                </a:moveTo>
                <a:cubicBezTo>
                  <a:pt x="7155" y="1"/>
                  <a:pt x="6992" y="7"/>
                  <a:pt x="6828" y="19"/>
                </a:cubicBezTo>
                <a:cubicBezTo>
                  <a:pt x="2658" y="339"/>
                  <a:pt x="0" y="4603"/>
                  <a:pt x="1541" y="8491"/>
                </a:cubicBezTo>
                <a:lnTo>
                  <a:pt x="12201" y="8491"/>
                </a:lnTo>
                <a:cubicBezTo>
                  <a:pt x="12745" y="8482"/>
                  <a:pt x="13215" y="8106"/>
                  <a:pt x="13346" y="7580"/>
                </a:cubicBezTo>
                <a:cubicBezTo>
                  <a:pt x="14230" y="3665"/>
                  <a:pt x="11241" y="1"/>
                  <a:pt x="7316" y="1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- Kaggle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C8140D-56DC-C30F-DAA0-66A6DD1BD62D}"/>
              </a:ext>
            </a:extLst>
          </p:cNvPr>
          <p:cNvSpPr txBox="1"/>
          <p:nvPr/>
        </p:nvSpPr>
        <p:spPr>
          <a:xfrm>
            <a:off x="429491" y="1115291"/>
            <a:ext cx="79248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https://www.kaggle.com/competitions/house-prices-advanced-regression-techniques/data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files - train.csv and a test.csv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the datasets have 79 explanatory variables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 price is the response variable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train dataset -1460 unique rows ,  test dataset - 1459 unique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the purpose of our modeling exercise, we will solely utilize the train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dataset to facilitate predictive performance using Kaggle prediction scores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29E527-CA99-92D2-7D31-244AA8A45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91" y="972792"/>
            <a:ext cx="4378036" cy="12893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6F2A71-9667-25AA-C57A-167BFA4D3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9011" y="972792"/>
            <a:ext cx="3029373" cy="11812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6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- Cleanup</a:t>
            </a:r>
            <a:endParaRPr dirty="0"/>
          </a:p>
        </p:txBody>
      </p:sp>
      <p:sp>
        <p:nvSpPr>
          <p:cNvPr id="893" name="Google Shape;893;p26"/>
          <p:cNvSpPr/>
          <p:nvPr/>
        </p:nvSpPr>
        <p:spPr>
          <a:xfrm>
            <a:off x="-5555638" y="723048"/>
            <a:ext cx="106534" cy="94700"/>
          </a:xfrm>
          <a:custGeom>
            <a:avLst/>
            <a:gdLst/>
            <a:ahLst/>
            <a:cxnLst/>
            <a:rect l="l" t="t" r="r" b="b"/>
            <a:pathLst>
              <a:path w="4019" h="3788" extrusionOk="0">
                <a:moveTo>
                  <a:pt x="4018" y="1"/>
                </a:moveTo>
                <a:lnTo>
                  <a:pt x="1" y="3788"/>
                </a:lnTo>
                <a:lnTo>
                  <a:pt x="4018" y="3788"/>
                </a:lnTo>
                <a:lnTo>
                  <a:pt x="4018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6"/>
          <p:cNvSpPr/>
          <p:nvPr/>
        </p:nvSpPr>
        <p:spPr>
          <a:xfrm>
            <a:off x="-5260011" y="1355471"/>
            <a:ext cx="107064" cy="94700"/>
          </a:xfrm>
          <a:custGeom>
            <a:avLst/>
            <a:gdLst/>
            <a:ahLst/>
            <a:cxnLst/>
            <a:rect l="l" t="t" r="r" b="b"/>
            <a:pathLst>
              <a:path w="4039" h="3788" extrusionOk="0">
                <a:moveTo>
                  <a:pt x="4038" y="0"/>
                </a:moveTo>
                <a:lnTo>
                  <a:pt x="0" y="3787"/>
                </a:lnTo>
                <a:lnTo>
                  <a:pt x="4038" y="3787"/>
                </a:lnTo>
                <a:lnTo>
                  <a:pt x="40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6"/>
          <p:cNvSpPr/>
          <p:nvPr/>
        </p:nvSpPr>
        <p:spPr>
          <a:xfrm>
            <a:off x="-4970507" y="1987869"/>
            <a:ext cx="107064" cy="94200"/>
          </a:xfrm>
          <a:custGeom>
            <a:avLst/>
            <a:gdLst/>
            <a:ahLst/>
            <a:cxnLst/>
            <a:rect l="l" t="t" r="r" b="b"/>
            <a:pathLst>
              <a:path w="4039" h="3768" extrusionOk="0">
                <a:moveTo>
                  <a:pt x="4038" y="1"/>
                </a:moveTo>
                <a:lnTo>
                  <a:pt x="0" y="3767"/>
                </a:lnTo>
                <a:lnTo>
                  <a:pt x="4038" y="3767"/>
                </a:lnTo>
                <a:lnTo>
                  <a:pt x="40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6"/>
          <p:cNvSpPr/>
          <p:nvPr/>
        </p:nvSpPr>
        <p:spPr>
          <a:xfrm>
            <a:off x="-5845142" y="185325"/>
            <a:ext cx="3108190" cy="632425"/>
          </a:xfrm>
          <a:custGeom>
            <a:avLst/>
            <a:gdLst/>
            <a:ahLst/>
            <a:cxnLst/>
            <a:rect l="l" t="t" r="r" b="b"/>
            <a:pathLst>
              <a:path w="117257" h="25297" extrusionOk="0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6"/>
          <p:cNvSpPr/>
          <p:nvPr/>
        </p:nvSpPr>
        <p:spPr>
          <a:xfrm>
            <a:off x="-5555638" y="817723"/>
            <a:ext cx="2424880" cy="631925"/>
          </a:xfrm>
          <a:custGeom>
            <a:avLst/>
            <a:gdLst/>
            <a:ahLst/>
            <a:cxnLst/>
            <a:rect l="l" t="t" r="r" b="b"/>
            <a:pathLst>
              <a:path w="91479" h="25277" extrusionOk="0">
                <a:moveTo>
                  <a:pt x="1" y="1"/>
                </a:moveTo>
                <a:lnTo>
                  <a:pt x="14647" y="25276"/>
                </a:lnTo>
                <a:lnTo>
                  <a:pt x="76602" y="25276"/>
                </a:lnTo>
                <a:lnTo>
                  <a:pt x="91479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6"/>
          <p:cNvSpPr/>
          <p:nvPr/>
        </p:nvSpPr>
        <p:spPr>
          <a:xfrm>
            <a:off x="-5259481" y="1449621"/>
            <a:ext cx="1739369" cy="632450"/>
          </a:xfrm>
          <a:custGeom>
            <a:avLst/>
            <a:gdLst/>
            <a:ahLst/>
            <a:cxnLst/>
            <a:rect l="l" t="t" r="r" b="b"/>
            <a:pathLst>
              <a:path w="65618" h="25298" extrusionOk="0">
                <a:moveTo>
                  <a:pt x="1" y="0"/>
                </a:moveTo>
                <a:lnTo>
                  <a:pt x="14417" y="25297"/>
                </a:lnTo>
                <a:lnTo>
                  <a:pt x="50887" y="25297"/>
                </a:lnTo>
                <a:lnTo>
                  <a:pt x="6561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6"/>
          <p:cNvSpPr/>
          <p:nvPr/>
        </p:nvSpPr>
        <p:spPr>
          <a:xfrm>
            <a:off x="-4970507" y="2082044"/>
            <a:ext cx="1061572" cy="632425"/>
          </a:xfrm>
          <a:custGeom>
            <a:avLst/>
            <a:gdLst/>
            <a:ahLst/>
            <a:cxnLst/>
            <a:rect l="l" t="t" r="r" b="b"/>
            <a:pathLst>
              <a:path w="40048" h="25297" extrusionOk="0">
                <a:moveTo>
                  <a:pt x="0" y="0"/>
                </a:moveTo>
                <a:lnTo>
                  <a:pt x="14668" y="25297"/>
                </a:lnTo>
                <a:lnTo>
                  <a:pt x="25360" y="25297"/>
                </a:lnTo>
                <a:lnTo>
                  <a:pt x="4004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1" name="Google Shape;901;p26"/>
          <p:cNvCxnSpPr/>
          <p:nvPr/>
        </p:nvCxnSpPr>
        <p:spPr>
          <a:xfrm rot="10800000">
            <a:off x="-3146278" y="740156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DD7E6B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26"/>
          <p:cNvCxnSpPr/>
          <p:nvPr/>
        </p:nvCxnSpPr>
        <p:spPr>
          <a:xfrm rot="10800000">
            <a:off x="-3857300" y="1918253"/>
            <a:ext cx="12843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26"/>
          <p:cNvCxnSpPr/>
          <p:nvPr/>
        </p:nvCxnSpPr>
        <p:spPr>
          <a:xfrm>
            <a:off x="-5537512" y="2605075"/>
            <a:ext cx="922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4" name="Google Shape;904;p26"/>
          <p:cNvSpPr/>
          <p:nvPr/>
        </p:nvSpPr>
        <p:spPr>
          <a:xfrm>
            <a:off x="-4722898" y="2665300"/>
            <a:ext cx="566400" cy="42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6"/>
          <p:cNvSpPr/>
          <p:nvPr/>
        </p:nvSpPr>
        <p:spPr>
          <a:xfrm>
            <a:off x="-4619562" y="3193035"/>
            <a:ext cx="349421" cy="348568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911600-165E-9B5B-A6D2-194438A07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95" y="1218747"/>
            <a:ext cx="5839924" cy="360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53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6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- Cleanup</a:t>
            </a:r>
            <a:endParaRPr dirty="0"/>
          </a:p>
        </p:txBody>
      </p:sp>
      <p:sp>
        <p:nvSpPr>
          <p:cNvPr id="893" name="Google Shape;893;p26"/>
          <p:cNvSpPr/>
          <p:nvPr/>
        </p:nvSpPr>
        <p:spPr>
          <a:xfrm>
            <a:off x="-5555638" y="723048"/>
            <a:ext cx="106534" cy="94700"/>
          </a:xfrm>
          <a:custGeom>
            <a:avLst/>
            <a:gdLst/>
            <a:ahLst/>
            <a:cxnLst/>
            <a:rect l="l" t="t" r="r" b="b"/>
            <a:pathLst>
              <a:path w="4019" h="3788" extrusionOk="0">
                <a:moveTo>
                  <a:pt x="4018" y="1"/>
                </a:moveTo>
                <a:lnTo>
                  <a:pt x="1" y="3788"/>
                </a:lnTo>
                <a:lnTo>
                  <a:pt x="4018" y="3788"/>
                </a:lnTo>
                <a:lnTo>
                  <a:pt x="4018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6"/>
          <p:cNvSpPr/>
          <p:nvPr/>
        </p:nvSpPr>
        <p:spPr>
          <a:xfrm>
            <a:off x="-5260011" y="1355471"/>
            <a:ext cx="107064" cy="94700"/>
          </a:xfrm>
          <a:custGeom>
            <a:avLst/>
            <a:gdLst/>
            <a:ahLst/>
            <a:cxnLst/>
            <a:rect l="l" t="t" r="r" b="b"/>
            <a:pathLst>
              <a:path w="4039" h="3788" extrusionOk="0">
                <a:moveTo>
                  <a:pt x="4038" y="0"/>
                </a:moveTo>
                <a:lnTo>
                  <a:pt x="0" y="3787"/>
                </a:lnTo>
                <a:lnTo>
                  <a:pt x="4038" y="3787"/>
                </a:lnTo>
                <a:lnTo>
                  <a:pt x="40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6"/>
          <p:cNvSpPr/>
          <p:nvPr/>
        </p:nvSpPr>
        <p:spPr>
          <a:xfrm>
            <a:off x="-4970507" y="1987869"/>
            <a:ext cx="107064" cy="94200"/>
          </a:xfrm>
          <a:custGeom>
            <a:avLst/>
            <a:gdLst/>
            <a:ahLst/>
            <a:cxnLst/>
            <a:rect l="l" t="t" r="r" b="b"/>
            <a:pathLst>
              <a:path w="4039" h="3768" extrusionOk="0">
                <a:moveTo>
                  <a:pt x="4038" y="1"/>
                </a:moveTo>
                <a:lnTo>
                  <a:pt x="0" y="3767"/>
                </a:lnTo>
                <a:lnTo>
                  <a:pt x="4038" y="3767"/>
                </a:lnTo>
                <a:lnTo>
                  <a:pt x="40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6"/>
          <p:cNvSpPr/>
          <p:nvPr/>
        </p:nvSpPr>
        <p:spPr>
          <a:xfrm>
            <a:off x="-5845142" y="185325"/>
            <a:ext cx="3108190" cy="632425"/>
          </a:xfrm>
          <a:custGeom>
            <a:avLst/>
            <a:gdLst/>
            <a:ahLst/>
            <a:cxnLst/>
            <a:rect l="l" t="t" r="r" b="b"/>
            <a:pathLst>
              <a:path w="117257" h="25297" extrusionOk="0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6"/>
          <p:cNvSpPr/>
          <p:nvPr/>
        </p:nvSpPr>
        <p:spPr>
          <a:xfrm>
            <a:off x="-5555638" y="817723"/>
            <a:ext cx="2424880" cy="631925"/>
          </a:xfrm>
          <a:custGeom>
            <a:avLst/>
            <a:gdLst/>
            <a:ahLst/>
            <a:cxnLst/>
            <a:rect l="l" t="t" r="r" b="b"/>
            <a:pathLst>
              <a:path w="91479" h="25277" extrusionOk="0">
                <a:moveTo>
                  <a:pt x="1" y="1"/>
                </a:moveTo>
                <a:lnTo>
                  <a:pt x="14647" y="25276"/>
                </a:lnTo>
                <a:lnTo>
                  <a:pt x="76602" y="25276"/>
                </a:lnTo>
                <a:lnTo>
                  <a:pt x="91479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6"/>
          <p:cNvSpPr/>
          <p:nvPr/>
        </p:nvSpPr>
        <p:spPr>
          <a:xfrm>
            <a:off x="-5259481" y="1449621"/>
            <a:ext cx="1739369" cy="632450"/>
          </a:xfrm>
          <a:custGeom>
            <a:avLst/>
            <a:gdLst/>
            <a:ahLst/>
            <a:cxnLst/>
            <a:rect l="l" t="t" r="r" b="b"/>
            <a:pathLst>
              <a:path w="65618" h="25298" extrusionOk="0">
                <a:moveTo>
                  <a:pt x="1" y="0"/>
                </a:moveTo>
                <a:lnTo>
                  <a:pt x="14417" y="25297"/>
                </a:lnTo>
                <a:lnTo>
                  <a:pt x="50887" y="25297"/>
                </a:lnTo>
                <a:lnTo>
                  <a:pt x="6561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6"/>
          <p:cNvSpPr/>
          <p:nvPr/>
        </p:nvSpPr>
        <p:spPr>
          <a:xfrm>
            <a:off x="-4970507" y="2082044"/>
            <a:ext cx="1061572" cy="632425"/>
          </a:xfrm>
          <a:custGeom>
            <a:avLst/>
            <a:gdLst/>
            <a:ahLst/>
            <a:cxnLst/>
            <a:rect l="l" t="t" r="r" b="b"/>
            <a:pathLst>
              <a:path w="40048" h="25297" extrusionOk="0">
                <a:moveTo>
                  <a:pt x="0" y="0"/>
                </a:moveTo>
                <a:lnTo>
                  <a:pt x="14668" y="25297"/>
                </a:lnTo>
                <a:lnTo>
                  <a:pt x="25360" y="25297"/>
                </a:lnTo>
                <a:lnTo>
                  <a:pt x="4004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1" name="Google Shape;901;p26"/>
          <p:cNvCxnSpPr/>
          <p:nvPr/>
        </p:nvCxnSpPr>
        <p:spPr>
          <a:xfrm rot="10800000">
            <a:off x="-3146278" y="740156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DD7E6B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26"/>
          <p:cNvCxnSpPr/>
          <p:nvPr/>
        </p:nvCxnSpPr>
        <p:spPr>
          <a:xfrm rot="10800000">
            <a:off x="-3857300" y="1918253"/>
            <a:ext cx="12843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26"/>
          <p:cNvCxnSpPr/>
          <p:nvPr/>
        </p:nvCxnSpPr>
        <p:spPr>
          <a:xfrm>
            <a:off x="-5537512" y="2605075"/>
            <a:ext cx="922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4" name="Google Shape;904;p26"/>
          <p:cNvSpPr/>
          <p:nvPr/>
        </p:nvSpPr>
        <p:spPr>
          <a:xfrm>
            <a:off x="-4722898" y="2665300"/>
            <a:ext cx="566400" cy="42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6"/>
          <p:cNvSpPr/>
          <p:nvPr/>
        </p:nvSpPr>
        <p:spPr>
          <a:xfrm>
            <a:off x="-4619562" y="3193035"/>
            <a:ext cx="349421" cy="348568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C69CD1-0ED0-CF06-8360-E6AFA9961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5" y="1355470"/>
            <a:ext cx="4611341" cy="29684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9BD8B6-CBB8-A289-80AD-3260C6753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966" y="1355470"/>
            <a:ext cx="4197976" cy="296843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FB3D531-D14B-615D-D8FA-5AA859FF5BD8}"/>
              </a:ext>
            </a:extLst>
          </p:cNvPr>
          <p:cNvSpPr/>
          <p:nvPr/>
        </p:nvSpPr>
        <p:spPr>
          <a:xfrm>
            <a:off x="198474" y="1107377"/>
            <a:ext cx="1562460" cy="1132549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913429F-B018-EFC0-9BB9-F69D6F01F78C}"/>
              </a:ext>
            </a:extLst>
          </p:cNvPr>
          <p:cNvSpPr/>
          <p:nvPr/>
        </p:nvSpPr>
        <p:spPr>
          <a:xfrm>
            <a:off x="4824966" y="1304260"/>
            <a:ext cx="1674373" cy="961974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3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1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- Cleanup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634" name="Google Shape;634;p21"/>
          <p:cNvSpPr/>
          <p:nvPr/>
        </p:nvSpPr>
        <p:spPr>
          <a:xfrm>
            <a:off x="473988" y="2009900"/>
            <a:ext cx="1872300" cy="1872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1"/>
          <p:cNvSpPr/>
          <p:nvPr/>
        </p:nvSpPr>
        <p:spPr>
          <a:xfrm>
            <a:off x="3007846" y="1897778"/>
            <a:ext cx="1872300" cy="1872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1"/>
          <p:cNvSpPr txBox="1"/>
          <p:nvPr/>
        </p:nvSpPr>
        <p:spPr>
          <a:xfrm>
            <a:off x="555490" y="3074224"/>
            <a:ext cx="1805958" cy="153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Missing not at random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434343"/>
              </a:solidFill>
              <a:latin typeface="+mn-lt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+mn-lt"/>
                <a:ea typeface="Montserrat ExtraBold"/>
                <a:cs typeface="Montserrat ExtraBold"/>
                <a:sym typeface="Montserrat ExtraBold"/>
              </a:rPr>
              <a:t>Pool related, Garage related, Basement related, Fence, Fireplace, Alley, Misc.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+mn-lt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682" name="Google Shape;682;p21"/>
          <p:cNvGrpSpPr/>
          <p:nvPr/>
        </p:nvGrpSpPr>
        <p:grpSpPr>
          <a:xfrm>
            <a:off x="1197347" y="2273138"/>
            <a:ext cx="425664" cy="389282"/>
            <a:chOff x="-1710628" y="2295530"/>
            <a:chExt cx="425664" cy="389282"/>
          </a:xfrm>
        </p:grpSpPr>
        <p:sp>
          <p:nvSpPr>
            <p:cNvPr id="683" name="Google Shape;683;p21"/>
            <p:cNvSpPr/>
            <p:nvPr/>
          </p:nvSpPr>
          <p:spPr>
            <a:xfrm>
              <a:off x="-1590910" y="2565152"/>
              <a:ext cx="53208" cy="53214"/>
            </a:xfrm>
            <a:custGeom>
              <a:avLst/>
              <a:gdLst/>
              <a:ahLst/>
              <a:cxnLst/>
              <a:rect l="l" t="t" r="r" b="b"/>
              <a:pathLst>
                <a:path w="9076" h="9077" extrusionOk="0">
                  <a:moveTo>
                    <a:pt x="6807" y="2270"/>
                  </a:moveTo>
                  <a:lnTo>
                    <a:pt x="6807" y="6808"/>
                  </a:lnTo>
                  <a:lnTo>
                    <a:pt x="2269" y="6808"/>
                  </a:lnTo>
                  <a:lnTo>
                    <a:pt x="2269" y="2270"/>
                  </a:lnTo>
                  <a:close/>
                  <a:moveTo>
                    <a:pt x="1135" y="1"/>
                  </a:moveTo>
                  <a:cubicBezTo>
                    <a:pt x="511" y="1"/>
                    <a:pt x="0" y="511"/>
                    <a:pt x="0" y="1135"/>
                  </a:cubicBezTo>
                  <a:lnTo>
                    <a:pt x="0" y="7942"/>
                  </a:lnTo>
                  <a:cubicBezTo>
                    <a:pt x="0" y="8566"/>
                    <a:pt x="511" y="9077"/>
                    <a:pt x="1135" y="9077"/>
                  </a:cubicBezTo>
                  <a:lnTo>
                    <a:pt x="7941" y="9077"/>
                  </a:lnTo>
                  <a:cubicBezTo>
                    <a:pt x="8565" y="9077"/>
                    <a:pt x="9076" y="8566"/>
                    <a:pt x="9076" y="7942"/>
                  </a:cubicBezTo>
                  <a:lnTo>
                    <a:pt x="9076" y="1135"/>
                  </a:lnTo>
                  <a:cubicBezTo>
                    <a:pt x="9076" y="511"/>
                    <a:pt x="8565" y="1"/>
                    <a:pt x="794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-1457895" y="2565152"/>
              <a:ext cx="53214" cy="53214"/>
            </a:xfrm>
            <a:custGeom>
              <a:avLst/>
              <a:gdLst/>
              <a:ahLst/>
              <a:cxnLst/>
              <a:rect l="l" t="t" r="r" b="b"/>
              <a:pathLst>
                <a:path w="9077" h="9077" extrusionOk="0">
                  <a:moveTo>
                    <a:pt x="6808" y="2270"/>
                  </a:moveTo>
                  <a:lnTo>
                    <a:pt x="6808" y="6808"/>
                  </a:lnTo>
                  <a:lnTo>
                    <a:pt x="2270" y="6808"/>
                  </a:lnTo>
                  <a:lnTo>
                    <a:pt x="2270" y="2270"/>
                  </a:lnTo>
                  <a:close/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lnTo>
                    <a:pt x="1" y="7942"/>
                  </a:lnTo>
                  <a:cubicBezTo>
                    <a:pt x="1" y="8566"/>
                    <a:pt x="511" y="9077"/>
                    <a:pt x="1135" y="9077"/>
                  </a:cubicBezTo>
                  <a:lnTo>
                    <a:pt x="7942" y="9077"/>
                  </a:lnTo>
                  <a:cubicBezTo>
                    <a:pt x="8566" y="9077"/>
                    <a:pt x="9076" y="8566"/>
                    <a:pt x="9076" y="7942"/>
                  </a:cubicBezTo>
                  <a:lnTo>
                    <a:pt x="9076" y="1135"/>
                  </a:lnTo>
                  <a:cubicBezTo>
                    <a:pt x="9076" y="511"/>
                    <a:pt x="8566" y="1"/>
                    <a:pt x="7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-1524406" y="2505273"/>
              <a:ext cx="55342" cy="53237"/>
            </a:xfrm>
            <a:custGeom>
              <a:avLst/>
              <a:gdLst/>
              <a:ahLst/>
              <a:cxnLst/>
              <a:rect l="l" t="t" r="r" b="b"/>
              <a:pathLst>
                <a:path w="9440" h="9081" extrusionOk="0">
                  <a:moveTo>
                    <a:pt x="4539" y="2273"/>
                  </a:moveTo>
                  <a:cubicBezTo>
                    <a:pt x="6558" y="2273"/>
                    <a:pt x="7579" y="4713"/>
                    <a:pt x="6150" y="6142"/>
                  </a:cubicBezTo>
                  <a:cubicBezTo>
                    <a:pt x="5687" y="6605"/>
                    <a:pt x="5117" y="6812"/>
                    <a:pt x="4558" y="6812"/>
                  </a:cubicBezTo>
                  <a:cubicBezTo>
                    <a:pt x="3391" y="6812"/>
                    <a:pt x="2270" y="5908"/>
                    <a:pt x="2270" y="4542"/>
                  </a:cubicBezTo>
                  <a:cubicBezTo>
                    <a:pt x="2270" y="3283"/>
                    <a:pt x="3291" y="2273"/>
                    <a:pt x="4539" y="2273"/>
                  </a:cubicBezTo>
                  <a:close/>
                  <a:moveTo>
                    <a:pt x="4535" y="1"/>
                  </a:moveTo>
                  <a:cubicBezTo>
                    <a:pt x="3952" y="1"/>
                    <a:pt x="3364" y="113"/>
                    <a:pt x="2803" y="345"/>
                  </a:cubicBezTo>
                  <a:cubicBezTo>
                    <a:pt x="1113" y="1048"/>
                    <a:pt x="1" y="2705"/>
                    <a:pt x="1" y="4542"/>
                  </a:cubicBezTo>
                  <a:cubicBezTo>
                    <a:pt x="1" y="7050"/>
                    <a:pt x="2032" y="9080"/>
                    <a:pt x="4539" y="9080"/>
                  </a:cubicBezTo>
                  <a:cubicBezTo>
                    <a:pt x="6377" y="9080"/>
                    <a:pt x="8033" y="7969"/>
                    <a:pt x="8736" y="6278"/>
                  </a:cubicBezTo>
                  <a:cubicBezTo>
                    <a:pt x="9440" y="4576"/>
                    <a:pt x="9043" y="2625"/>
                    <a:pt x="7749" y="1332"/>
                  </a:cubicBezTo>
                  <a:cubicBezTo>
                    <a:pt x="6882" y="465"/>
                    <a:pt x="5720" y="1"/>
                    <a:pt x="45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-1710628" y="2432085"/>
              <a:ext cx="425664" cy="252727"/>
            </a:xfrm>
            <a:custGeom>
              <a:avLst/>
              <a:gdLst/>
              <a:ahLst/>
              <a:cxnLst/>
              <a:rect l="l" t="t" r="r" b="b"/>
              <a:pathLst>
                <a:path w="72608" h="43109" extrusionOk="0">
                  <a:moveTo>
                    <a:pt x="36304" y="2494"/>
                  </a:moveTo>
                  <a:lnTo>
                    <a:pt x="57859" y="16505"/>
                  </a:lnTo>
                  <a:lnTo>
                    <a:pt x="57859" y="18331"/>
                  </a:lnTo>
                  <a:lnTo>
                    <a:pt x="36928" y="4717"/>
                  </a:lnTo>
                  <a:cubicBezTo>
                    <a:pt x="36741" y="4598"/>
                    <a:pt x="36525" y="4539"/>
                    <a:pt x="36309" y="4539"/>
                  </a:cubicBezTo>
                  <a:cubicBezTo>
                    <a:pt x="36094" y="4539"/>
                    <a:pt x="35878" y="4598"/>
                    <a:pt x="35691" y="4717"/>
                  </a:cubicBezTo>
                  <a:lnTo>
                    <a:pt x="14749" y="18331"/>
                  </a:lnTo>
                  <a:lnTo>
                    <a:pt x="14749" y="16505"/>
                  </a:lnTo>
                  <a:lnTo>
                    <a:pt x="36304" y="2494"/>
                  </a:lnTo>
                  <a:close/>
                  <a:moveTo>
                    <a:pt x="10211" y="36313"/>
                  </a:moveTo>
                  <a:cubicBezTo>
                    <a:pt x="10835" y="36313"/>
                    <a:pt x="11345" y="36823"/>
                    <a:pt x="11345" y="37447"/>
                  </a:cubicBezTo>
                  <a:lnTo>
                    <a:pt x="11345" y="38582"/>
                  </a:lnTo>
                  <a:cubicBezTo>
                    <a:pt x="11345" y="39206"/>
                    <a:pt x="11856" y="39716"/>
                    <a:pt x="12480" y="39716"/>
                  </a:cubicBezTo>
                  <a:cubicBezTo>
                    <a:pt x="13104" y="39716"/>
                    <a:pt x="13614" y="39206"/>
                    <a:pt x="13614" y="38582"/>
                  </a:cubicBezTo>
                  <a:cubicBezTo>
                    <a:pt x="13614" y="37958"/>
                    <a:pt x="14125" y="37447"/>
                    <a:pt x="14749" y="37447"/>
                  </a:cubicBezTo>
                  <a:cubicBezTo>
                    <a:pt x="15690" y="37447"/>
                    <a:pt x="15883" y="37901"/>
                    <a:pt x="15883" y="38582"/>
                  </a:cubicBezTo>
                  <a:lnTo>
                    <a:pt x="15883" y="40851"/>
                  </a:lnTo>
                  <a:lnTo>
                    <a:pt x="4538" y="40851"/>
                  </a:lnTo>
                  <a:lnTo>
                    <a:pt x="4538" y="38582"/>
                  </a:lnTo>
                  <a:cubicBezTo>
                    <a:pt x="4538" y="37958"/>
                    <a:pt x="5049" y="37447"/>
                    <a:pt x="5673" y="37447"/>
                  </a:cubicBezTo>
                  <a:cubicBezTo>
                    <a:pt x="6297" y="37447"/>
                    <a:pt x="6807" y="37958"/>
                    <a:pt x="6807" y="38582"/>
                  </a:cubicBezTo>
                  <a:cubicBezTo>
                    <a:pt x="6807" y="39206"/>
                    <a:pt x="7318" y="39716"/>
                    <a:pt x="7942" y="39716"/>
                  </a:cubicBezTo>
                  <a:cubicBezTo>
                    <a:pt x="8566" y="39716"/>
                    <a:pt x="9076" y="39206"/>
                    <a:pt x="9076" y="38582"/>
                  </a:cubicBezTo>
                  <a:lnTo>
                    <a:pt x="9076" y="37447"/>
                  </a:lnTo>
                  <a:cubicBezTo>
                    <a:pt x="9076" y="36823"/>
                    <a:pt x="9587" y="36313"/>
                    <a:pt x="10211" y="36313"/>
                  </a:cubicBezTo>
                  <a:close/>
                  <a:moveTo>
                    <a:pt x="38573" y="29506"/>
                  </a:moveTo>
                  <a:lnTo>
                    <a:pt x="38573" y="40851"/>
                  </a:lnTo>
                  <a:lnTo>
                    <a:pt x="34035" y="40851"/>
                  </a:lnTo>
                  <a:lnTo>
                    <a:pt x="34035" y="29506"/>
                  </a:lnTo>
                  <a:close/>
                  <a:moveTo>
                    <a:pt x="36304" y="7032"/>
                  </a:moveTo>
                  <a:lnTo>
                    <a:pt x="54455" y="18830"/>
                  </a:lnTo>
                  <a:lnTo>
                    <a:pt x="54455" y="40851"/>
                  </a:lnTo>
                  <a:lnTo>
                    <a:pt x="40842" y="40851"/>
                  </a:lnTo>
                  <a:lnTo>
                    <a:pt x="40842" y="28371"/>
                  </a:lnTo>
                  <a:cubicBezTo>
                    <a:pt x="40842" y="27747"/>
                    <a:pt x="40331" y="27237"/>
                    <a:pt x="39707" y="27237"/>
                  </a:cubicBezTo>
                  <a:lnTo>
                    <a:pt x="32900" y="27237"/>
                  </a:lnTo>
                  <a:cubicBezTo>
                    <a:pt x="32276" y="27237"/>
                    <a:pt x="31766" y="27747"/>
                    <a:pt x="31766" y="28371"/>
                  </a:cubicBezTo>
                  <a:lnTo>
                    <a:pt x="31766" y="40851"/>
                  </a:lnTo>
                  <a:lnTo>
                    <a:pt x="18152" y="40851"/>
                  </a:lnTo>
                  <a:lnTo>
                    <a:pt x="18152" y="18830"/>
                  </a:lnTo>
                  <a:lnTo>
                    <a:pt x="36304" y="7032"/>
                  </a:lnTo>
                  <a:close/>
                  <a:moveTo>
                    <a:pt x="62397" y="36313"/>
                  </a:moveTo>
                  <a:cubicBezTo>
                    <a:pt x="63021" y="36313"/>
                    <a:pt x="63531" y="36823"/>
                    <a:pt x="63531" y="37447"/>
                  </a:cubicBezTo>
                  <a:lnTo>
                    <a:pt x="63531" y="38582"/>
                  </a:lnTo>
                  <a:cubicBezTo>
                    <a:pt x="63531" y="39206"/>
                    <a:pt x="64042" y="39716"/>
                    <a:pt x="64666" y="39716"/>
                  </a:cubicBezTo>
                  <a:cubicBezTo>
                    <a:pt x="65290" y="39716"/>
                    <a:pt x="65800" y="39206"/>
                    <a:pt x="65800" y="38582"/>
                  </a:cubicBezTo>
                  <a:cubicBezTo>
                    <a:pt x="65800" y="37958"/>
                    <a:pt x="66311" y="37447"/>
                    <a:pt x="66935" y="37447"/>
                  </a:cubicBezTo>
                  <a:cubicBezTo>
                    <a:pt x="67876" y="37447"/>
                    <a:pt x="68069" y="37901"/>
                    <a:pt x="68069" y="38582"/>
                  </a:cubicBezTo>
                  <a:lnTo>
                    <a:pt x="68069" y="40851"/>
                  </a:lnTo>
                  <a:lnTo>
                    <a:pt x="56724" y="40851"/>
                  </a:lnTo>
                  <a:lnTo>
                    <a:pt x="56724" y="38582"/>
                  </a:lnTo>
                  <a:cubicBezTo>
                    <a:pt x="56724" y="37958"/>
                    <a:pt x="57235" y="37447"/>
                    <a:pt x="57859" y="37447"/>
                  </a:cubicBezTo>
                  <a:cubicBezTo>
                    <a:pt x="58483" y="37447"/>
                    <a:pt x="58993" y="37958"/>
                    <a:pt x="58993" y="38582"/>
                  </a:cubicBezTo>
                  <a:cubicBezTo>
                    <a:pt x="58993" y="39206"/>
                    <a:pt x="59504" y="39716"/>
                    <a:pt x="60128" y="39716"/>
                  </a:cubicBezTo>
                  <a:cubicBezTo>
                    <a:pt x="60752" y="39716"/>
                    <a:pt x="61262" y="39206"/>
                    <a:pt x="61262" y="38582"/>
                  </a:cubicBezTo>
                  <a:lnTo>
                    <a:pt x="61262" y="37447"/>
                  </a:lnTo>
                  <a:cubicBezTo>
                    <a:pt x="61262" y="36823"/>
                    <a:pt x="61773" y="36313"/>
                    <a:pt x="62397" y="36313"/>
                  </a:cubicBezTo>
                  <a:close/>
                  <a:moveTo>
                    <a:pt x="36298" y="1"/>
                  </a:moveTo>
                  <a:cubicBezTo>
                    <a:pt x="36083" y="1"/>
                    <a:pt x="35867" y="60"/>
                    <a:pt x="35680" y="179"/>
                  </a:cubicBezTo>
                  <a:lnTo>
                    <a:pt x="12990" y="14928"/>
                  </a:lnTo>
                  <a:cubicBezTo>
                    <a:pt x="12956" y="14950"/>
                    <a:pt x="12945" y="14984"/>
                    <a:pt x="12911" y="15007"/>
                  </a:cubicBezTo>
                  <a:cubicBezTo>
                    <a:pt x="12854" y="15064"/>
                    <a:pt x="12797" y="15109"/>
                    <a:pt x="12741" y="15177"/>
                  </a:cubicBezTo>
                  <a:cubicBezTo>
                    <a:pt x="12695" y="15234"/>
                    <a:pt x="12661" y="15291"/>
                    <a:pt x="12627" y="15347"/>
                  </a:cubicBezTo>
                  <a:cubicBezTo>
                    <a:pt x="12593" y="15415"/>
                    <a:pt x="12571" y="15472"/>
                    <a:pt x="12548" y="15552"/>
                  </a:cubicBezTo>
                  <a:cubicBezTo>
                    <a:pt x="12525" y="15620"/>
                    <a:pt x="12502" y="15699"/>
                    <a:pt x="12502" y="15767"/>
                  </a:cubicBezTo>
                  <a:cubicBezTo>
                    <a:pt x="12502" y="15813"/>
                    <a:pt x="12480" y="15847"/>
                    <a:pt x="12480" y="15881"/>
                  </a:cubicBezTo>
                  <a:lnTo>
                    <a:pt x="12480" y="20419"/>
                  </a:lnTo>
                  <a:cubicBezTo>
                    <a:pt x="12480" y="20453"/>
                    <a:pt x="12491" y="20487"/>
                    <a:pt x="12502" y="20521"/>
                  </a:cubicBezTo>
                  <a:cubicBezTo>
                    <a:pt x="12502" y="20589"/>
                    <a:pt x="12525" y="20668"/>
                    <a:pt x="12548" y="20736"/>
                  </a:cubicBezTo>
                  <a:cubicBezTo>
                    <a:pt x="12559" y="20816"/>
                    <a:pt x="12593" y="20884"/>
                    <a:pt x="12627" y="20952"/>
                  </a:cubicBezTo>
                  <a:cubicBezTo>
                    <a:pt x="12639" y="20974"/>
                    <a:pt x="12639" y="21008"/>
                    <a:pt x="12661" y="21043"/>
                  </a:cubicBezTo>
                  <a:cubicBezTo>
                    <a:pt x="12673" y="21065"/>
                    <a:pt x="12718" y="21088"/>
                    <a:pt x="12741" y="21122"/>
                  </a:cubicBezTo>
                  <a:cubicBezTo>
                    <a:pt x="12786" y="21179"/>
                    <a:pt x="12843" y="21235"/>
                    <a:pt x="12900" y="21292"/>
                  </a:cubicBezTo>
                  <a:cubicBezTo>
                    <a:pt x="12956" y="21326"/>
                    <a:pt x="13013" y="21372"/>
                    <a:pt x="13081" y="21406"/>
                  </a:cubicBezTo>
                  <a:cubicBezTo>
                    <a:pt x="13138" y="21440"/>
                    <a:pt x="13206" y="21462"/>
                    <a:pt x="13274" y="21485"/>
                  </a:cubicBezTo>
                  <a:cubicBezTo>
                    <a:pt x="13353" y="21508"/>
                    <a:pt x="13421" y="21530"/>
                    <a:pt x="13501" y="21530"/>
                  </a:cubicBezTo>
                  <a:cubicBezTo>
                    <a:pt x="13535" y="21542"/>
                    <a:pt x="13580" y="21553"/>
                    <a:pt x="13614" y="21553"/>
                  </a:cubicBezTo>
                  <a:cubicBezTo>
                    <a:pt x="13648" y="21553"/>
                    <a:pt x="13671" y="21542"/>
                    <a:pt x="13705" y="21542"/>
                  </a:cubicBezTo>
                  <a:cubicBezTo>
                    <a:pt x="13784" y="21530"/>
                    <a:pt x="13864" y="21519"/>
                    <a:pt x="13932" y="21496"/>
                  </a:cubicBezTo>
                  <a:cubicBezTo>
                    <a:pt x="14000" y="21474"/>
                    <a:pt x="14079" y="21440"/>
                    <a:pt x="14136" y="21406"/>
                  </a:cubicBezTo>
                  <a:cubicBezTo>
                    <a:pt x="14170" y="21394"/>
                    <a:pt x="14204" y="21394"/>
                    <a:pt x="14227" y="21372"/>
                  </a:cubicBezTo>
                  <a:lnTo>
                    <a:pt x="15883" y="20305"/>
                  </a:lnTo>
                  <a:lnTo>
                    <a:pt x="15883" y="35337"/>
                  </a:lnTo>
                  <a:cubicBezTo>
                    <a:pt x="15509" y="35224"/>
                    <a:pt x="15134" y="35167"/>
                    <a:pt x="14749" y="35167"/>
                  </a:cubicBezTo>
                  <a:cubicBezTo>
                    <a:pt x="14159" y="35167"/>
                    <a:pt x="13580" y="35314"/>
                    <a:pt x="13081" y="35609"/>
                  </a:cubicBezTo>
                  <a:cubicBezTo>
                    <a:pt x="12406" y="34560"/>
                    <a:pt x="11306" y="34035"/>
                    <a:pt x="10207" y="34035"/>
                  </a:cubicBezTo>
                  <a:cubicBezTo>
                    <a:pt x="9108" y="34035"/>
                    <a:pt x="8010" y="34560"/>
                    <a:pt x="7341" y="35609"/>
                  </a:cubicBezTo>
                  <a:cubicBezTo>
                    <a:pt x="6799" y="35303"/>
                    <a:pt x="6226" y="35163"/>
                    <a:pt x="5669" y="35163"/>
                  </a:cubicBezTo>
                  <a:cubicBezTo>
                    <a:pt x="3893" y="35163"/>
                    <a:pt x="2269" y="36584"/>
                    <a:pt x="2269" y="38570"/>
                  </a:cubicBezTo>
                  <a:lnTo>
                    <a:pt x="2269" y="40839"/>
                  </a:lnTo>
                  <a:lnTo>
                    <a:pt x="1135" y="40839"/>
                  </a:lnTo>
                  <a:cubicBezTo>
                    <a:pt x="511" y="40839"/>
                    <a:pt x="1" y="41350"/>
                    <a:pt x="1" y="41974"/>
                  </a:cubicBezTo>
                  <a:cubicBezTo>
                    <a:pt x="1" y="42598"/>
                    <a:pt x="511" y="43108"/>
                    <a:pt x="1135" y="43108"/>
                  </a:cubicBezTo>
                  <a:lnTo>
                    <a:pt x="71473" y="43108"/>
                  </a:lnTo>
                  <a:cubicBezTo>
                    <a:pt x="72097" y="43108"/>
                    <a:pt x="72607" y="42598"/>
                    <a:pt x="72607" y="41974"/>
                  </a:cubicBezTo>
                  <a:cubicBezTo>
                    <a:pt x="72607" y="41350"/>
                    <a:pt x="72097" y="40839"/>
                    <a:pt x="71473" y="40839"/>
                  </a:cubicBezTo>
                  <a:lnTo>
                    <a:pt x="71473" y="40851"/>
                  </a:lnTo>
                  <a:lnTo>
                    <a:pt x="70338" y="40851"/>
                  </a:lnTo>
                  <a:lnTo>
                    <a:pt x="70338" y="38582"/>
                  </a:lnTo>
                  <a:cubicBezTo>
                    <a:pt x="70338" y="36517"/>
                    <a:pt x="69011" y="35178"/>
                    <a:pt x="66935" y="35178"/>
                  </a:cubicBezTo>
                  <a:cubicBezTo>
                    <a:pt x="66356" y="35178"/>
                    <a:pt x="65778" y="35326"/>
                    <a:pt x="65267" y="35621"/>
                  </a:cubicBezTo>
                  <a:cubicBezTo>
                    <a:pt x="64598" y="34571"/>
                    <a:pt x="63500" y="34047"/>
                    <a:pt x="62402" y="34047"/>
                  </a:cubicBezTo>
                  <a:cubicBezTo>
                    <a:pt x="61305" y="34047"/>
                    <a:pt x="60207" y="34571"/>
                    <a:pt x="59538" y="35621"/>
                  </a:cubicBezTo>
                  <a:cubicBezTo>
                    <a:pt x="59027" y="35326"/>
                    <a:pt x="58449" y="35178"/>
                    <a:pt x="57859" y="35178"/>
                  </a:cubicBezTo>
                  <a:cubicBezTo>
                    <a:pt x="57473" y="35178"/>
                    <a:pt x="57087" y="35246"/>
                    <a:pt x="56724" y="35382"/>
                  </a:cubicBezTo>
                  <a:lnTo>
                    <a:pt x="56724" y="20305"/>
                  </a:lnTo>
                  <a:lnTo>
                    <a:pt x="58381" y="21383"/>
                  </a:lnTo>
                  <a:cubicBezTo>
                    <a:pt x="58415" y="21394"/>
                    <a:pt x="58460" y="21417"/>
                    <a:pt x="58494" y="21428"/>
                  </a:cubicBezTo>
                  <a:cubicBezTo>
                    <a:pt x="58528" y="21451"/>
                    <a:pt x="58562" y="21462"/>
                    <a:pt x="58608" y="21485"/>
                  </a:cubicBezTo>
                  <a:cubicBezTo>
                    <a:pt x="58732" y="21530"/>
                    <a:pt x="58857" y="21553"/>
                    <a:pt x="58993" y="21564"/>
                  </a:cubicBezTo>
                  <a:cubicBezTo>
                    <a:pt x="59129" y="21553"/>
                    <a:pt x="59266" y="21530"/>
                    <a:pt x="59390" y="21485"/>
                  </a:cubicBezTo>
                  <a:cubicBezTo>
                    <a:pt x="59413" y="21474"/>
                    <a:pt x="59447" y="21462"/>
                    <a:pt x="59470" y="21451"/>
                  </a:cubicBezTo>
                  <a:cubicBezTo>
                    <a:pt x="59583" y="21394"/>
                    <a:pt x="59685" y="21326"/>
                    <a:pt x="59776" y="21235"/>
                  </a:cubicBezTo>
                  <a:cubicBezTo>
                    <a:pt x="59799" y="21224"/>
                    <a:pt x="59810" y="21201"/>
                    <a:pt x="59822" y="21179"/>
                  </a:cubicBezTo>
                  <a:cubicBezTo>
                    <a:pt x="59867" y="21133"/>
                    <a:pt x="59912" y="21088"/>
                    <a:pt x="59946" y="21043"/>
                  </a:cubicBezTo>
                  <a:cubicBezTo>
                    <a:pt x="59958" y="21008"/>
                    <a:pt x="59969" y="20974"/>
                    <a:pt x="59980" y="20952"/>
                  </a:cubicBezTo>
                  <a:cubicBezTo>
                    <a:pt x="60014" y="20884"/>
                    <a:pt x="60037" y="20816"/>
                    <a:pt x="60060" y="20736"/>
                  </a:cubicBezTo>
                  <a:cubicBezTo>
                    <a:pt x="60082" y="20668"/>
                    <a:pt x="60094" y="20589"/>
                    <a:pt x="60105" y="20521"/>
                  </a:cubicBezTo>
                  <a:cubicBezTo>
                    <a:pt x="60105" y="20487"/>
                    <a:pt x="60128" y="20453"/>
                    <a:pt x="60128" y="20419"/>
                  </a:cubicBezTo>
                  <a:lnTo>
                    <a:pt x="60128" y="15881"/>
                  </a:lnTo>
                  <a:cubicBezTo>
                    <a:pt x="60128" y="15847"/>
                    <a:pt x="60105" y="15813"/>
                    <a:pt x="60105" y="15767"/>
                  </a:cubicBezTo>
                  <a:cubicBezTo>
                    <a:pt x="60094" y="15699"/>
                    <a:pt x="60082" y="15620"/>
                    <a:pt x="60060" y="15552"/>
                  </a:cubicBezTo>
                  <a:cubicBezTo>
                    <a:pt x="60037" y="15472"/>
                    <a:pt x="60003" y="15415"/>
                    <a:pt x="59969" y="15347"/>
                  </a:cubicBezTo>
                  <a:cubicBezTo>
                    <a:pt x="59935" y="15291"/>
                    <a:pt x="59901" y="15234"/>
                    <a:pt x="59856" y="15177"/>
                  </a:cubicBezTo>
                  <a:cubicBezTo>
                    <a:pt x="59810" y="15109"/>
                    <a:pt x="59753" y="15064"/>
                    <a:pt x="59685" y="15007"/>
                  </a:cubicBezTo>
                  <a:cubicBezTo>
                    <a:pt x="59663" y="14984"/>
                    <a:pt x="59640" y="14950"/>
                    <a:pt x="59606" y="14928"/>
                  </a:cubicBezTo>
                  <a:lnTo>
                    <a:pt x="36916" y="179"/>
                  </a:lnTo>
                  <a:cubicBezTo>
                    <a:pt x="36729" y="60"/>
                    <a:pt x="36514" y="1"/>
                    <a:pt x="3629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-1522805" y="2401940"/>
              <a:ext cx="50154" cy="23538"/>
            </a:xfrm>
            <a:custGeom>
              <a:avLst/>
              <a:gdLst/>
              <a:ahLst/>
              <a:cxnLst/>
              <a:rect l="l" t="t" r="r" b="b"/>
              <a:pathLst>
                <a:path w="8555" h="4015" extrusionOk="0">
                  <a:moveTo>
                    <a:pt x="4266" y="1"/>
                  </a:moveTo>
                  <a:cubicBezTo>
                    <a:pt x="2621" y="1"/>
                    <a:pt x="1112" y="886"/>
                    <a:pt x="306" y="2326"/>
                  </a:cubicBezTo>
                  <a:cubicBezTo>
                    <a:pt x="0" y="2871"/>
                    <a:pt x="193" y="3563"/>
                    <a:pt x="749" y="3869"/>
                  </a:cubicBezTo>
                  <a:cubicBezTo>
                    <a:pt x="924" y="3968"/>
                    <a:pt x="1114" y="4014"/>
                    <a:pt x="1301" y="4014"/>
                  </a:cubicBezTo>
                  <a:cubicBezTo>
                    <a:pt x="1698" y="4014"/>
                    <a:pt x="2084" y="3804"/>
                    <a:pt x="2292" y="3427"/>
                  </a:cubicBezTo>
                  <a:cubicBezTo>
                    <a:pt x="2723" y="2650"/>
                    <a:pt x="3500" y="2261"/>
                    <a:pt x="4277" y="2261"/>
                  </a:cubicBezTo>
                  <a:cubicBezTo>
                    <a:pt x="5054" y="2261"/>
                    <a:pt x="5831" y="2650"/>
                    <a:pt x="6262" y="3427"/>
                  </a:cubicBezTo>
                  <a:cubicBezTo>
                    <a:pt x="6471" y="3804"/>
                    <a:pt x="6856" y="4014"/>
                    <a:pt x="7253" y="4014"/>
                  </a:cubicBezTo>
                  <a:cubicBezTo>
                    <a:pt x="7441" y="4014"/>
                    <a:pt x="7631" y="3968"/>
                    <a:pt x="7805" y="3869"/>
                  </a:cubicBezTo>
                  <a:cubicBezTo>
                    <a:pt x="8361" y="3563"/>
                    <a:pt x="8554" y="2871"/>
                    <a:pt x="8248" y="2326"/>
                  </a:cubicBezTo>
                  <a:cubicBezTo>
                    <a:pt x="7442" y="886"/>
                    <a:pt x="5922" y="1"/>
                    <a:pt x="427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-1545950" y="2375272"/>
              <a:ext cx="96444" cy="37174"/>
            </a:xfrm>
            <a:custGeom>
              <a:avLst/>
              <a:gdLst/>
              <a:ahLst/>
              <a:cxnLst/>
              <a:rect l="l" t="t" r="r" b="b"/>
              <a:pathLst>
                <a:path w="16451" h="6341" extrusionOk="0">
                  <a:moveTo>
                    <a:pt x="8225" y="0"/>
                  </a:moveTo>
                  <a:cubicBezTo>
                    <a:pt x="4935" y="0"/>
                    <a:pt x="1906" y="1782"/>
                    <a:pt x="306" y="4652"/>
                  </a:cubicBezTo>
                  <a:cubicBezTo>
                    <a:pt x="0" y="5196"/>
                    <a:pt x="193" y="5888"/>
                    <a:pt x="738" y="6195"/>
                  </a:cubicBezTo>
                  <a:cubicBezTo>
                    <a:pt x="913" y="6293"/>
                    <a:pt x="1104" y="6340"/>
                    <a:pt x="1292" y="6340"/>
                  </a:cubicBezTo>
                  <a:cubicBezTo>
                    <a:pt x="1688" y="6340"/>
                    <a:pt x="2073" y="6133"/>
                    <a:pt x="2280" y="5764"/>
                  </a:cubicBezTo>
                  <a:cubicBezTo>
                    <a:pt x="3579" y="3438"/>
                    <a:pt x="5902" y="2275"/>
                    <a:pt x="8225" y="2275"/>
                  </a:cubicBezTo>
                  <a:cubicBezTo>
                    <a:pt x="10548" y="2275"/>
                    <a:pt x="12871" y="3438"/>
                    <a:pt x="14170" y="5764"/>
                  </a:cubicBezTo>
                  <a:lnTo>
                    <a:pt x="14158" y="5764"/>
                  </a:lnTo>
                  <a:cubicBezTo>
                    <a:pt x="14366" y="6133"/>
                    <a:pt x="14751" y="6340"/>
                    <a:pt x="15147" y="6340"/>
                  </a:cubicBezTo>
                  <a:cubicBezTo>
                    <a:pt x="15335" y="6340"/>
                    <a:pt x="15526" y="6293"/>
                    <a:pt x="15701" y="6195"/>
                  </a:cubicBezTo>
                  <a:cubicBezTo>
                    <a:pt x="16257" y="5888"/>
                    <a:pt x="16450" y="5196"/>
                    <a:pt x="16144" y="4652"/>
                  </a:cubicBezTo>
                  <a:cubicBezTo>
                    <a:pt x="14533" y="1782"/>
                    <a:pt x="11504" y="0"/>
                    <a:pt x="82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-1569295" y="2348732"/>
              <a:ext cx="143133" cy="50887"/>
            </a:xfrm>
            <a:custGeom>
              <a:avLst/>
              <a:gdLst/>
              <a:ahLst/>
              <a:cxnLst/>
              <a:rect l="l" t="t" r="r" b="b"/>
              <a:pathLst>
                <a:path w="24415" h="8680" extrusionOk="0">
                  <a:moveTo>
                    <a:pt x="12196" y="1"/>
                  </a:moveTo>
                  <a:cubicBezTo>
                    <a:pt x="7272" y="1"/>
                    <a:pt x="2723" y="2667"/>
                    <a:pt x="318" y="6967"/>
                  </a:cubicBezTo>
                  <a:cubicBezTo>
                    <a:pt x="0" y="7511"/>
                    <a:pt x="204" y="8203"/>
                    <a:pt x="749" y="8509"/>
                  </a:cubicBezTo>
                  <a:cubicBezTo>
                    <a:pt x="919" y="8600"/>
                    <a:pt x="1112" y="8657"/>
                    <a:pt x="1305" y="8657"/>
                  </a:cubicBezTo>
                  <a:cubicBezTo>
                    <a:pt x="1713" y="8657"/>
                    <a:pt x="2099" y="8430"/>
                    <a:pt x="2292" y="8067"/>
                  </a:cubicBezTo>
                  <a:cubicBezTo>
                    <a:pt x="4300" y="4482"/>
                    <a:pt x="8089" y="2270"/>
                    <a:pt x="12196" y="2270"/>
                  </a:cubicBezTo>
                  <a:cubicBezTo>
                    <a:pt x="16303" y="2270"/>
                    <a:pt x="20092" y="4482"/>
                    <a:pt x="22100" y="8067"/>
                  </a:cubicBezTo>
                  <a:cubicBezTo>
                    <a:pt x="22302" y="8456"/>
                    <a:pt x="22696" y="8679"/>
                    <a:pt x="23106" y="8679"/>
                  </a:cubicBezTo>
                  <a:cubicBezTo>
                    <a:pt x="23295" y="8679"/>
                    <a:pt x="23487" y="8632"/>
                    <a:pt x="23665" y="8532"/>
                  </a:cubicBezTo>
                  <a:cubicBezTo>
                    <a:pt x="24221" y="8226"/>
                    <a:pt x="24414" y="7511"/>
                    <a:pt x="24085" y="6967"/>
                  </a:cubicBezTo>
                  <a:cubicBezTo>
                    <a:pt x="21669" y="2667"/>
                    <a:pt x="17131" y="1"/>
                    <a:pt x="1219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-1592440" y="2322128"/>
              <a:ext cx="190086" cy="64388"/>
            </a:xfrm>
            <a:custGeom>
              <a:avLst/>
              <a:gdLst/>
              <a:ahLst/>
              <a:cxnLst/>
              <a:rect l="l" t="t" r="r" b="b"/>
              <a:pathLst>
                <a:path w="32424" h="10983" extrusionOk="0">
                  <a:moveTo>
                    <a:pt x="16155" y="1"/>
                  </a:moveTo>
                  <a:cubicBezTo>
                    <a:pt x="9575" y="1"/>
                    <a:pt x="3517" y="3552"/>
                    <a:pt x="306" y="9292"/>
                  </a:cubicBezTo>
                  <a:cubicBezTo>
                    <a:pt x="0" y="9837"/>
                    <a:pt x="193" y="10529"/>
                    <a:pt x="738" y="10835"/>
                  </a:cubicBezTo>
                  <a:cubicBezTo>
                    <a:pt x="916" y="10934"/>
                    <a:pt x="1108" y="10980"/>
                    <a:pt x="1297" y="10980"/>
                  </a:cubicBezTo>
                  <a:cubicBezTo>
                    <a:pt x="1698" y="10980"/>
                    <a:pt x="2084" y="10770"/>
                    <a:pt x="2292" y="10393"/>
                  </a:cubicBezTo>
                  <a:cubicBezTo>
                    <a:pt x="5094" y="5378"/>
                    <a:pt x="10403" y="2270"/>
                    <a:pt x="16155" y="2270"/>
                  </a:cubicBezTo>
                  <a:cubicBezTo>
                    <a:pt x="21907" y="2270"/>
                    <a:pt x="27216" y="5378"/>
                    <a:pt x="30030" y="10393"/>
                  </a:cubicBezTo>
                  <a:cubicBezTo>
                    <a:pt x="30223" y="10756"/>
                    <a:pt x="30597" y="10971"/>
                    <a:pt x="31005" y="10983"/>
                  </a:cubicBezTo>
                  <a:cubicBezTo>
                    <a:pt x="31868" y="10983"/>
                    <a:pt x="32424" y="10052"/>
                    <a:pt x="31992" y="9292"/>
                  </a:cubicBezTo>
                  <a:cubicBezTo>
                    <a:pt x="28782" y="3552"/>
                    <a:pt x="22724" y="1"/>
                    <a:pt x="1615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-1615720" y="2295530"/>
              <a:ext cx="235913" cy="78006"/>
            </a:xfrm>
            <a:custGeom>
              <a:avLst/>
              <a:gdLst/>
              <a:ahLst/>
              <a:cxnLst/>
              <a:rect l="l" t="t" r="r" b="b"/>
              <a:pathLst>
                <a:path w="40241" h="13306" extrusionOk="0">
                  <a:moveTo>
                    <a:pt x="20126" y="0"/>
                  </a:moveTo>
                  <a:cubicBezTo>
                    <a:pt x="11901" y="0"/>
                    <a:pt x="4323" y="4447"/>
                    <a:pt x="318" y="11617"/>
                  </a:cubicBezTo>
                  <a:cubicBezTo>
                    <a:pt x="1" y="12162"/>
                    <a:pt x="205" y="12854"/>
                    <a:pt x="749" y="13160"/>
                  </a:cubicBezTo>
                  <a:cubicBezTo>
                    <a:pt x="922" y="13257"/>
                    <a:pt x="1109" y="13303"/>
                    <a:pt x="1294" y="13303"/>
                  </a:cubicBezTo>
                  <a:cubicBezTo>
                    <a:pt x="1693" y="13303"/>
                    <a:pt x="2083" y="13090"/>
                    <a:pt x="2292" y="12718"/>
                  </a:cubicBezTo>
                  <a:cubicBezTo>
                    <a:pt x="5900" y="6262"/>
                    <a:pt x="12718" y="2269"/>
                    <a:pt x="20115" y="2269"/>
                  </a:cubicBezTo>
                  <a:cubicBezTo>
                    <a:pt x="27512" y="2269"/>
                    <a:pt x="34330" y="6262"/>
                    <a:pt x="37949" y="12718"/>
                  </a:cubicBezTo>
                  <a:cubicBezTo>
                    <a:pt x="38157" y="13095"/>
                    <a:pt x="38543" y="13305"/>
                    <a:pt x="38940" y="13305"/>
                  </a:cubicBezTo>
                  <a:cubicBezTo>
                    <a:pt x="39127" y="13305"/>
                    <a:pt x="39317" y="13258"/>
                    <a:pt x="39492" y="13160"/>
                  </a:cubicBezTo>
                  <a:cubicBezTo>
                    <a:pt x="40048" y="12854"/>
                    <a:pt x="40240" y="12162"/>
                    <a:pt x="39934" y="11617"/>
                  </a:cubicBezTo>
                  <a:cubicBezTo>
                    <a:pt x="35918" y="4447"/>
                    <a:pt x="28340" y="0"/>
                    <a:pt x="2012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681;p21">
            <a:extLst>
              <a:ext uri="{FF2B5EF4-FFF2-40B4-BE49-F238E27FC236}">
                <a16:creationId xmlns:a16="http://schemas.microsoft.com/office/drawing/2014/main" id="{7AEC2AE4-B554-7BDD-7F32-927EF7FB31A9}"/>
              </a:ext>
            </a:extLst>
          </p:cNvPr>
          <p:cNvSpPr txBox="1"/>
          <p:nvPr/>
        </p:nvSpPr>
        <p:spPr>
          <a:xfrm>
            <a:off x="3150539" y="3074224"/>
            <a:ext cx="1805958" cy="1391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Missing at random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434343"/>
              </a:solidFill>
              <a:latin typeface="+mn-lt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434343"/>
              </a:solidFill>
              <a:latin typeface="+mn-lt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+mn-lt"/>
                <a:ea typeface="Montserrat ExtraBold"/>
                <a:cs typeface="Montserrat ExtraBold"/>
                <a:sym typeface="Montserrat ExtraBold"/>
              </a:rPr>
              <a:t>Sale Type, Kitchen Quality etc.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434343"/>
              </a:solidFill>
              <a:latin typeface="+mn-lt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" name="Callout: Line with Border and Accent Bar 2">
            <a:extLst>
              <a:ext uri="{FF2B5EF4-FFF2-40B4-BE49-F238E27FC236}">
                <a16:creationId xmlns:a16="http://schemas.microsoft.com/office/drawing/2014/main" id="{4922DAFE-7500-62D7-42B5-820587646838}"/>
              </a:ext>
            </a:extLst>
          </p:cNvPr>
          <p:cNvSpPr/>
          <p:nvPr/>
        </p:nvSpPr>
        <p:spPr>
          <a:xfrm>
            <a:off x="1102892" y="1167167"/>
            <a:ext cx="800804" cy="430929"/>
          </a:xfrm>
          <a:prstGeom prst="accentBorderCallout1">
            <a:avLst>
              <a:gd name="adj1" fmla="val 18750"/>
              <a:gd name="adj2" fmla="val -8333"/>
              <a:gd name="adj3" fmla="val 242709"/>
              <a:gd name="adj4" fmla="val -3487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None or 0</a:t>
            </a:r>
          </a:p>
        </p:txBody>
      </p:sp>
      <p:sp>
        <p:nvSpPr>
          <p:cNvPr id="4" name="Callout: Line with Border and Accent Bar 3">
            <a:extLst>
              <a:ext uri="{FF2B5EF4-FFF2-40B4-BE49-F238E27FC236}">
                <a16:creationId xmlns:a16="http://schemas.microsoft.com/office/drawing/2014/main" id="{7D280009-F628-774E-A8AC-2025A7D9208A}"/>
              </a:ext>
            </a:extLst>
          </p:cNvPr>
          <p:cNvSpPr/>
          <p:nvPr/>
        </p:nvSpPr>
        <p:spPr>
          <a:xfrm>
            <a:off x="3472020" y="1201924"/>
            <a:ext cx="800804" cy="430929"/>
          </a:xfrm>
          <a:prstGeom prst="accentBorderCallout1">
            <a:avLst>
              <a:gd name="adj1" fmla="val 18750"/>
              <a:gd name="adj2" fmla="val -8333"/>
              <a:gd name="adj3" fmla="val 242709"/>
              <a:gd name="adj4" fmla="val -3487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5D130E-0350-24E5-C025-D037EEF72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190" y="1034100"/>
            <a:ext cx="3936748" cy="24295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392F15-F844-2138-57DE-31B5B98DA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180" y="1227698"/>
            <a:ext cx="3763758" cy="23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7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6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- Numerical</a:t>
            </a:r>
            <a:endParaRPr dirty="0"/>
          </a:p>
        </p:txBody>
      </p:sp>
      <p:sp>
        <p:nvSpPr>
          <p:cNvPr id="893" name="Google Shape;893;p26"/>
          <p:cNvSpPr/>
          <p:nvPr/>
        </p:nvSpPr>
        <p:spPr>
          <a:xfrm>
            <a:off x="-5555638" y="723048"/>
            <a:ext cx="106534" cy="94700"/>
          </a:xfrm>
          <a:custGeom>
            <a:avLst/>
            <a:gdLst/>
            <a:ahLst/>
            <a:cxnLst/>
            <a:rect l="l" t="t" r="r" b="b"/>
            <a:pathLst>
              <a:path w="4019" h="3788" extrusionOk="0">
                <a:moveTo>
                  <a:pt x="4018" y="1"/>
                </a:moveTo>
                <a:lnTo>
                  <a:pt x="1" y="3788"/>
                </a:lnTo>
                <a:lnTo>
                  <a:pt x="4018" y="3788"/>
                </a:lnTo>
                <a:lnTo>
                  <a:pt x="4018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6"/>
          <p:cNvSpPr/>
          <p:nvPr/>
        </p:nvSpPr>
        <p:spPr>
          <a:xfrm>
            <a:off x="-5260011" y="1355471"/>
            <a:ext cx="107064" cy="94700"/>
          </a:xfrm>
          <a:custGeom>
            <a:avLst/>
            <a:gdLst/>
            <a:ahLst/>
            <a:cxnLst/>
            <a:rect l="l" t="t" r="r" b="b"/>
            <a:pathLst>
              <a:path w="4039" h="3788" extrusionOk="0">
                <a:moveTo>
                  <a:pt x="4038" y="0"/>
                </a:moveTo>
                <a:lnTo>
                  <a:pt x="0" y="3787"/>
                </a:lnTo>
                <a:lnTo>
                  <a:pt x="4038" y="3787"/>
                </a:lnTo>
                <a:lnTo>
                  <a:pt x="40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6"/>
          <p:cNvSpPr/>
          <p:nvPr/>
        </p:nvSpPr>
        <p:spPr>
          <a:xfrm>
            <a:off x="-4970507" y="1987869"/>
            <a:ext cx="107064" cy="94200"/>
          </a:xfrm>
          <a:custGeom>
            <a:avLst/>
            <a:gdLst/>
            <a:ahLst/>
            <a:cxnLst/>
            <a:rect l="l" t="t" r="r" b="b"/>
            <a:pathLst>
              <a:path w="4039" h="3768" extrusionOk="0">
                <a:moveTo>
                  <a:pt x="4038" y="1"/>
                </a:moveTo>
                <a:lnTo>
                  <a:pt x="0" y="3767"/>
                </a:lnTo>
                <a:lnTo>
                  <a:pt x="4038" y="3767"/>
                </a:lnTo>
                <a:lnTo>
                  <a:pt x="40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6"/>
          <p:cNvSpPr/>
          <p:nvPr/>
        </p:nvSpPr>
        <p:spPr>
          <a:xfrm>
            <a:off x="-5845142" y="185325"/>
            <a:ext cx="3108190" cy="632425"/>
          </a:xfrm>
          <a:custGeom>
            <a:avLst/>
            <a:gdLst/>
            <a:ahLst/>
            <a:cxnLst/>
            <a:rect l="l" t="t" r="r" b="b"/>
            <a:pathLst>
              <a:path w="117257" h="25297" extrusionOk="0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6"/>
          <p:cNvSpPr/>
          <p:nvPr/>
        </p:nvSpPr>
        <p:spPr>
          <a:xfrm>
            <a:off x="-5555638" y="817723"/>
            <a:ext cx="2424880" cy="631925"/>
          </a:xfrm>
          <a:custGeom>
            <a:avLst/>
            <a:gdLst/>
            <a:ahLst/>
            <a:cxnLst/>
            <a:rect l="l" t="t" r="r" b="b"/>
            <a:pathLst>
              <a:path w="91479" h="25277" extrusionOk="0">
                <a:moveTo>
                  <a:pt x="1" y="1"/>
                </a:moveTo>
                <a:lnTo>
                  <a:pt x="14647" y="25276"/>
                </a:lnTo>
                <a:lnTo>
                  <a:pt x="76602" y="25276"/>
                </a:lnTo>
                <a:lnTo>
                  <a:pt x="91479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6"/>
          <p:cNvSpPr/>
          <p:nvPr/>
        </p:nvSpPr>
        <p:spPr>
          <a:xfrm>
            <a:off x="-5259481" y="1449621"/>
            <a:ext cx="1739369" cy="632450"/>
          </a:xfrm>
          <a:custGeom>
            <a:avLst/>
            <a:gdLst/>
            <a:ahLst/>
            <a:cxnLst/>
            <a:rect l="l" t="t" r="r" b="b"/>
            <a:pathLst>
              <a:path w="65618" h="25298" extrusionOk="0">
                <a:moveTo>
                  <a:pt x="1" y="0"/>
                </a:moveTo>
                <a:lnTo>
                  <a:pt x="14417" y="25297"/>
                </a:lnTo>
                <a:lnTo>
                  <a:pt x="50887" y="25297"/>
                </a:lnTo>
                <a:lnTo>
                  <a:pt x="6561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6"/>
          <p:cNvSpPr/>
          <p:nvPr/>
        </p:nvSpPr>
        <p:spPr>
          <a:xfrm>
            <a:off x="-4970507" y="2082044"/>
            <a:ext cx="1061572" cy="632425"/>
          </a:xfrm>
          <a:custGeom>
            <a:avLst/>
            <a:gdLst/>
            <a:ahLst/>
            <a:cxnLst/>
            <a:rect l="l" t="t" r="r" b="b"/>
            <a:pathLst>
              <a:path w="40048" h="25297" extrusionOk="0">
                <a:moveTo>
                  <a:pt x="0" y="0"/>
                </a:moveTo>
                <a:lnTo>
                  <a:pt x="14668" y="25297"/>
                </a:lnTo>
                <a:lnTo>
                  <a:pt x="25360" y="25297"/>
                </a:lnTo>
                <a:lnTo>
                  <a:pt x="4004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1" name="Google Shape;901;p26"/>
          <p:cNvCxnSpPr/>
          <p:nvPr/>
        </p:nvCxnSpPr>
        <p:spPr>
          <a:xfrm rot="10800000">
            <a:off x="-3146278" y="740156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DD7E6B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26"/>
          <p:cNvCxnSpPr/>
          <p:nvPr/>
        </p:nvCxnSpPr>
        <p:spPr>
          <a:xfrm rot="10800000">
            <a:off x="-3857300" y="1918253"/>
            <a:ext cx="12843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26"/>
          <p:cNvCxnSpPr/>
          <p:nvPr/>
        </p:nvCxnSpPr>
        <p:spPr>
          <a:xfrm>
            <a:off x="-5537512" y="2605075"/>
            <a:ext cx="922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4" name="Google Shape;904;p26"/>
          <p:cNvSpPr/>
          <p:nvPr/>
        </p:nvSpPr>
        <p:spPr>
          <a:xfrm>
            <a:off x="-4722898" y="2665300"/>
            <a:ext cx="566400" cy="42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6"/>
          <p:cNvSpPr/>
          <p:nvPr/>
        </p:nvSpPr>
        <p:spPr>
          <a:xfrm>
            <a:off x="-4619562" y="3193035"/>
            <a:ext cx="349421" cy="348568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A479B0-3BE4-B570-38C2-A5EEEC8CB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72" y="1034100"/>
            <a:ext cx="5552661" cy="34267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703864-C64B-DD1A-B8BC-9E8F4B186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06" y="1106142"/>
            <a:ext cx="5404327" cy="3216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F93611-4A6F-347E-8088-13F0FBCCFF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872" y="1004187"/>
            <a:ext cx="5552661" cy="34267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267EEE-F1A5-7405-05C0-D7C9B45932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938" y="981610"/>
            <a:ext cx="5722531" cy="35316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6C6BBC-FD30-F19C-D7E9-6568B7CEA2EB}"/>
              </a:ext>
            </a:extLst>
          </p:cNvPr>
          <p:cNvSpPr txBox="1"/>
          <p:nvPr/>
        </p:nvSpPr>
        <p:spPr>
          <a:xfrm>
            <a:off x="6578009" y="1630326"/>
            <a:ext cx="223505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data distribution right skewed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Year Built, Year Remodel, Garage Year Built, Garage Cars – Left skew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Response variable Sale price also right skewed with outliers at higher price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5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al Estate Marketing Plan ">
  <a:themeElements>
    <a:clrScheme name="Simple Light">
      <a:dk1>
        <a:srgbClr val="000000"/>
      </a:dk1>
      <a:lt1>
        <a:srgbClr val="FFFFFF"/>
      </a:lt1>
      <a:dk2>
        <a:srgbClr val="D39C2D"/>
      </a:dk2>
      <a:lt2>
        <a:srgbClr val="F9BF3E"/>
      </a:lt2>
      <a:accent1>
        <a:srgbClr val="FFCB64"/>
      </a:accent1>
      <a:accent2>
        <a:srgbClr val="FCD977"/>
      </a:accent2>
      <a:accent3>
        <a:srgbClr val="FFE48D"/>
      </a:accent3>
      <a:accent4>
        <a:srgbClr val="74C1B9"/>
      </a:accent4>
      <a:accent5>
        <a:srgbClr val="9AD7D2"/>
      </a:accent5>
      <a:accent6>
        <a:srgbClr val="E2A33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3457</TotalTime>
  <Words>639</Words>
  <Application>Microsoft Office PowerPoint</Application>
  <PresentationFormat>On-screen Show (16:9)</PresentationFormat>
  <Paragraphs>139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Fira Sans Extra Condensed Medium</vt:lpstr>
      <vt:lpstr>Arial</vt:lpstr>
      <vt:lpstr>EB Garamond</vt:lpstr>
      <vt:lpstr>Squada One</vt:lpstr>
      <vt:lpstr>Montserrat Light</vt:lpstr>
      <vt:lpstr>Montserrat ExtraBold</vt:lpstr>
      <vt:lpstr>Real Estate Marketing Plan </vt:lpstr>
      <vt:lpstr>Project 1  Ames Housing</vt:lpstr>
      <vt:lpstr>TABLE OF CONTENTS</vt:lpstr>
      <vt:lpstr>Project Objective</vt:lpstr>
      <vt:lpstr>Data </vt:lpstr>
      <vt:lpstr>Data - Kaggle</vt:lpstr>
      <vt:lpstr>Data - Cleanup</vt:lpstr>
      <vt:lpstr>Data - Cleanup</vt:lpstr>
      <vt:lpstr>Data - Cleanup</vt:lpstr>
      <vt:lpstr>EDA - Numerical</vt:lpstr>
      <vt:lpstr>EDA - Numerical</vt:lpstr>
      <vt:lpstr>EDA - Numerical</vt:lpstr>
      <vt:lpstr>EDA - Categorical</vt:lpstr>
      <vt:lpstr>EDA - Categorical</vt:lpstr>
      <vt:lpstr>EDA - Categorical</vt:lpstr>
      <vt:lpstr>EDA - Categorical</vt:lpstr>
      <vt:lpstr>Interpretable Model</vt:lpstr>
      <vt:lpstr>Interpretable Model</vt:lpstr>
      <vt:lpstr>Interpretable Model</vt:lpstr>
      <vt:lpstr>PowerPoint Presentation</vt:lpstr>
      <vt:lpstr>PowerPoint Presentation</vt:lpstr>
      <vt:lpstr>Model Comparison</vt:lpstr>
      <vt:lpstr>OUR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MARKETING PLAN</dc:title>
  <cp:lastModifiedBy>Anish Bhandari</cp:lastModifiedBy>
  <cp:revision>13</cp:revision>
  <dcterms:modified xsi:type="dcterms:W3CDTF">2023-06-09T01:21:31Z</dcterms:modified>
</cp:coreProperties>
</file>