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945" r:id="rId2"/>
  </p:sldMasterIdLst>
  <p:sldIdLst>
    <p:sldId id="580" r:id="rId3"/>
    <p:sldId id="581" r:id="rId4"/>
    <p:sldId id="582" r:id="rId5"/>
    <p:sldId id="52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0"/>
    <p:restoredTop sz="94626"/>
  </p:normalViewPr>
  <p:slideViewPr>
    <p:cSldViewPr snapToGrid="0" snapToObjects="1">
      <p:cViewPr varScale="1">
        <p:scale>
          <a:sx n="136" d="100"/>
          <a:sy n="136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778679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3" y="802300"/>
            <a:ext cx="5536652" cy="2541431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3" y="3531207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2" y="329310"/>
            <a:ext cx="300442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4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4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F632F6-BF71-5D6A-6B6D-9C8625E66DD2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816EBC8C-9183-9186-1948-AD9F546FBA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6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061" y="122860"/>
            <a:ext cx="6479421" cy="104923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04925"/>
            <a:ext cx="0" cy="1067168"/>
          </a:xfrm>
          <a:prstGeom prst="line">
            <a:avLst/>
          </a:prstGeom>
          <a:ln w="38100" cmpd="sng">
            <a:solidFill>
              <a:srgbClr val="C00000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7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2" y="1756130"/>
            <a:ext cx="5525081" cy="18879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3806198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5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2942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4" y="804892"/>
            <a:ext cx="6479421" cy="1059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4" y="2013937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A5734C-DFA1-EEC5-8E40-4E80D6990819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65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4" y="804166"/>
            <a:ext cx="6479422" cy="10563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4" y="2019552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4" y="2824272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3" y="2023006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3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C074EA-CE4A-754C-CD86-5FFEA57CAB24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5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4" y="804522"/>
            <a:ext cx="6479421" cy="10492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4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106BCF49-7C4C-1BA5-3A66-BBE2ACD6EF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34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7" y="798973"/>
            <a:ext cx="2329635" cy="22471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4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0521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2" y="482173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2" y="1129513"/>
            <a:ext cx="3152882" cy="18305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9" y="1122545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9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3" y="318642"/>
            <a:ext cx="3152831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8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4" y="804522"/>
            <a:ext cx="6479421" cy="10492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362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9" y="881269"/>
            <a:ext cx="1103027" cy="4577594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625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2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4" y="2015734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3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6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B223B27-D5A7-B559-7580-9C663283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044A313C-08F2-59EC-2938-7535F9A9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76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15700F-1A9B-B496-3ABD-A3372CCFB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02"/>
          <a:stretch/>
        </p:blipFill>
        <p:spPr>
          <a:xfrm>
            <a:off x="3" y="10"/>
            <a:ext cx="91437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96" y="3236472"/>
            <a:ext cx="5121783" cy="1252601"/>
          </a:xfrm>
        </p:spPr>
        <p:txBody>
          <a:bodyPr>
            <a:normAutofit/>
          </a:bodyPr>
          <a:lstStyle/>
          <a:p>
            <a:pPr algn="r"/>
            <a:r>
              <a:rPr lang="en-US" sz="3800">
                <a:solidFill>
                  <a:srgbClr val="FFFFFE"/>
                </a:solidFill>
              </a:rPr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75395" y="4669146"/>
            <a:ext cx="5121783" cy="716529"/>
          </a:xfrm>
        </p:spPr>
        <p:txBody>
          <a:bodyPr>
            <a:normAutofit fontScale="92500" lnSpcReduction="10000"/>
          </a:bodyPr>
          <a:lstStyle/>
          <a:p>
            <a:pPr algn="r">
              <a:lnSpc>
                <a:spcPct val="110000"/>
              </a:lnSpc>
            </a:pPr>
            <a:r>
              <a:rPr lang="en-IN" sz="1400" dirty="0">
                <a:solidFill>
                  <a:srgbClr val="FFFFFE"/>
                </a:solidFill>
              </a:rPr>
              <a:t>TS Unit 1</a:t>
            </a:r>
          </a:p>
          <a:p>
            <a:pPr algn="r">
              <a:lnSpc>
                <a:spcPct val="110000"/>
              </a:lnSpc>
            </a:pPr>
            <a:r>
              <a:rPr lang="en-IN" sz="1400" dirty="0">
                <a:solidFill>
                  <a:srgbClr val="C00000"/>
                </a:solidFill>
              </a:rPr>
              <a:t>Nicholas Sager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D059-7781-BCB5-B1DD-DB032F24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Time Series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1F0B61-E8ED-013A-BB90-E60EDEF48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884" y="1260378"/>
            <a:ext cx="7750633" cy="54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9FA7-2A16-4B12-41C3-2F9037B1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17EC-4721-DC11-8F91-A83C607B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2" y="1436914"/>
            <a:ext cx="8425542" cy="4648199"/>
          </a:xfrm>
        </p:spPr>
        <p:txBody>
          <a:bodyPr/>
          <a:lstStyle/>
          <a:p>
            <a:r>
              <a:rPr lang="en-US" dirty="0"/>
              <a:t>Assumptions for Stationary Time Series</a:t>
            </a:r>
          </a:p>
          <a:p>
            <a:pPr lvl="1"/>
            <a:r>
              <a:rPr lang="en-US" dirty="0"/>
              <a:t>Mean constant with time</a:t>
            </a:r>
          </a:p>
          <a:p>
            <a:pPr lvl="1"/>
            <a:r>
              <a:rPr lang="en-US" dirty="0"/>
              <a:t>Variance constant with time</a:t>
            </a:r>
          </a:p>
          <a:p>
            <a:pPr lvl="1"/>
            <a:r>
              <a:rPr lang="en-US" dirty="0"/>
              <a:t>Autocorrelation depends only on lag, not specific value of time</a:t>
            </a:r>
          </a:p>
          <a:p>
            <a:r>
              <a:rPr lang="en-US" dirty="0"/>
              <a:t>Learning how to use R again.</a:t>
            </a:r>
          </a:p>
          <a:p>
            <a:r>
              <a:rPr lang="en-US" dirty="0"/>
              <a:t>Question: Can I suppress the numerical output from `</a:t>
            </a:r>
            <a:r>
              <a:rPr lang="en-US" dirty="0" err="1"/>
              <a:t>plotts.sample.wge</a:t>
            </a:r>
            <a:r>
              <a:rPr lang="en-US" dirty="0"/>
              <a:t>`? I didn’t see the option in the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69386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2387</TotalTime>
  <Words>68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Palatino Linotype</vt:lpstr>
      <vt:lpstr>1_Body Slides</vt:lpstr>
      <vt:lpstr>Gallery</vt:lpstr>
      <vt:lpstr>For Live Session</vt:lpstr>
      <vt:lpstr>Sample Time Series</vt:lpstr>
      <vt:lpstr>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Sager, Nicholas</cp:lastModifiedBy>
  <cp:revision>36</cp:revision>
  <dcterms:created xsi:type="dcterms:W3CDTF">2019-09-23T08:00:29Z</dcterms:created>
  <dcterms:modified xsi:type="dcterms:W3CDTF">2024-01-09T01:23:38Z</dcterms:modified>
</cp:coreProperties>
</file>