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56" r:id="rId2"/>
    <p:sldId id="262" r:id="rId3"/>
    <p:sldId id="257" r:id="rId4"/>
    <p:sldId id="266" r:id="rId5"/>
    <p:sldId id="261" r:id="rId6"/>
    <p:sldId id="279" r:id="rId7"/>
    <p:sldId id="269" r:id="rId8"/>
    <p:sldId id="270" r:id="rId9"/>
    <p:sldId id="272" r:id="rId10"/>
    <p:sldId id="273" r:id="rId11"/>
    <p:sldId id="275" r:id="rId12"/>
    <p:sldId id="276" r:id="rId13"/>
    <p:sldId id="278" r:id="rId14"/>
    <p:sldId id="264" r:id="rId15"/>
    <p:sldId id="268" r:id="rId16"/>
    <p:sldId id="267"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17FDC-C825-FF54-6A78-D315DDE3AEF9}" v="75" dt="2023-03-15T14:30:09.782"/>
    <p1510:client id="{23932FBB-83F6-58D9-9E9D-349E46CEED04}" v="8" dt="2023-03-15T14:40:09.873"/>
    <p1510:client id="{723829B1-4CAE-B980-746F-860D380AA15D}" v="187" dt="2023-03-15T03:38:40.441"/>
    <p1510:client id="{764FACDC-7B58-42DA-E3BB-6710F237A19C}" v="23" dt="2023-03-14T14:11:47.968"/>
    <p1510:client id="{937D78F2-6501-E0CA-CCA6-1627BCDF027E}" v="3" dt="2023-03-15T15:06:13.725"/>
    <p1510:client id="{9CCCABE5-F09D-37CF-32CC-551949449828}" v="22" dt="2023-03-14T14:04:09.929"/>
    <p1510:client id="{A3D1EF4F-4571-BD60-F69D-2FAAFF4D9585}" v="356" dt="2023-03-13T20:39:23.901"/>
    <p1510:client id="{B18EC09C-4C5C-7EEE-678B-B7164C9EE8CF}" v="4" dt="2023-03-13T20:32:12.120"/>
    <p1510:client id="{C6BE7CE2-32D9-88FB-3E7D-F697C25C723B}" v="35" dt="2023-03-15T01:54:18.602"/>
    <p1510:client id="{C74A06FF-B3E6-B843-BAC0-44F0E35331EE}" v="18" dt="2023-03-15T13:57:32.694"/>
    <p1510:client id="{CB58C10E-32AD-1174-6F1B-79B8191252FC}" v="791" dt="2023-03-13T21:22:07.944"/>
    <p1510:client id="{D4F9DF56-5A71-963D-720D-79362902F0AD}" v="171" dt="2023-03-15T00:34:49.163"/>
    <p1510:client id="{FA69F72D-5451-FABF-E769-EAC6CE06CC31}" v="6" dt="2023-03-15T00:05:25.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ge Zhu" userId="S::hzhu5@students.kennesaw.edu::d55362e7-a148-41b1-9256-8fbf61ca92fd" providerId="AD" clId="Web-{FA69F72D-5451-FABF-E769-EAC6CE06CC31}"/>
    <pc:docChg chg="addSld modSld">
      <pc:chgData name="Haige Zhu" userId="S::hzhu5@students.kennesaw.edu::d55362e7-a148-41b1-9256-8fbf61ca92fd" providerId="AD" clId="Web-{FA69F72D-5451-FABF-E769-EAC6CE06CC31}" dt="2023-03-15T00:05:25.648" v="4" actId="20577"/>
      <pc:docMkLst>
        <pc:docMk/>
      </pc:docMkLst>
      <pc:sldChg chg="modSp">
        <pc:chgData name="Haige Zhu" userId="S::hzhu5@students.kennesaw.edu::d55362e7-a148-41b1-9256-8fbf61ca92fd" providerId="AD" clId="Web-{FA69F72D-5451-FABF-E769-EAC6CE06CC31}" dt="2023-03-15T00:05:25.648" v="4" actId="20577"/>
        <pc:sldMkLst>
          <pc:docMk/>
          <pc:sldMk cId="2274893972" sldId="260"/>
        </pc:sldMkLst>
        <pc:spChg chg="mod">
          <ac:chgData name="Haige Zhu" userId="S::hzhu5@students.kennesaw.edu::d55362e7-a148-41b1-9256-8fbf61ca92fd" providerId="AD" clId="Web-{FA69F72D-5451-FABF-E769-EAC6CE06CC31}" dt="2023-03-15T00:05:21.913" v="3" actId="20577"/>
          <ac:spMkLst>
            <pc:docMk/>
            <pc:sldMk cId="2274893972" sldId="260"/>
            <ac:spMk id="2" creationId="{8534AFAB-EFF4-FE33-19AE-736BCDA6A6E5}"/>
          </ac:spMkLst>
        </pc:spChg>
        <pc:spChg chg="mod">
          <ac:chgData name="Haige Zhu" userId="S::hzhu5@students.kennesaw.edu::d55362e7-a148-41b1-9256-8fbf61ca92fd" providerId="AD" clId="Web-{FA69F72D-5451-FABF-E769-EAC6CE06CC31}" dt="2023-03-15T00:05:25.648" v="4" actId="20577"/>
          <ac:spMkLst>
            <pc:docMk/>
            <pc:sldMk cId="2274893972" sldId="260"/>
            <ac:spMk id="3" creationId="{997D3C31-A549-60F1-C7A8-E7A9796565B5}"/>
          </ac:spMkLst>
        </pc:spChg>
      </pc:sldChg>
      <pc:sldChg chg="add replId">
        <pc:chgData name="Haige Zhu" userId="S::hzhu5@students.kennesaw.edu::d55362e7-a148-41b1-9256-8fbf61ca92fd" providerId="AD" clId="Web-{FA69F72D-5451-FABF-E769-EAC6CE06CC31}" dt="2023-03-15T00:05:06.834" v="0"/>
        <pc:sldMkLst>
          <pc:docMk/>
          <pc:sldMk cId="1181878905" sldId="269"/>
        </pc:sldMkLst>
      </pc:sldChg>
    </pc:docChg>
  </pc:docChgLst>
  <pc:docChgLst>
    <pc:chgData name="Aaron Dailey" userId="S::adailey9@students.kennesaw.edu::52ea56e8-82ee-40de-ac1f-04154d7fcf86" providerId="AD" clId="Web-{9CCCABE5-F09D-37CF-32CC-551949449828}"/>
    <pc:docChg chg="modSld">
      <pc:chgData name="Aaron Dailey" userId="S::adailey9@students.kennesaw.edu::52ea56e8-82ee-40de-ac1f-04154d7fcf86" providerId="AD" clId="Web-{9CCCABE5-F09D-37CF-32CC-551949449828}" dt="2023-03-14T14:04:09.929" v="21"/>
      <pc:docMkLst>
        <pc:docMk/>
      </pc:docMkLst>
      <pc:sldChg chg="addSp delSp modSp">
        <pc:chgData name="Aaron Dailey" userId="S::adailey9@students.kennesaw.edu::52ea56e8-82ee-40de-ac1f-04154d7fcf86" providerId="AD" clId="Web-{9CCCABE5-F09D-37CF-32CC-551949449828}" dt="2023-03-14T14:04:09.929" v="21"/>
        <pc:sldMkLst>
          <pc:docMk/>
          <pc:sldMk cId="2959750793" sldId="263"/>
        </pc:sldMkLst>
        <pc:spChg chg="mod">
          <ac:chgData name="Aaron Dailey" userId="S::adailey9@students.kennesaw.edu::52ea56e8-82ee-40de-ac1f-04154d7fcf86" providerId="AD" clId="Web-{9CCCABE5-F09D-37CF-32CC-551949449828}" dt="2023-03-14T13:49:15.318" v="3" actId="20577"/>
          <ac:spMkLst>
            <pc:docMk/>
            <pc:sldMk cId="2959750793" sldId="263"/>
            <ac:spMk id="3" creationId="{997D3C31-A549-60F1-C7A8-E7A9796565B5}"/>
          </ac:spMkLst>
        </pc:spChg>
        <pc:picChg chg="add mod">
          <ac:chgData name="Aaron Dailey" userId="S::adailey9@students.kennesaw.edu::52ea56e8-82ee-40de-ac1f-04154d7fcf86" providerId="AD" clId="Web-{9CCCABE5-F09D-37CF-32CC-551949449828}" dt="2023-03-14T14:04:09.586" v="20" actId="1076"/>
          <ac:picMkLst>
            <pc:docMk/>
            <pc:sldMk cId="2959750793" sldId="263"/>
            <ac:picMk id="4" creationId="{00573DEE-B5EB-1135-C3B0-6EF031452488}"/>
          </ac:picMkLst>
        </pc:picChg>
        <pc:picChg chg="add del mod">
          <ac:chgData name="Aaron Dailey" userId="S::adailey9@students.kennesaw.edu::52ea56e8-82ee-40de-ac1f-04154d7fcf86" providerId="AD" clId="Web-{9CCCABE5-F09D-37CF-32CC-551949449828}" dt="2023-03-14T14:04:09.929" v="21"/>
          <ac:picMkLst>
            <pc:docMk/>
            <pc:sldMk cId="2959750793" sldId="263"/>
            <ac:picMk id="5" creationId="{E748D55A-C828-3AD0-2D2C-90D550DC5BA7}"/>
          </ac:picMkLst>
        </pc:picChg>
      </pc:sldChg>
    </pc:docChg>
  </pc:docChgLst>
  <pc:docChgLst>
    <pc:chgData name="Aaron Dailey" userId="S::adailey9@students.kennesaw.edu::52ea56e8-82ee-40de-ac1f-04154d7fcf86" providerId="AD" clId="Web-{5CC35746-DF1B-9854-DDCF-5CEE6CB64A90}"/>
    <pc:docChg chg="modSld">
      <pc:chgData name="Aaron Dailey" userId="S::adailey9@students.kennesaw.edu::52ea56e8-82ee-40de-ac1f-04154d7fcf86" providerId="AD" clId="Web-{5CC35746-DF1B-9854-DDCF-5CEE6CB64A90}" dt="2023-03-01T21:17:29.456" v="1" actId="20577"/>
      <pc:docMkLst>
        <pc:docMk/>
      </pc:docMkLst>
      <pc:sldChg chg="modSp">
        <pc:chgData name="Aaron Dailey" userId="S::adailey9@students.kennesaw.edu::52ea56e8-82ee-40de-ac1f-04154d7fcf86" providerId="AD" clId="Web-{5CC35746-DF1B-9854-DDCF-5CEE6CB64A90}" dt="2023-03-01T21:17:29.456" v="1" actId="20577"/>
        <pc:sldMkLst>
          <pc:docMk/>
          <pc:sldMk cId="109857222" sldId="256"/>
        </pc:sldMkLst>
        <pc:spChg chg="mod">
          <ac:chgData name="Aaron Dailey" userId="S::adailey9@students.kennesaw.edu::52ea56e8-82ee-40de-ac1f-04154d7fcf86" providerId="AD" clId="Web-{5CC35746-DF1B-9854-DDCF-5CEE6CB64A90}" dt="2023-03-01T21:17:29.456" v="1" actId="20577"/>
          <ac:spMkLst>
            <pc:docMk/>
            <pc:sldMk cId="109857222" sldId="256"/>
            <ac:spMk id="3" creationId="{00000000-0000-0000-0000-000000000000}"/>
          </ac:spMkLst>
        </pc:spChg>
      </pc:sldChg>
    </pc:docChg>
  </pc:docChgLst>
  <pc:docChgLst>
    <pc:chgData name="Nick Kennel" userId="S::nkennel@students.kennesaw.edu::505476fc-2d33-4b99-8258-70e3dc2f41d5" providerId="AD" clId="Web-{937D78F2-6501-E0CA-CCA6-1627BCDF027E}"/>
    <pc:docChg chg="modSld">
      <pc:chgData name="Nick Kennel" userId="S::nkennel@students.kennesaw.edu::505476fc-2d33-4b99-8258-70e3dc2f41d5" providerId="AD" clId="Web-{937D78F2-6501-E0CA-CCA6-1627BCDF027E}" dt="2023-03-15T15:06:13.725" v="2" actId="20577"/>
      <pc:docMkLst>
        <pc:docMk/>
      </pc:docMkLst>
      <pc:sldChg chg="modSp">
        <pc:chgData name="Nick Kennel" userId="S::nkennel@students.kennesaw.edu::505476fc-2d33-4b99-8258-70e3dc2f41d5" providerId="AD" clId="Web-{937D78F2-6501-E0CA-CCA6-1627BCDF027E}" dt="2023-03-15T15:06:13.725" v="2" actId="20577"/>
        <pc:sldMkLst>
          <pc:docMk/>
          <pc:sldMk cId="2226963909" sldId="266"/>
        </pc:sldMkLst>
        <pc:spChg chg="mod">
          <ac:chgData name="Nick Kennel" userId="S::nkennel@students.kennesaw.edu::505476fc-2d33-4b99-8258-70e3dc2f41d5" providerId="AD" clId="Web-{937D78F2-6501-E0CA-CCA6-1627BCDF027E}" dt="2023-03-15T15:06:13.725" v="2" actId="20577"/>
          <ac:spMkLst>
            <pc:docMk/>
            <pc:sldMk cId="2226963909" sldId="266"/>
            <ac:spMk id="3" creationId="{997D3C31-A549-60F1-C7A8-E7A9796565B5}"/>
          </ac:spMkLst>
        </pc:spChg>
      </pc:sldChg>
    </pc:docChg>
  </pc:docChgLst>
  <pc:docChgLst>
    <pc:chgData name="Nick Kennel" userId="S::nkennel@students.kennesaw.edu::505476fc-2d33-4b99-8258-70e3dc2f41d5" providerId="AD" clId="Web-{CB58C10E-32AD-1174-6F1B-79B8191252FC}"/>
    <pc:docChg chg="modSld">
      <pc:chgData name="Nick Kennel" userId="S::nkennel@students.kennesaw.edu::505476fc-2d33-4b99-8258-70e3dc2f41d5" providerId="AD" clId="Web-{CB58C10E-32AD-1174-6F1B-79B8191252FC}" dt="2023-03-13T21:22:07.944" v="789" actId="20577"/>
      <pc:docMkLst>
        <pc:docMk/>
      </pc:docMkLst>
      <pc:sldChg chg="modSp">
        <pc:chgData name="Nick Kennel" userId="S::nkennel@students.kennesaw.edu::505476fc-2d33-4b99-8258-70e3dc2f41d5" providerId="AD" clId="Web-{CB58C10E-32AD-1174-6F1B-79B8191252FC}" dt="2023-03-13T21:04:49.192" v="345" actId="20577"/>
        <pc:sldMkLst>
          <pc:docMk/>
          <pc:sldMk cId="540310554" sldId="257"/>
        </pc:sldMkLst>
        <pc:spChg chg="mod">
          <ac:chgData name="Nick Kennel" userId="S::nkennel@students.kennesaw.edu::505476fc-2d33-4b99-8258-70e3dc2f41d5" providerId="AD" clId="Web-{CB58C10E-32AD-1174-6F1B-79B8191252FC}" dt="2023-03-13T21:04:49.192" v="345" actId="20577"/>
          <ac:spMkLst>
            <pc:docMk/>
            <pc:sldMk cId="540310554" sldId="257"/>
            <ac:spMk id="3" creationId="{997D3C31-A549-60F1-C7A8-E7A9796565B5}"/>
          </ac:spMkLst>
        </pc:spChg>
      </pc:sldChg>
      <pc:sldChg chg="modSp">
        <pc:chgData name="Nick Kennel" userId="S::nkennel@students.kennesaw.edu::505476fc-2d33-4b99-8258-70e3dc2f41d5" providerId="AD" clId="Web-{CB58C10E-32AD-1174-6F1B-79B8191252FC}" dt="2023-03-13T21:19:38.127" v="698" actId="20577"/>
        <pc:sldMkLst>
          <pc:docMk/>
          <pc:sldMk cId="2226963909" sldId="266"/>
        </pc:sldMkLst>
        <pc:spChg chg="mod">
          <ac:chgData name="Nick Kennel" userId="S::nkennel@students.kennesaw.edu::505476fc-2d33-4b99-8258-70e3dc2f41d5" providerId="AD" clId="Web-{CB58C10E-32AD-1174-6F1B-79B8191252FC}" dt="2023-03-13T21:19:38.127" v="698" actId="20577"/>
          <ac:spMkLst>
            <pc:docMk/>
            <pc:sldMk cId="2226963909" sldId="266"/>
            <ac:spMk id="3" creationId="{997D3C31-A549-60F1-C7A8-E7A9796565B5}"/>
          </ac:spMkLst>
        </pc:spChg>
      </pc:sldChg>
      <pc:sldChg chg="modSp">
        <pc:chgData name="Nick Kennel" userId="S::nkennel@students.kennesaw.edu::505476fc-2d33-4b99-8258-70e3dc2f41d5" providerId="AD" clId="Web-{CB58C10E-32AD-1174-6F1B-79B8191252FC}" dt="2023-03-13T21:22:07.944" v="789" actId="20577"/>
        <pc:sldMkLst>
          <pc:docMk/>
          <pc:sldMk cId="1842983512" sldId="267"/>
        </pc:sldMkLst>
        <pc:spChg chg="mod">
          <ac:chgData name="Nick Kennel" userId="S::nkennel@students.kennesaw.edu::505476fc-2d33-4b99-8258-70e3dc2f41d5" providerId="AD" clId="Web-{CB58C10E-32AD-1174-6F1B-79B8191252FC}" dt="2023-03-13T21:22:07.944" v="789" actId="20577"/>
          <ac:spMkLst>
            <pc:docMk/>
            <pc:sldMk cId="1842983512" sldId="267"/>
            <ac:spMk id="3" creationId="{997D3C31-A549-60F1-C7A8-E7A9796565B5}"/>
          </ac:spMkLst>
        </pc:spChg>
      </pc:sldChg>
    </pc:docChg>
  </pc:docChgLst>
  <pc:docChgLst>
    <pc:chgData name="Aaron Dailey" userId="S::adailey9@students.kennesaw.edu::52ea56e8-82ee-40de-ac1f-04154d7fcf86" providerId="AD" clId="Web-{FFFDB596-6D31-496A-8C04-0DA21B4007D2}"/>
    <pc:docChg chg="addSld modSld">
      <pc:chgData name="Aaron Dailey" userId="S::adailey9@students.kennesaw.edu::52ea56e8-82ee-40de-ac1f-04154d7fcf86" providerId="AD" clId="Web-{FFFDB596-6D31-496A-8C04-0DA21B4007D2}" dt="2023-02-28T04:47:07.546" v="20" actId="20577"/>
      <pc:docMkLst>
        <pc:docMk/>
      </pc:docMkLst>
      <pc:sldChg chg="addSp modSp mod setBg addAnim setClrOvrMap">
        <pc:chgData name="Aaron Dailey" userId="S::adailey9@students.kennesaw.edu::52ea56e8-82ee-40de-ac1f-04154d7fcf86" providerId="AD" clId="Web-{FFFDB596-6D31-496A-8C04-0DA21B4007D2}" dt="2023-02-28T04:47:07.546" v="20" actId="20577"/>
        <pc:sldMkLst>
          <pc:docMk/>
          <pc:sldMk cId="109857222" sldId="256"/>
        </pc:sldMkLst>
        <pc:spChg chg="mod">
          <ac:chgData name="Aaron Dailey" userId="S::adailey9@students.kennesaw.edu::52ea56e8-82ee-40de-ac1f-04154d7fcf86" providerId="AD" clId="Web-{FFFDB596-6D31-496A-8C04-0DA21B4007D2}" dt="2023-02-28T04:47:07.546" v="20" actId="20577"/>
          <ac:spMkLst>
            <pc:docMk/>
            <pc:sldMk cId="109857222" sldId="256"/>
            <ac:spMk id="2" creationId="{00000000-0000-0000-0000-000000000000}"/>
          </ac:spMkLst>
        </pc:spChg>
        <pc:spChg chg="mod">
          <ac:chgData name="Aaron Dailey" userId="S::adailey9@students.kennesaw.edu::52ea56e8-82ee-40de-ac1f-04154d7fcf86" providerId="AD" clId="Web-{FFFDB596-6D31-496A-8C04-0DA21B4007D2}" dt="2023-02-28T04:46:30.529" v="10"/>
          <ac:spMkLst>
            <pc:docMk/>
            <pc:sldMk cId="109857222" sldId="256"/>
            <ac:spMk id="3" creationId="{00000000-0000-0000-0000-000000000000}"/>
          </ac:spMkLst>
        </pc:spChg>
        <pc:spChg chg="add mod">
          <ac:chgData name="Aaron Dailey" userId="S::adailey9@students.kennesaw.edu::52ea56e8-82ee-40de-ac1f-04154d7fcf86" providerId="AD" clId="Web-{FFFDB596-6D31-496A-8C04-0DA21B4007D2}" dt="2023-02-28T04:46:30.529" v="10"/>
          <ac:spMkLst>
            <pc:docMk/>
            <pc:sldMk cId="109857222" sldId="256"/>
            <ac:spMk id="5" creationId="{D0498BC1-4E00-C845-0E9B-67B4198E3AB1}"/>
          </ac:spMkLst>
        </pc:spChg>
        <pc:spChg chg="add">
          <ac:chgData name="Aaron Dailey" userId="S::adailey9@students.kennesaw.edu::52ea56e8-82ee-40de-ac1f-04154d7fcf86" providerId="AD" clId="Web-{FFFDB596-6D31-496A-8C04-0DA21B4007D2}" dt="2023-02-28T04:46:30.529" v="10"/>
          <ac:spMkLst>
            <pc:docMk/>
            <pc:sldMk cId="109857222" sldId="256"/>
            <ac:spMk id="10" creationId="{E49CC64F-7275-4E33-961B-0C5CDC439875}"/>
          </ac:spMkLst>
        </pc:spChg>
        <pc:picChg chg="add mod">
          <ac:chgData name="Aaron Dailey" userId="S::adailey9@students.kennesaw.edu::52ea56e8-82ee-40de-ac1f-04154d7fcf86" providerId="AD" clId="Web-{FFFDB596-6D31-496A-8C04-0DA21B4007D2}" dt="2023-02-28T04:46:30.529" v="10"/>
          <ac:picMkLst>
            <pc:docMk/>
            <pc:sldMk cId="109857222" sldId="256"/>
            <ac:picMk id="4" creationId="{086480C6-4722-2249-6E55-C4C1CBEF8F22}"/>
          </ac:picMkLst>
        </pc:picChg>
      </pc:sldChg>
      <pc:sldChg chg="addSp modSp new mod setBg setClrOvrMap">
        <pc:chgData name="Aaron Dailey" userId="S::adailey9@students.kennesaw.edu::52ea56e8-82ee-40de-ac1f-04154d7fcf86" providerId="AD" clId="Web-{FFFDB596-6D31-496A-8C04-0DA21B4007D2}" dt="2023-02-28T04:46:45.248" v="13"/>
        <pc:sldMkLst>
          <pc:docMk/>
          <pc:sldMk cId="540310554" sldId="257"/>
        </pc:sldMkLst>
        <pc:spChg chg="mod">
          <ac:chgData name="Aaron Dailey" userId="S::adailey9@students.kennesaw.edu::52ea56e8-82ee-40de-ac1f-04154d7fcf86" providerId="AD" clId="Web-{FFFDB596-6D31-496A-8C04-0DA21B4007D2}" dt="2023-02-28T04:46:45.248" v="13"/>
          <ac:spMkLst>
            <pc:docMk/>
            <pc:sldMk cId="540310554" sldId="257"/>
            <ac:spMk id="2" creationId="{8534AFAB-EFF4-FE33-19AE-736BCDA6A6E5}"/>
          </ac:spMkLst>
        </pc:spChg>
        <pc:spChg chg="mod">
          <ac:chgData name="Aaron Dailey" userId="S::adailey9@students.kennesaw.edu::52ea56e8-82ee-40de-ac1f-04154d7fcf86" providerId="AD" clId="Web-{FFFDB596-6D31-496A-8C04-0DA21B4007D2}" dt="2023-02-28T04:46:45.248" v="13"/>
          <ac:spMkLst>
            <pc:docMk/>
            <pc:sldMk cId="540310554" sldId="257"/>
            <ac:spMk id="3" creationId="{997D3C31-A549-60F1-C7A8-E7A9796565B5}"/>
          </ac:spMkLst>
        </pc:spChg>
        <pc:spChg chg="add">
          <ac:chgData name="Aaron Dailey" userId="S::adailey9@students.kennesaw.edu::52ea56e8-82ee-40de-ac1f-04154d7fcf86" providerId="AD" clId="Web-{FFFDB596-6D31-496A-8C04-0DA21B4007D2}" dt="2023-02-28T04:46:45.248" v="13"/>
          <ac:spMkLst>
            <pc:docMk/>
            <pc:sldMk cId="540310554" sldId="257"/>
            <ac:spMk id="8" creationId="{AD21898E-86C0-4C8A-A76C-DF33E844C87A}"/>
          </ac:spMkLst>
        </pc:spChg>
        <pc:spChg chg="add">
          <ac:chgData name="Aaron Dailey" userId="S::adailey9@students.kennesaw.edu::52ea56e8-82ee-40de-ac1f-04154d7fcf86" providerId="AD" clId="Web-{FFFDB596-6D31-496A-8C04-0DA21B4007D2}" dt="2023-02-28T04:46:45.248" v="13"/>
          <ac:spMkLst>
            <pc:docMk/>
            <pc:sldMk cId="540310554" sldId="257"/>
            <ac:spMk id="10" creationId="{5C8F04BD-D093-45D0-B54C-50FDB308B4EE}"/>
          </ac:spMkLst>
        </pc:spChg>
      </pc:sldChg>
      <pc:sldChg chg="new">
        <pc:chgData name="Aaron Dailey" userId="S::adailey9@students.kennesaw.edu::52ea56e8-82ee-40de-ac1f-04154d7fcf86" providerId="AD" clId="Web-{FFFDB596-6D31-496A-8C04-0DA21B4007D2}" dt="2023-02-28T04:46:48.451" v="14"/>
        <pc:sldMkLst>
          <pc:docMk/>
          <pc:sldMk cId="2012799099" sldId="258"/>
        </pc:sldMkLst>
      </pc:sldChg>
      <pc:sldChg chg="new">
        <pc:chgData name="Aaron Dailey" userId="S::adailey9@students.kennesaw.edu::52ea56e8-82ee-40de-ac1f-04154d7fcf86" providerId="AD" clId="Web-{FFFDB596-6D31-496A-8C04-0DA21B4007D2}" dt="2023-02-28T04:46:50.389" v="15"/>
        <pc:sldMkLst>
          <pc:docMk/>
          <pc:sldMk cId="2273974278" sldId="259"/>
        </pc:sldMkLst>
      </pc:sldChg>
    </pc:docChg>
  </pc:docChgLst>
  <pc:docChgLst>
    <pc:chgData name="Nick Kennel" userId="S::nkennel@students.kennesaw.edu::505476fc-2d33-4b99-8258-70e3dc2f41d5" providerId="AD" clId="Web-{08F17FDC-C825-FF54-6A78-D315DDE3AEF9}"/>
    <pc:docChg chg="modSld">
      <pc:chgData name="Nick Kennel" userId="S::nkennel@students.kennesaw.edu::505476fc-2d33-4b99-8258-70e3dc2f41d5" providerId="AD" clId="Web-{08F17FDC-C825-FF54-6A78-D315DDE3AEF9}" dt="2023-03-15T14:30:09.782" v="74" actId="20577"/>
      <pc:docMkLst>
        <pc:docMk/>
      </pc:docMkLst>
      <pc:sldChg chg="modSp">
        <pc:chgData name="Nick Kennel" userId="S::nkennel@students.kennesaw.edu::505476fc-2d33-4b99-8258-70e3dc2f41d5" providerId="AD" clId="Web-{08F17FDC-C825-FF54-6A78-D315DDE3AEF9}" dt="2023-03-15T14:30:09.782" v="74" actId="20577"/>
        <pc:sldMkLst>
          <pc:docMk/>
          <pc:sldMk cId="540310554" sldId="257"/>
        </pc:sldMkLst>
        <pc:spChg chg="mod">
          <ac:chgData name="Nick Kennel" userId="S::nkennel@students.kennesaw.edu::505476fc-2d33-4b99-8258-70e3dc2f41d5" providerId="AD" clId="Web-{08F17FDC-C825-FF54-6A78-D315DDE3AEF9}" dt="2023-03-15T14:30:09.782" v="74" actId="20577"/>
          <ac:spMkLst>
            <pc:docMk/>
            <pc:sldMk cId="540310554" sldId="257"/>
            <ac:spMk id="3" creationId="{997D3C31-A549-60F1-C7A8-E7A9796565B5}"/>
          </ac:spMkLst>
        </pc:spChg>
      </pc:sldChg>
    </pc:docChg>
  </pc:docChgLst>
  <pc:docChgLst>
    <pc:chgData name="Aaron Dailey" userId="S::adailey9@students.kennesaw.edu::52ea56e8-82ee-40de-ac1f-04154d7fcf86" providerId="AD" clId="Web-{764FACDC-7B58-42DA-E3BB-6710F237A19C}"/>
    <pc:docChg chg="addSld delSld modSld">
      <pc:chgData name="Aaron Dailey" userId="S::adailey9@students.kennesaw.edu::52ea56e8-82ee-40de-ac1f-04154d7fcf86" providerId="AD" clId="Web-{764FACDC-7B58-42DA-E3BB-6710F237A19C}" dt="2023-03-14T14:11:47.968" v="21" actId="1076"/>
      <pc:docMkLst>
        <pc:docMk/>
      </pc:docMkLst>
      <pc:sldChg chg="del">
        <pc:chgData name="Aaron Dailey" userId="S::adailey9@students.kennesaw.edu::52ea56e8-82ee-40de-ac1f-04154d7fcf86" providerId="AD" clId="Web-{764FACDC-7B58-42DA-E3BB-6710F237A19C}" dt="2023-03-14T14:09:26.431" v="0"/>
        <pc:sldMkLst>
          <pc:docMk/>
          <pc:sldMk cId="2959750793" sldId="263"/>
        </pc:sldMkLst>
      </pc:sldChg>
      <pc:sldChg chg="modSp">
        <pc:chgData name="Aaron Dailey" userId="S::adailey9@students.kennesaw.edu::52ea56e8-82ee-40de-ac1f-04154d7fcf86" providerId="AD" clId="Web-{764FACDC-7B58-42DA-E3BB-6710F237A19C}" dt="2023-03-14T14:11:41.233" v="20" actId="20577"/>
        <pc:sldMkLst>
          <pc:docMk/>
          <pc:sldMk cId="819442272" sldId="265"/>
        </pc:sldMkLst>
        <pc:spChg chg="mod">
          <ac:chgData name="Aaron Dailey" userId="S::adailey9@students.kennesaw.edu::52ea56e8-82ee-40de-ac1f-04154d7fcf86" providerId="AD" clId="Web-{764FACDC-7B58-42DA-E3BB-6710F237A19C}" dt="2023-03-14T14:11:41.233" v="20" actId="20577"/>
          <ac:spMkLst>
            <pc:docMk/>
            <pc:sldMk cId="819442272" sldId="265"/>
            <ac:spMk id="3" creationId="{997D3C31-A549-60F1-C7A8-E7A9796565B5}"/>
          </ac:spMkLst>
        </pc:spChg>
      </pc:sldChg>
      <pc:sldChg chg="addSp delSp modSp add replId">
        <pc:chgData name="Aaron Dailey" userId="S::adailey9@students.kennesaw.edu::52ea56e8-82ee-40de-ac1f-04154d7fcf86" providerId="AD" clId="Web-{764FACDC-7B58-42DA-E3BB-6710F237A19C}" dt="2023-03-14T14:11:47.968" v="21" actId="1076"/>
        <pc:sldMkLst>
          <pc:docMk/>
          <pc:sldMk cId="823955257" sldId="268"/>
        </pc:sldMkLst>
        <pc:spChg chg="mod">
          <ac:chgData name="Aaron Dailey" userId="S::adailey9@students.kennesaw.edu::52ea56e8-82ee-40de-ac1f-04154d7fcf86" providerId="AD" clId="Web-{764FACDC-7B58-42DA-E3BB-6710F237A19C}" dt="2023-03-14T14:09:40.666" v="5" actId="20577"/>
          <ac:spMkLst>
            <pc:docMk/>
            <pc:sldMk cId="823955257" sldId="268"/>
            <ac:spMk id="2" creationId="{8534AFAB-EFF4-FE33-19AE-736BCDA6A6E5}"/>
          </ac:spMkLst>
        </pc:spChg>
        <pc:spChg chg="del mod">
          <ac:chgData name="Aaron Dailey" userId="S::adailey9@students.kennesaw.edu::52ea56e8-82ee-40de-ac1f-04154d7fcf86" providerId="AD" clId="Web-{764FACDC-7B58-42DA-E3BB-6710F237A19C}" dt="2023-03-14T14:10:00.605" v="8"/>
          <ac:spMkLst>
            <pc:docMk/>
            <pc:sldMk cId="823955257" sldId="268"/>
            <ac:spMk id="3" creationId="{997D3C31-A549-60F1-C7A8-E7A9796565B5}"/>
          </ac:spMkLst>
        </pc:spChg>
        <pc:picChg chg="add mod ord">
          <ac:chgData name="Aaron Dailey" userId="S::adailey9@students.kennesaw.edu::52ea56e8-82ee-40de-ac1f-04154d7fcf86" providerId="AD" clId="Web-{764FACDC-7B58-42DA-E3BB-6710F237A19C}" dt="2023-03-14T14:11:47.968" v="21" actId="1076"/>
          <ac:picMkLst>
            <pc:docMk/>
            <pc:sldMk cId="823955257" sldId="268"/>
            <ac:picMk id="4" creationId="{DD4AE3D4-3197-E741-EF70-B7DABE31D708}"/>
          </ac:picMkLst>
        </pc:picChg>
      </pc:sldChg>
    </pc:docChg>
  </pc:docChgLst>
  <pc:docChgLst>
    <pc:chgData name="Aaron Dailey" userId="S::adailey9@students.kennesaw.edu::52ea56e8-82ee-40de-ac1f-04154d7fcf86" providerId="AD" clId="Web-{A3D1EF4F-4571-BD60-F69D-2FAAFF4D9585}"/>
    <pc:docChg chg="addSld delSld modSld sldOrd">
      <pc:chgData name="Aaron Dailey" userId="S::adailey9@students.kennesaw.edu::52ea56e8-82ee-40de-ac1f-04154d7fcf86" providerId="AD" clId="Web-{A3D1EF4F-4571-BD60-F69D-2FAAFF4D9585}" dt="2023-03-13T20:39:21.823" v="382"/>
      <pc:docMkLst>
        <pc:docMk/>
      </pc:docMkLst>
      <pc:sldChg chg="modSp modNotes">
        <pc:chgData name="Aaron Dailey" userId="S::adailey9@students.kennesaw.edu::52ea56e8-82ee-40de-ac1f-04154d7fcf86" providerId="AD" clId="Web-{A3D1EF4F-4571-BD60-F69D-2FAAFF4D9585}" dt="2023-03-13T20:38:12.728" v="351"/>
        <pc:sldMkLst>
          <pc:docMk/>
          <pc:sldMk cId="540310554" sldId="257"/>
        </pc:sldMkLst>
        <pc:spChg chg="mod">
          <ac:chgData name="Aaron Dailey" userId="S::adailey9@students.kennesaw.edu::52ea56e8-82ee-40de-ac1f-04154d7fcf86" providerId="AD" clId="Web-{A3D1EF4F-4571-BD60-F69D-2FAAFF4D9585}" dt="2023-03-13T19:15:55.926" v="1" actId="20577"/>
          <ac:spMkLst>
            <pc:docMk/>
            <pc:sldMk cId="540310554" sldId="257"/>
            <ac:spMk id="2" creationId="{8534AFAB-EFF4-FE33-19AE-736BCDA6A6E5}"/>
          </ac:spMkLst>
        </pc:spChg>
        <pc:spChg chg="mod">
          <ac:chgData name="Aaron Dailey" userId="S::adailey9@students.kennesaw.edu::52ea56e8-82ee-40de-ac1f-04154d7fcf86" providerId="AD" clId="Web-{A3D1EF4F-4571-BD60-F69D-2FAAFF4D9585}" dt="2023-03-13T19:36:14.123" v="234" actId="20577"/>
          <ac:spMkLst>
            <pc:docMk/>
            <pc:sldMk cId="540310554" sldId="257"/>
            <ac:spMk id="3" creationId="{997D3C31-A549-60F1-C7A8-E7A9796565B5}"/>
          </ac:spMkLst>
        </pc:spChg>
      </pc:sldChg>
      <pc:sldChg chg="del">
        <pc:chgData name="Aaron Dailey" userId="S::adailey9@students.kennesaw.edu::52ea56e8-82ee-40de-ac1f-04154d7fcf86" providerId="AD" clId="Web-{A3D1EF4F-4571-BD60-F69D-2FAAFF4D9585}" dt="2023-03-13T20:01:11.480" v="295"/>
        <pc:sldMkLst>
          <pc:docMk/>
          <pc:sldMk cId="2012799099" sldId="258"/>
        </pc:sldMkLst>
      </pc:sldChg>
      <pc:sldChg chg="del">
        <pc:chgData name="Aaron Dailey" userId="S::adailey9@students.kennesaw.edu::52ea56e8-82ee-40de-ac1f-04154d7fcf86" providerId="AD" clId="Web-{A3D1EF4F-4571-BD60-F69D-2FAAFF4D9585}" dt="2023-03-13T20:01:23.152" v="297"/>
        <pc:sldMkLst>
          <pc:docMk/>
          <pc:sldMk cId="2273974278" sldId="259"/>
        </pc:sldMkLst>
      </pc:sldChg>
      <pc:sldChg chg="modSp add ord replId modNotes">
        <pc:chgData name="Aaron Dailey" userId="S::adailey9@students.kennesaw.edu::52ea56e8-82ee-40de-ac1f-04154d7fcf86" providerId="AD" clId="Web-{A3D1EF4F-4571-BD60-F69D-2FAAFF4D9585}" dt="2023-03-13T20:39:06.979" v="369"/>
        <pc:sldMkLst>
          <pc:docMk/>
          <pc:sldMk cId="2274893972" sldId="260"/>
        </pc:sldMkLst>
        <pc:spChg chg="mod">
          <ac:chgData name="Aaron Dailey" userId="S::adailey9@students.kennesaw.edu::52ea56e8-82ee-40de-ac1f-04154d7fcf86" providerId="AD" clId="Web-{A3D1EF4F-4571-BD60-F69D-2FAAFF4D9585}" dt="2023-03-13T19:16:56.209" v="20" actId="20577"/>
          <ac:spMkLst>
            <pc:docMk/>
            <pc:sldMk cId="2274893972" sldId="260"/>
            <ac:spMk id="2" creationId="{8534AFAB-EFF4-FE33-19AE-736BCDA6A6E5}"/>
          </ac:spMkLst>
        </pc:spChg>
        <pc:spChg chg="mod">
          <ac:chgData name="Aaron Dailey" userId="S::adailey9@students.kennesaw.edu::52ea56e8-82ee-40de-ac1f-04154d7fcf86" providerId="AD" clId="Web-{A3D1EF4F-4571-BD60-F69D-2FAAFF4D9585}" dt="2023-03-13T19:26:36.892" v="90" actId="20577"/>
          <ac:spMkLst>
            <pc:docMk/>
            <pc:sldMk cId="2274893972" sldId="260"/>
            <ac:spMk id="3" creationId="{997D3C31-A549-60F1-C7A8-E7A9796565B5}"/>
          </ac:spMkLst>
        </pc:spChg>
      </pc:sldChg>
      <pc:sldChg chg="addSp delSp modSp add replId modNotes">
        <pc:chgData name="Aaron Dailey" userId="S::adailey9@students.kennesaw.edu::52ea56e8-82ee-40de-ac1f-04154d7fcf86" providerId="AD" clId="Web-{A3D1EF4F-4571-BD60-F69D-2FAAFF4D9585}" dt="2023-03-13T20:38:28.150" v="366"/>
        <pc:sldMkLst>
          <pc:docMk/>
          <pc:sldMk cId="2008953836" sldId="261"/>
        </pc:sldMkLst>
        <pc:spChg chg="mod">
          <ac:chgData name="Aaron Dailey" userId="S::adailey9@students.kennesaw.edu::52ea56e8-82ee-40de-ac1f-04154d7fcf86" providerId="AD" clId="Web-{A3D1EF4F-4571-BD60-F69D-2FAAFF4D9585}" dt="2023-03-13T19:17:12.412" v="26" actId="20577"/>
          <ac:spMkLst>
            <pc:docMk/>
            <pc:sldMk cId="2008953836" sldId="261"/>
            <ac:spMk id="2" creationId="{8534AFAB-EFF4-FE33-19AE-736BCDA6A6E5}"/>
          </ac:spMkLst>
        </pc:spChg>
        <pc:spChg chg="mod">
          <ac:chgData name="Aaron Dailey" userId="S::adailey9@students.kennesaw.edu::52ea56e8-82ee-40de-ac1f-04154d7fcf86" providerId="AD" clId="Web-{A3D1EF4F-4571-BD60-F69D-2FAAFF4D9585}" dt="2023-03-13T19:46:32.635" v="288" actId="1076"/>
          <ac:spMkLst>
            <pc:docMk/>
            <pc:sldMk cId="2008953836" sldId="261"/>
            <ac:spMk id="3" creationId="{997D3C31-A549-60F1-C7A8-E7A9796565B5}"/>
          </ac:spMkLst>
        </pc:spChg>
        <pc:picChg chg="add del mod">
          <ac:chgData name="Aaron Dailey" userId="S::adailey9@students.kennesaw.edu::52ea56e8-82ee-40de-ac1f-04154d7fcf86" providerId="AD" clId="Web-{A3D1EF4F-4571-BD60-F69D-2FAAFF4D9585}" dt="2023-03-13T19:44:47.164" v="278"/>
          <ac:picMkLst>
            <pc:docMk/>
            <pc:sldMk cId="2008953836" sldId="261"/>
            <ac:picMk id="4" creationId="{DAED091E-2B24-8536-8791-1D469B1609CA}"/>
          </ac:picMkLst>
        </pc:picChg>
        <pc:picChg chg="add mod">
          <ac:chgData name="Aaron Dailey" userId="S::adailey9@students.kennesaw.edu::52ea56e8-82ee-40de-ac1f-04154d7fcf86" providerId="AD" clId="Web-{A3D1EF4F-4571-BD60-F69D-2FAAFF4D9585}" dt="2023-03-13T19:46:53.682" v="294" actId="14100"/>
          <ac:picMkLst>
            <pc:docMk/>
            <pc:sldMk cId="2008953836" sldId="261"/>
            <ac:picMk id="5" creationId="{06E07D7B-22EE-3FCC-1D27-DF99A094C9E6}"/>
          </ac:picMkLst>
        </pc:picChg>
      </pc:sldChg>
      <pc:sldChg chg="modSp add ord replId modNotes">
        <pc:chgData name="Aaron Dailey" userId="S::adailey9@students.kennesaw.edu::52ea56e8-82ee-40de-ac1f-04154d7fcf86" providerId="AD" clId="Web-{A3D1EF4F-4571-BD60-F69D-2FAAFF4D9585}" dt="2023-03-13T20:38:20.681" v="363"/>
        <pc:sldMkLst>
          <pc:docMk/>
          <pc:sldMk cId="2851799432" sldId="262"/>
        </pc:sldMkLst>
        <pc:spChg chg="mod">
          <ac:chgData name="Aaron Dailey" userId="S::adailey9@students.kennesaw.edu::52ea56e8-82ee-40de-ac1f-04154d7fcf86" providerId="AD" clId="Web-{A3D1EF4F-4571-BD60-F69D-2FAAFF4D9585}" dt="2023-03-13T19:20:49.526" v="82" actId="20577"/>
          <ac:spMkLst>
            <pc:docMk/>
            <pc:sldMk cId="2851799432" sldId="262"/>
            <ac:spMk id="2" creationId="{8534AFAB-EFF4-FE33-19AE-736BCDA6A6E5}"/>
          </ac:spMkLst>
        </pc:spChg>
        <pc:spChg chg="mod">
          <ac:chgData name="Aaron Dailey" userId="S::adailey9@students.kennesaw.edu::52ea56e8-82ee-40de-ac1f-04154d7fcf86" providerId="AD" clId="Web-{A3D1EF4F-4571-BD60-F69D-2FAAFF4D9585}" dt="2023-03-13T19:31:43.883" v="148" actId="20577"/>
          <ac:spMkLst>
            <pc:docMk/>
            <pc:sldMk cId="2851799432" sldId="262"/>
            <ac:spMk id="3" creationId="{997D3C31-A549-60F1-C7A8-E7A9796565B5}"/>
          </ac:spMkLst>
        </pc:spChg>
      </pc:sldChg>
      <pc:sldChg chg="modSp add replId modNotes">
        <pc:chgData name="Aaron Dailey" userId="S::adailey9@students.kennesaw.edu::52ea56e8-82ee-40de-ac1f-04154d7fcf86" providerId="AD" clId="Web-{A3D1EF4F-4571-BD60-F69D-2FAAFF4D9585}" dt="2023-03-13T20:39:16.260" v="378"/>
        <pc:sldMkLst>
          <pc:docMk/>
          <pc:sldMk cId="2959750793" sldId="263"/>
        </pc:sldMkLst>
        <pc:spChg chg="mod">
          <ac:chgData name="Aaron Dailey" userId="S::adailey9@students.kennesaw.edu::52ea56e8-82ee-40de-ac1f-04154d7fcf86" providerId="AD" clId="Web-{A3D1EF4F-4571-BD60-F69D-2FAAFF4D9585}" dt="2023-03-13T19:17:52.694" v="30" actId="20577"/>
          <ac:spMkLst>
            <pc:docMk/>
            <pc:sldMk cId="2959750793" sldId="263"/>
            <ac:spMk id="2" creationId="{8534AFAB-EFF4-FE33-19AE-736BCDA6A6E5}"/>
          </ac:spMkLst>
        </pc:spChg>
        <pc:spChg chg="mod">
          <ac:chgData name="Aaron Dailey" userId="S::adailey9@students.kennesaw.edu::52ea56e8-82ee-40de-ac1f-04154d7fcf86" providerId="AD" clId="Web-{A3D1EF4F-4571-BD60-F69D-2FAAFF4D9585}" dt="2023-03-13T19:18:06.804" v="43" actId="20577"/>
          <ac:spMkLst>
            <pc:docMk/>
            <pc:sldMk cId="2959750793" sldId="263"/>
            <ac:spMk id="3" creationId="{997D3C31-A549-60F1-C7A8-E7A9796565B5}"/>
          </ac:spMkLst>
        </pc:spChg>
      </pc:sldChg>
      <pc:sldChg chg="addSp delSp modSp add replId modNotes">
        <pc:chgData name="Aaron Dailey" userId="S::adailey9@students.kennesaw.edu::52ea56e8-82ee-40de-ac1f-04154d7fcf86" providerId="AD" clId="Web-{A3D1EF4F-4571-BD60-F69D-2FAAFF4D9585}" dt="2023-03-13T20:39:11.135" v="371"/>
        <pc:sldMkLst>
          <pc:docMk/>
          <pc:sldMk cId="2556908641" sldId="264"/>
        </pc:sldMkLst>
        <pc:spChg chg="mod">
          <ac:chgData name="Aaron Dailey" userId="S::adailey9@students.kennesaw.edu::52ea56e8-82ee-40de-ac1f-04154d7fcf86" providerId="AD" clId="Web-{A3D1EF4F-4571-BD60-F69D-2FAAFF4D9585}" dt="2023-03-13T19:20:20.322" v="79" actId="20577"/>
          <ac:spMkLst>
            <pc:docMk/>
            <pc:sldMk cId="2556908641" sldId="264"/>
            <ac:spMk id="2" creationId="{8534AFAB-EFF4-FE33-19AE-736BCDA6A6E5}"/>
          </ac:spMkLst>
        </pc:spChg>
        <pc:spChg chg="add del mod">
          <ac:chgData name="Aaron Dailey" userId="S::adailey9@students.kennesaw.edu::52ea56e8-82ee-40de-ac1f-04154d7fcf86" providerId="AD" clId="Web-{A3D1EF4F-4571-BD60-F69D-2FAAFF4D9585}" dt="2023-03-13T19:41:56.879" v="258"/>
          <ac:spMkLst>
            <pc:docMk/>
            <pc:sldMk cId="2556908641" sldId="264"/>
            <ac:spMk id="3" creationId="{997D3C31-A549-60F1-C7A8-E7A9796565B5}"/>
          </ac:spMkLst>
        </pc:spChg>
        <pc:graphicFrameChg chg="add del">
          <ac:chgData name="Aaron Dailey" userId="S::adailey9@students.kennesaw.edu::52ea56e8-82ee-40de-ac1f-04154d7fcf86" providerId="AD" clId="Web-{A3D1EF4F-4571-BD60-F69D-2FAAFF4D9585}" dt="2023-03-13T19:41:03.581" v="256"/>
          <ac:graphicFrameMkLst>
            <pc:docMk/>
            <pc:sldMk cId="2556908641" sldId="264"/>
            <ac:graphicFrameMk id="12" creationId="{8E94A4D7-230A-99AC-505B-5F2158DB57FA}"/>
          </ac:graphicFrameMkLst>
        </pc:graphicFrameChg>
        <pc:graphicFrameChg chg="add del">
          <ac:chgData name="Aaron Dailey" userId="S::adailey9@students.kennesaw.edu::52ea56e8-82ee-40de-ac1f-04154d7fcf86" providerId="AD" clId="Web-{A3D1EF4F-4571-BD60-F69D-2FAAFF4D9585}" dt="2023-03-13T19:41:56.879" v="258"/>
          <ac:graphicFrameMkLst>
            <pc:docMk/>
            <pc:sldMk cId="2556908641" sldId="264"/>
            <ac:graphicFrameMk id="14" creationId="{4A931661-96E2-9C80-34D8-4CFE7F4AF73B}"/>
          </ac:graphicFrameMkLst>
        </pc:graphicFrameChg>
      </pc:sldChg>
      <pc:sldChg chg="modSp add ord replId modNotes">
        <pc:chgData name="Aaron Dailey" userId="S::adailey9@students.kennesaw.edu::52ea56e8-82ee-40de-ac1f-04154d7fcf86" providerId="AD" clId="Web-{A3D1EF4F-4571-BD60-F69D-2FAAFF4D9585}" dt="2023-03-13T20:38:00.821" v="343"/>
        <pc:sldMkLst>
          <pc:docMk/>
          <pc:sldMk cId="819442272" sldId="265"/>
        </pc:sldMkLst>
        <pc:spChg chg="mod">
          <ac:chgData name="Aaron Dailey" userId="S::adailey9@students.kennesaw.edu::52ea56e8-82ee-40de-ac1f-04154d7fcf86" providerId="AD" clId="Web-{A3D1EF4F-4571-BD60-F69D-2FAAFF4D9585}" dt="2023-03-13T19:18:29.180" v="52" actId="20577"/>
          <ac:spMkLst>
            <pc:docMk/>
            <pc:sldMk cId="819442272" sldId="265"/>
            <ac:spMk id="2" creationId="{8534AFAB-EFF4-FE33-19AE-736BCDA6A6E5}"/>
          </ac:spMkLst>
        </pc:spChg>
      </pc:sldChg>
      <pc:sldChg chg="modSp add ord replId modNotes">
        <pc:chgData name="Aaron Dailey" userId="S::adailey9@students.kennesaw.edu::52ea56e8-82ee-40de-ac1f-04154d7fcf86" providerId="AD" clId="Web-{A3D1EF4F-4571-BD60-F69D-2FAAFF4D9585}" dt="2023-03-13T20:38:05.243" v="346"/>
        <pc:sldMkLst>
          <pc:docMk/>
          <pc:sldMk cId="2226963909" sldId="266"/>
        </pc:sldMkLst>
        <pc:spChg chg="mod">
          <ac:chgData name="Aaron Dailey" userId="S::adailey9@students.kennesaw.edu::52ea56e8-82ee-40de-ac1f-04154d7fcf86" providerId="AD" clId="Web-{A3D1EF4F-4571-BD60-F69D-2FAAFF4D9585}" dt="2023-03-13T19:32:54.978" v="161" actId="20577"/>
          <ac:spMkLst>
            <pc:docMk/>
            <pc:sldMk cId="2226963909" sldId="266"/>
            <ac:spMk id="2" creationId="{8534AFAB-EFF4-FE33-19AE-736BCDA6A6E5}"/>
          </ac:spMkLst>
        </pc:spChg>
        <pc:spChg chg="mod">
          <ac:chgData name="Aaron Dailey" userId="S::adailey9@students.kennesaw.edu::52ea56e8-82ee-40de-ac1f-04154d7fcf86" providerId="AD" clId="Web-{A3D1EF4F-4571-BD60-F69D-2FAAFF4D9585}" dt="2023-03-13T20:19:06.861" v="299" actId="20577"/>
          <ac:spMkLst>
            <pc:docMk/>
            <pc:sldMk cId="2226963909" sldId="266"/>
            <ac:spMk id="3" creationId="{997D3C31-A549-60F1-C7A8-E7A9796565B5}"/>
          </ac:spMkLst>
        </pc:spChg>
      </pc:sldChg>
      <pc:sldChg chg="modSp add replId modNotes">
        <pc:chgData name="Aaron Dailey" userId="S::adailey9@students.kennesaw.edu::52ea56e8-82ee-40de-ac1f-04154d7fcf86" providerId="AD" clId="Web-{A3D1EF4F-4571-BD60-F69D-2FAAFF4D9585}" dt="2023-03-13T20:39:21.823" v="382"/>
        <pc:sldMkLst>
          <pc:docMk/>
          <pc:sldMk cId="1842983512" sldId="267"/>
        </pc:sldMkLst>
        <pc:spChg chg="mod">
          <ac:chgData name="Aaron Dailey" userId="S::adailey9@students.kennesaw.edu::52ea56e8-82ee-40de-ac1f-04154d7fcf86" providerId="AD" clId="Web-{A3D1EF4F-4571-BD60-F69D-2FAAFF4D9585}" dt="2023-03-13T20:22:29.006" v="317" actId="20577"/>
          <ac:spMkLst>
            <pc:docMk/>
            <pc:sldMk cId="1842983512" sldId="267"/>
            <ac:spMk id="2" creationId="{8534AFAB-EFF4-FE33-19AE-736BCDA6A6E5}"/>
          </ac:spMkLst>
        </pc:spChg>
        <pc:spChg chg="mod">
          <ac:chgData name="Aaron Dailey" userId="S::adailey9@students.kennesaw.edu::52ea56e8-82ee-40de-ac1f-04154d7fcf86" providerId="AD" clId="Web-{A3D1EF4F-4571-BD60-F69D-2FAAFF4D9585}" dt="2023-03-13T20:25:04.071" v="340" actId="20577"/>
          <ac:spMkLst>
            <pc:docMk/>
            <pc:sldMk cId="1842983512" sldId="267"/>
            <ac:spMk id="3" creationId="{997D3C31-A549-60F1-C7A8-E7A9796565B5}"/>
          </ac:spMkLst>
        </pc:spChg>
      </pc:sldChg>
      <pc:sldChg chg="new del">
        <pc:chgData name="Aaron Dailey" userId="S::adailey9@students.kennesaw.edu::52ea56e8-82ee-40de-ac1f-04154d7fcf86" providerId="AD" clId="Web-{A3D1EF4F-4571-BD60-F69D-2FAAFF4D9585}" dt="2023-03-13T20:22:06.177" v="301"/>
        <pc:sldMkLst>
          <pc:docMk/>
          <pc:sldMk cId="2491681088" sldId="267"/>
        </pc:sldMkLst>
      </pc:sldChg>
      <pc:sldChg chg="new del">
        <pc:chgData name="Aaron Dailey" userId="S::adailey9@students.kennesaw.edu::52ea56e8-82ee-40de-ac1f-04154d7fcf86" providerId="AD" clId="Web-{A3D1EF4F-4571-BD60-F69D-2FAAFF4D9585}" dt="2023-03-13T20:01:13.980" v="296"/>
        <pc:sldMkLst>
          <pc:docMk/>
          <pc:sldMk cId="3095539010" sldId="267"/>
        </pc:sldMkLst>
      </pc:sldChg>
    </pc:docChg>
  </pc:docChgLst>
  <pc:docChgLst>
    <pc:chgData name="Haige Zhu" userId="S::hzhu5@students.kennesaw.edu::d55362e7-a148-41b1-9256-8fbf61ca92fd" providerId="AD" clId="Web-{D4F9DF56-5A71-963D-720D-79362902F0AD}"/>
    <pc:docChg chg="addSld delSld modSld addMainMaster delMainMaster">
      <pc:chgData name="Haige Zhu" userId="S::hzhu5@students.kennesaw.edu::d55362e7-a148-41b1-9256-8fbf61ca92fd" providerId="AD" clId="Web-{D4F9DF56-5A71-963D-720D-79362902F0AD}" dt="2023-03-15T00:34:49.163" v="233" actId="20577"/>
      <pc:docMkLst>
        <pc:docMk/>
      </pc:docMkLst>
      <pc:sldChg chg="addSp delSp modSp mod setBg modClrScheme setClrOvrMap delDesignElem chgLayout">
        <pc:chgData name="Haige Zhu" userId="S::hzhu5@students.kennesaw.edu::d55362e7-a148-41b1-9256-8fbf61ca92fd" providerId="AD" clId="Web-{D4F9DF56-5A71-963D-720D-79362902F0AD}" dt="2023-03-15T00:26:43.954" v="153"/>
        <pc:sldMkLst>
          <pc:docMk/>
          <pc:sldMk cId="109857222" sldId="256"/>
        </pc:sldMkLst>
        <pc:spChg chg="mod ord">
          <ac:chgData name="Haige Zhu" userId="S::hzhu5@students.kennesaw.edu::d55362e7-a148-41b1-9256-8fbf61ca92fd" providerId="AD" clId="Web-{D4F9DF56-5A71-963D-720D-79362902F0AD}" dt="2023-03-15T00:26:43.954" v="153"/>
          <ac:spMkLst>
            <pc:docMk/>
            <pc:sldMk cId="109857222" sldId="256"/>
            <ac:spMk id="2" creationId="{00000000-0000-0000-0000-000000000000}"/>
          </ac:spMkLst>
        </pc:spChg>
        <pc:spChg chg="mod ord">
          <ac:chgData name="Haige Zhu" userId="S::hzhu5@students.kennesaw.edu::d55362e7-a148-41b1-9256-8fbf61ca92fd" providerId="AD" clId="Web-{D4F9DF56-5A71-963D-720D-79362902F0AD}" dt="2023-03-15T00:26:43.954" v="153"/>
          <ac:spMkLst>
            <pc:docMk/>
            <pc:sldMk cId="109857222" sldId="256"/>
            <ac:spMk id="3" creationId="{00000000-0000-0000-0000-000000000000}"/>
          </ac:spMkLst>
        </pc:spChg>
        <pc:spChg chg="mod">
          <ac:chgData name="Haige Zhu" userId="S::hzhu5@students.kennesaw.edu::d55362e7-a148-41b1-9256-8fbf61ca92fd" providerId="AD" clId="Web-{D4F9DF56-5A71-963D-720D-79362902F0AD}" dt="2023-03-15T00:26:43.954" v="153"/>
          <ac:spMkLst>
            <pc:docMk/>
            <pc:sldMk cId="109857222" sldId="256"/>
            <ac:spMk id="5" creationId="{D0498BC1-4E00-C845-0E9B-67B4198E3AB1}"/>
          </ac:spMkLst>
        </pc:spChg>
        <pc:spChg chg="add del">
          <ac:chgData name="Haige Zhu" userId="S::hzhu5@students.kennesaw.edu::d55362e7-a148-41b1-9256-8fbf61ca92fd" providerId="AD" clId="Web-{D4F9DF56-5A71-963D-720D-79362902F0AD}" dt="2023-03-15T00:26:43.939" v="152"/>
          <ac:spMkLst>
            <pc:docMk/>
            <pc:sldMk cId="109857222" sldId="256"/>
            <ac:spMk id="8" creationId="{CABF4529-0B82-460D-AB8E-28AA07058FB8}"/>
          </ac:spMkLst>
        </pc:spChg>
        <pc:spChg chg="add del">
          <ac:chgData name="Haige Zhu" userId="S::hzhu5@students.kennesaw.edu::d55362e7-a148-41b1-9256-8fbf61ca92fd" providerId="AD" clId="Web-{D4F9DF56-5A71-963D-720D-79362902F0AD}" dt="2023-03-15T00:26:43.939" v="152"/>
          <ac:spMkLst>
            <pc:docMk/>
            <pc:sldMk cId="109857222" sldId="256"/>
            <ac:spMk id="9" creationId="{99413ED5-9ED4-4772-BCE4-2BCAE6B12E35}"/>
          </ac:spMkLst>
        </pc:spChg>
        <pc:spChg chg="add del">
          <ac:chgData name="Haige Zhu" userId="S::hzhu5@students.kennesaw.edu::d55362e7-a148-41b1-9256-8fbf61ca92fd" providerId="AD" clId="Web-{D4F9DF56-5A71-963D-720D-79362902F0AD}" dt="2023-03-15T00:19:44.959" v="103"/>
          <ac:spMkLst>
            <pc:docMk/>
            <pc:sldMk cId="109857222" sldId="256"/>
            <ac:spMk id="10" creationId="{E49CC64F-7275-4E33-961B-0C5CDC439875}"/>
          </ac:spMkLst>
        </pc:spChg>
        <pc:spChg chg="add del">
          <ac:chgData name="Haige Zhu" userId="S::hzhu5@students.kennesaw.edu::d55362e7-a148-41b1-9256-8fbf61ca92fd" providerId="AD" clId="Web-{D4F9DF56-5A71-963D-720D-79362902F0AD}" dt="2023-03-15T00:26:43.939" v="152"/>
          <ac:spMkLst>
            <pc:docMk/>
            <pc:sldMk cId="109857222" sldId="256"/>
            <ac:spMk id="11" creationId="{04357C93-F0CB-4A1C-8F77-4E9063789819}"/>
          </ac:spMkLst>
        </pc:spChg>
        <pc:spChg chg="add del">
          <ac:chgData name="Haige Zhu" userId="S::hzhu5@students.kennesaw.edu::d55362e7-a148-41b1-9256-8fbf61ca92fd" providerId="AD" clId="Web-{D4F9DF56-5A71-963D-720D-79362902F0AD}" dt="2023-03-15T00:24:45.529" v="133"/>
          <ac:spMkLst>
            <pc:docMk/>
            <pc:sldMk cId="109857222" sldId="256"/>
            <ac:spMk id="12" creationId="{504147A3-C177-493F-AFE0-5842E4EFFE75}"/>
          </ac:spMkLst>
        </pc:spChg>
        <pc:spChg chg="add del">
          <ac:chgData name="Haige Zhu" userId="S::hzhu5@students.kennesaw.edu::d55362e7-a148-41b1-9256-8fbf61ca92fd" providerId="AD" clId="Web-{D4F9DF56-5A71-963D-720D-79362902F0AD}" dt="2023-03-15T00:26:43.939" v="152"/>
          <ac:spMkLst>
            <pc:docMk/>
            <pc:sldMk cId="109857222" sldId="256"/>
            <ac:spMk id="13" creationId="{6CF143E5-57C3-46A3-91A2-EDAA7A8E6A75}"/>
          </ac:spMkLst>
        </pc:spChg>
        <pc:spChg chg="add del">
          <ac:chgData name="Haige Zhu" userId="S::hzhu5@students.kennesaw.edu::d55362e7-a148-41b1-9256-8fbf61ca92fd" providerId="AD" clId="Web-{D4F9DF56-5A71-963D-720D-79362902F0AD}" dt="2023-03-15T00:24:45.529" v="133"/>
          <ac:spMkLst>
            <pc:docMk/>
            <pc:sldMk cId="109857222" sldId="256"/>
            <ac:spMk id="14" creationId="{3E35CF44-6DDC-47A0-B8F5-6D06FFFA8B19}"/>
          </ac:spMkLst>
        </pc:spChg>
        <pc:spChg chg="add del">
          <ac:chgData name="Haige Zhu" userId="S::hzhu5@students.kennesaw.edu::d55362e7-a148-41b1-9256-8fbf61ca92fd" providerId="AD" clId="Web-{D4F9DF56-5A71-963D-720D-79362902F0AD}" dt="2023-03-15T00:19:36.333" v="98"/>
          <ac:spMkLst>
            <pc:docMk/>
            <pc:sldMk cId="109857222" sldId="256"/>
            <ac:spMk id="15" creationId="{E45B1D5C-0827-4AF0-8186-11FC5A8B8B92}"/>
          </ac:spMkLst>
        </pc:spChg>
        <pc:spChg chg="add del">
          <ac:chgData name="Haige Zhu" userId="S::hzhu5@students.kennesaw.edu::d55362e7-a148-41b1-9256-8fbf61ca92fd" providerId="AD" clId="Web-{D4F9DF56-5A71-963D-720D-79362902F0AD}" dt="2023-03-15T00:24:47.998" v="135"/>
          <ac:spMkLst>
            <pc:docMk/>
            <pc:sldMk cId="109857222" sldId="256"/>
            <ac:spMk id="16" creationId="{641B99F2-7904-4E8D-871E-2889D858E8D6}"/>
          </ac:spMkLst>
        </pc:spChg>
        <pc:spChg chg="add del">
          <ac:chgData name="Haige Zhu" userId="S::hzhu5@students.kennesaw.edu::d55362e7-a148-41b1-9256-8fbf61ca92fd" providerId="AD" clId="Web-{D4F9DF56-5A71-963D-720D-79362902F0AD}" dt="2023-03-15T00:19:36.333" v="98"/>
          <ac:spMkLst>
            <pc:docMk/>
            <pc:sldMk cId="109857222" sldId="256"/>
            <ac:spMk id="17" creationId="{99413ED5-9ED4-4772-BCE4-2BCAE6B12E35}"/>
          </ac:spMkLst>
        </pc:spChg>
        <pc:spChg chg="add del">
          <ac:chgData name="Haige Zhu" userId="S::hzhu5@students.kennesaw.edu::d55362e7-a148-41b1-9256-8fbf61ca92fd" providerId="AD" clId="Web-{D4F9DF56-5A71-963D-720D-79362902F0AD}" dt="2023-03-15T00:24:47.998" v="135"/>
          <ac:spMkLst>
            <pc:docMk/>
            <pc:sldMk cId="109857222" sldId="256"/>
            <ac:spMk id="18" creationId="{65B8B851-9639-4B29-9E80-42FDE755EC8A}"/>
          </ac:spMkLst>
        </pc:spChg>
        <pc:spChg chg="add del">
          <ac:chgData name="Haige Zhu" userId="S::hzhu5@students.kennesaw.edu::d55362e7-a148-41b1-9256-8fbf61ca92fd" providerId="AD" clId="Web-{D4F9DF56-5A71-963D-720D-79362902F0AD}" dt="2023-03-15T00:19:36.333" v="98"/>
          <ac:spMkLst>
            <pc:docMk/>
            <pc:sldMk cId="109857222" sldId="256"/>
            <ac:spMk id="19" creationId="{04357C93-F0CB-4A1C-8F77-4E9063789819}"/>
          </ac:spMkLst>
        </pc:spChg>
        <pc:spChg chg="add del">
          <ac:chgData name="Haige Zhu" userId="S::hzhu5@students.kennesaw.edu::d55362e7-a148-41b1-9256-8fbf61ca92fd" providerId="AD" clId="Web-{D4F9DF56-5A71-963D-720D-79362902F0AD}" dt="2023-03-15T00:19:36.333" v="98"/>
          <ac:spMkLst>
            <pc:docMk/>
            <pc:sldMk cId="109857222" sldId="256"/>
            <ac:spMk id="21" creationId="{90F533E9-6690-41A8-A372-4C6C622D028D}"/>
          </ac:spMkLst>
        </pc:spChg>
        <pc:spChg chg="add del">
          <ac:chgData name="Haige Zhu" userId="S::hzhu5@students.kennesaw.edu::d55362e7-a148-41b1-9256-8fbf61ca92fd" providerId="AD" clId="Web-{D4F9DF56-5A71-963D-720D-79362902F0AD}" dt="2023-03-15T00:19:38.740" v="100"/>
          <ac:spMkLst>
            <pc:docMk/>
            <pc:sldMk cId="109857222" sldId="256"/>
            <ac:spMk id="22" creationId="{B81933D1-5615-42C7-9C0B-4EB7105CCE2D}"/>
          </ac:spMkLst>
        </pc:spChg>
        <pc:spChg chg="add del">
          <ac:chgData name="Haige Zhu" userId="S::hzhu5@students.kennesaw.edu::d55362e7-a148-41b1-9256-8fbf61ca92fd" providerId="AD" clId="Web-{D4F9DF56-5A71-963D-720D-79362902F0AD}" dt="2023-03-15T00:19:38.740" v="100"/>
          <ac:spMkLst>
            <pc:docMk/>
            <pc:sldMk cId="109857222" sldId="256"/>
            <ac:spMk id="23" creationId="{47942995-B07F-4636-9A06-C6A104B260A8}"/>
          </ac:spMkLst>
        </pc:spChg>
        <pc:spChg chg="add del">
          <ac:chgData name="Haige Zhu" userId="S::hzhu5@students.kennesaw.edu::d55362e7-a148-41b1-9256-8fbf61ca92fd" providerId="AD" clId="Web-{D4F9DF56-5A71-963D-720D-79362902F0AD}" dt="2023-03-15T00:19:38.740" v="100"/>
          <ac:spMkLst>
            <pc:docMk/>
            <pc:sldMk cId="109857222" sldId="256"/>
            <ac:spMk id="24" creationId="{19C9EAEA-39D0-4B0E-A0EB-51E7B26740B1}"/>
          </ac:spMkLst>
        </pc:spChg>
        <pc:spChg chg="add del">
          <ac:chgData name="Haige Zhu" userId="S::hzhu5@students.kennesaw.edu::d55362e7-a148-41b1-9256-8fbf61ca92fd" providerId="AD" clId="Web-{D4F9DF56-5A71-963D-720D-79362902F0AD}" dt="2023-03-15T00:24:56.780" v="137"/>
          <ac:spMkLst>
            <pc:docMk/>
            <pc:sldMk cId="109857222" sldId="256"/>
            <ac:spMk id="26" creationId="{644AAE36-E61D-4F8E-8C72-65C0F1F48DE8}"/>
          </ac:spMkLst>
        </pc:spChg>
        <pc:spChg chg="add del">
          <ac:chgData name="Haige Zhu" userId="S::hzhu5@students.kennesaw.edu::d55362e7-a148-41b1-9256-8fbf61ca92fd" providerId="AD" clId="Web-{D4F9DF56-5A71-963D-720D-79362902F0AD}" dt="2023-03-15T00:24:56.780" v="137"/>
          <ac:spMkLst>
            <pc:docMk/>
            <pc:sldMk cId="109857222" sldId="256"/>
            <ac:spMk id="27" creationId="{51E01928-5BA4-4817-820F-2E267B4A4211}"/>
          </ac:spMkLst>
        </pc:spChg>
        <pc:spChg chg="add del">
          <ac:chgData name="Haige Zhu" userId="S::hzhu5@students.kennesaw.edu::d55362e7-a148-41b1-9256-8fbf61ca92fd" providerId="AD" clId="Web-{D4F9DF56-5A71-963D-720D-79362902F0AD}" dt="2023-03-15T00:19:44.943" v="102"/>
          <ac:spMkLst>
            <pc:docMk/>
            <pc:sldMk cId="109857222" sldId="256"/>
            <ac:spMk id="28" creationId="{6CCA5F87-1D1E-45CB-8D83-FC7EEFAD9935}"/>
          </ac:spMkLst>
        </pc:spChg>
        <pc:spChg chg="add del">
          <ac:chgData name="Haige Zhu" userId="S::hzhu5@students.kennesaw.edu::d55362e7-a148-41b1-9256-8fbf61ca92fd" providerId="AD" clId="Web-{D4F9DF56-5A71-963D-720D-79362902F0AD}" dt="2023-03-15T00:19:44.943" v="102"/>
          <ac:spMkLst>
            <pc:docMk/>
            <pc:sldMk cId="109857222" sldId="256"/>
            <ac:spMk id="29" creationId="{7CCFC2C6-6238-4A2F-93DE-2ADF74AF635E}"/>
          </ac:spMkLst>
        </pc:spChg>
        <pc:spChg chg="add del">
          <ac:chgData name="Haige Zhu" userId="S::hzhu5@students.kennesaw.edu::d55362e7-a148-41b1-9256-8fbf61ca92fd" providerId="AD" clId="Web-{D4F9DF56-5A71-963D-720D-79362902F0AD}" dt="2023-03-15T00:19:44.943" v="102"/>
          <ac:spMkLst>
            <pc:docMk/>
            <pc:sldMk cId="109857222" sldId="256"/>
            <ac:spMk id="30" creationId="{AF2F604E-43BE-4DC3-B983-E071523364F8}"/>
          </ac:spMkLst>
        </pc:spChg>
        <pc:spChg chg="add del">
          <ac:chgData name="Haige Zhu" userId="S::hzhu5@students.kennesaw.edu::d55362e7-a148-41b1-9256-8fbf61ca92fd" providerId="AD" clId="Web-{D4F9DF56-5A71-963D-720D-79362902F0AD}" dt="2023-03-15T00:19:44.943" v="102"/>
          <ac:spMkLst>
            <pc:docMk/>
            <pc:sldMk cId="109857222" sldId="256"/>
            <ac:spMk id="31" creationId="{08C9B587-E65E-4B52-B37C-ABEBB6E87928}"/>
          </ac:spMkLst>
        </pc:spChg>
        <pc:spChg chg="add">
          <ac:chgData name="Haige Zhu" userId="S::hzhu5@students.kennesaw.edu::d55362e7-a148-41b1-9256-8fbf61ca92fd" providerId="AD" clId="Web-{D4F9DF56-5A71-963D-720D-79362902F0AD}" dt="2023-03-15T00:26:43.954" v="153"/>
          <ac:spMkLst>
            <pc:docMk/>
            <pc:sldMk cId="109857222" sldId="256"/>
            <ac:spMk id="32" creationId="{DCF72F19-1473-448C-AA14-0CB8AA374CF0}"/>
          </ac:spMkLst>
        </pc:spChg>
        <pc:spChg chg="add del">
          <ac:chgData name="Haige Zhu" userId="S::hzhu5@students.kennesaw.edu::d55362e7-a148-41b1-9256-8fbf61ca92fd" providerId="AD" clId="Web-{D4F9DF56-5A71-963D-720D-79362902F0AD}" dt="2023-03-15T00:21:51.775" v="116"/>
          <ac:spMkLst>
            <pc:docMk/>
            <pc:sldMk cId="109857222" sldId="256"/>
            <ac:spMk id="33" creationId="{47942995-B07F-4636-9A06-C6A104B260A8}"/>
          </ac:spMkLst>
        </pc:spChg>
        <pc:spChg chg="add del">
          <ac:chgData name="Haige Zhu" userId="S::hzhu5@students.kennesaw.edu::d55362e7-a148-41b1-9256-8fbf61ca92fd" providerId="AD" clId="Web-{D4F9DF56-5A71-963D-720D-79362902F0AD}" dt="2023-03-15T00:21:51.775" v="116"/>
          <ac:spMkLst>
            <pc:docMk/>
            <pc:sldMk cId="109857222" sldId="256"/>
            <ac:spMk id="36" creationId="{B81933D1-5615-42C7-9C0B-4EB7105CCE2D}"/>
          </ac:spMkLst>
        </pc:spChg>
        <pc:spChg chg="add del">
          <ac:chgData name="Haige Zhu" userId="S::hzhu5@students.kennesaw.edu::d55362e7-a148-41b1-9256-8fbf61ca92fd" providerId="AD" clId="Web-{D4F9DF56-5A71-963D-720D-79362902F0AD}" dt="2023-03-15T00:21:51.775" v="116"/>
          <ac:spMkLst>
            <pc:docMk/>
            <pc:sldMk cId="109857222" sldId="256"/>
            <ac:spMk id="37" creationId="{19C9EAEA-39D0-4B0E-A0EB-51E7B26740B1}"/>
          </ac:spMkLst>
        </pc:spChg>
        <pc:spChg chg="add">
          <ac:chgData name="Haige Zhu" userId="S::hzhu5@students.kennesaw.edu::d55362e7-a148-41b1-9256-8fbf61ca92fd" providerId="AD" clId="Web-{D4F9DF56-5A71-963D-720D-79362902F0AD}" dt="2023-03-15T00:26:43.954" v="153"/>
          <ac:spMkLst>
            <pc:docMk/>
            <pc:sldMk cId="109857222" sldId="256"/>
            <ac:spMk id="40" creationId="{04357C93-F0CB-4A1C-8F77-4E9063789819}"/>
          </ac:spMkLst>
        </pc:spChg>
        <pc:grpChg chg="add del">
          <ac:chgData name="Haige Zhu" userId="S::hzhu5@students.kennesaw.edu::d55362e7-a148-41b1-9256-8fbf61ca92fd" providerId="AD" clId="Web-{D4F9DF56-5A71-963D-720D-79362902F0AD}" dt="2023-03-15T00:19:38.740" v="100"/>
          <ac:grpSpMkLst>
            <pc:docMk/>
            <pc:sldMk cId="109857222" sldId="256"/>
            <ac:grpSpMk id="25" creationId="{032D8612-31EB-44CF-A1D0-14FD4C705424}"/>
          </ac:grpSpMkLst>
        </pc:grpChg>
        <pc:grpChg chg="add del">
          <ac:chgData name="Haige Zhu" userId="S::hzhu5@students.kennesaw.edu::d55362e7-a148-41b1-9256-8fbf61ca92fd" providerId="AD" clId="Web-{D4F9DF56-5A71-963D-720D-79362902F0AD}" dt="2023-03-15T00:21:51.775" v="116"/>
          <ac:grpSpMkLst>
            <pc:docMk/>
            <pc:sldMk cId="109857222" sldId="256"/>
            <ac:grpSpMk id="34" creationId="{032D8612-31EB-44CF-A1D0-14FD4C705424}"/>
          </ac:grpSpMkLst>
        </pc:grpChg>
        <pc:grpChg chg="add">
          <ac:chgData name="Haige Zhu" userId="S::hzhu5@students.kennesaw.edu::d55362e7-a148-41b1-9256-8fbf61ca92fd" providerId="AD" clId="Web-{D4F9DF56-5A71-963D-720D-79362902F0AD}" dt="2023-03-15T00:26:43.954" v="153"/>
          <ac:grpSpMkLst>
            <pc:docMk/>
            <pc:sldMk cId="109857222" sldId="256"/>
            <ac:grpSpMk id="35" creationId="{3AF6A671-C637-4547-85F4-51B6D1881399}"/>
          </ac:grpSpMkLst>
        </pc:grpChg>
        <pc:picChg chg="mod ord">
          <ac:chgData name="Haige Zhu" userId="S::hzhu5@students.kennesaw.edu::d55362e7-a148-41b1-9256-8fbf61ca92fd" providerId="AD" clId="Web-{D4F9DF56-5A71-963D-720D-79362902F0AD}" dt="2023-03-15T00:26:43.954" v="153"/>
          <ac:picMkLst>
            <pc:docMk/>
            <pc:sldMk cId="109857222" sldId="256"/>
            <ac:picMk id="4" creationId="{086480C6-4722-2249-6E55-C4C1CBEF8F22}"/>
          </ac:picMkLst>
        </pc:picChg>
        <pc:cxnChg chg="add del">
          <ac:chgData name="Haige Zhu" userId="S::hzhu5@students.kennesaw.edu::d55362e7-a148-41b1-9256-8fbf61ca92fd" providerId="AD" clId="Web-{D4F9DF56-5A71-963D-720D-79362902F0AD}" dt="2023-03-15T00:24:45.529" v="133"/>
          <ac:cxnSpMkLst>
            <pc:docMk/>
            <pc:sldMk cId="109857222" sldId="256"/>
            <ac:cxnSpMk id="7" creationId="{36886924-9C7E-4890-8C5E-9D449C595DB1}"/>
          </ac:cxnSpMkLst>
        </pc:cxnChg>
        <pc:cxnChg chg="add del">
          <ac:chgData name="Haige Zhu" userId="S::hzhu5@students.kennesaw.edu::d55362e7-a148-41b1-9256-8fbf61ca92fd" providerId="AD" clId="Web-{D4F9DF56-5A71-963D-720D-79362902F0AD}" dt="2023-03-15T00:24:56.780" v="137"/>
          <ac:cxnSpMkLst>
            <pc:docMk/>
            <pc:sldMk cId="109857222" sldId="256"/>
            <ac:cxnSpMk id="20" creationId="{BA1A9FEA-F0E4-482A-A945-93458474E601}"/>
          </ac:cxnSpMkLst>
        </pc:cxnChg>
      </pc:sldChg>
      <pc:sldChg chg="addSp delSp modSp mod setBg modClrScheme setClrOvrMap delDesignElem chgLayout">
        <pc:chgData name="Haige Zhu" userId="S::hzhu5@students.kennesaw.edu::d55362e7-a148-41b1-9256-8fbf61ca92fd" providerId="AD" clId="Web-{D4F9DF56-5A71-963D-720D-79362902F0AD}" dt="2023-03-15T00:27:00.033" v="155"/>
        <pc:sldMkLst>
          <pc:docMk/>
          <pc:sldMk cId="540310554" sldId="257"/>
        </pc:sldMkLst>
        <pc:spChg chg="mod ord">
          <ac:chgData name="Haige Zhu" userId="S::hzhu5@students.kennesaw.edu::d55362e7-a148-41b1-9256-8fbf61ca92fd" providerId="AD" clId="Web-{D4F9DF56-5A71-963D-720D-79362902F0AD}" dt="2023-03-15T00:27:00.033" v="155"/>
          <ac:spMkLst>
            <pc:docMk/>
            <pc:sldMk cId="540310554" sldId="257"/>
            <ac:spMk id="2" creationId="{8534AFAB-EFF4-FE33-19AE-736BCDA6A6E5}"/>
          </ac:spMkLst>
        </pc:spChg>
        <pc:spChg chg="mod ord">
          <ac:chgData name="Haige Zhu" userId="S::hzhu5@students.kennesaw.edu::d55362e7-a148-41b1-9256-8fbf61ca92fd" providerId="AD" clId="Web-{D4F9DF56-5A71-963D-720D-79362902F0AD}" dt="2023-03-15T00:27:00.033" v="155"/>
          <ac:spMkLst>
            <pc:docMk/>
            <pc:sldMk cId="540310554" sldId="257"/>
            <ac:spMk id="3" creationId="{997D3C31-A549-60F1-C7A8-E7A9796565B5}"/>
          </ac:spMkLst>
        </pc:spChg>
        <pc:spChg chg="add">
          <ac:chgData name="Haige Zhu" userId="S::hzhu5@students.kennesaw.edu::d55362e7-a148-41b1-9256-8fbf61ca92fd" providerId="AD" clId="Web-{D4F9DF56-5A71-963D-720D-79362902F0AD}" dt="2023-03-15T00:27:00.033" v="155"/>
          <ac:spMkLst>
            <pc:docMk/>
            <pc:sldMk cId="540310554" sldId="257"/>
            <ac:spMk id="5" creationId="{DBF61EA3-B236-439E-9C0B-340980D56BEE}"/>
          </ac:spMkLst>
        </pc:spChg>
        <pc:spChg chg="del">
          <ac:chgData name="Haige Zhu" userId="S::hzhu5@students.kennesaw.edu::d55362e7-a148-41b1-9256-8fbf61ca92fd" providerId="AD" clId="Web-{D4F9DF56-5A71-963D-720D-79362902F0AD}" dt="2023-03-15T00:20:00.803" v="105"/>
          <ac:spMkLst>
            <pc:docMk/>
            <pc:sldMk cId="540310554" sldId="257"/>
            <ac:spMk id="8" creationId="{AD21898E-86C0-4C8A-A76C-DF33E844C87A}"/>
          </ac:spMkLst>
        </pc:spChg>
        <pc:spChg chg="del">
          <ac:chgData name="Haige Zhu" userId="S::hzhu5@students.kennesaw.edu::d55362e7-a148-41b1-9256-8fbf61ca92fd" providerId="AD" clId="Web-{D4F9DF56-5A71-963D-720D-79362902F0AD}" dt="2023-03-15T00:20:00.803" v="105"/>
          <ac:spMkLst>
            <pc:docMk/>
            <pc:sldMk cId="540310554" sldId="257"/>
            <ac:spMk id="10" creationId="{5C8F04BD-D093-45D0-B54C-50FDB308B4EE}"/>
          </ac:spMkLst>
        </pc:spChg>
        <pc:spChg chg="add">
          <ac:chgData name="Haige Zhu" userId="S::hzhu5@students.kennesaw.edu::d55362e7-a148-41b1-9256-8fbf61ca92fd" providerId="AD" clId="Web-{D4F9DF56-5A71-963D-720D-79362902F0AD}" dt="2023-03-15T00:27:00.033" v="155"/>
          <ac:spMkLst>
            <pc:docMk/>
            <pc:sldMk cId="540310554" sldId="257"/>
            <ac:spMk id="14" creationId="{E659831F-0D9A-4C63-9EBB-8435B85A440F}"/>
          </ac:spMkLst>
        </pc:spChg>
        <pc:spChg chg="add del">
          <ac:chgData name="Haige Zhu" userId="S::hzhu5@students.kennesaw.edu::d55362e7-a148-41b1-9256-8fbf61ca92fd" providerId="AD" clId="Web-{D4F9DF56-5A71-963D-720D-79362902F0AD}" dt="2023-03-15T00:21:51.775" v="116"/>
          <ac:spMkLst>
            <pc:docMk/>
            <pc:sldMk cId="540310554" sldId="257"/>
            <ac:spMk id="15" creationId="{B6CDA21F-E7AF-4C75-8395-33F58D5B0E45}"/>
          </ac:spMkLst>
        </pc:spChg>
        <pc:spChg chg="add del">
          <ac:chgData name="Haige Zhu" userId="S::hzhu5@students.kennesaw.edu::d55362e7-a148-41b1-9256-8fbf61ca92fd" providerId="AD" clId="Web-{D4F9DF56-5A71-963D-720D-79362902F0AD}" dt="2023-03-15T00:21:51.775" v="116"/>
          <ac:spMkLst>
            <pc:docMk/>
            <pc:sldMk cId="540310554" sldId="257"/>
            <ac:spMk id="22" creationId="{D5B0017B-2ECA-49AF-B397-DC140825DF8D}"/>
          </ac:spMkLst>
        </pc:spChg>
        <pc:grpChg chg="add">
          <ac:chgData name="Haige Zhu" userId="S::hzhu5@students.kennesaw.edu::d55362e7-a148-41b1-9256-8fbf61ca92fd" providerId="AD" clId="Web-{D4F9DF56-5A71-963D-720D-79362902F0AD}" dt="2023-03-15T00:27:00.033" v="155"/>
          <ac:grpSpMkLst>
            <pc:docMk/>
            <pc:sldMk cId="540310554" sldId="257"/>
            <ac:grpSpMk id="6" creationId="{28FAF094-D087-493F-8DF9-A486C2D6BBAA}"/>
          </ac:grpSpMkLst>
        </pc:grpChg>
        <pc:grpChg chg="add del">
          <ac:chgData name="Haige Zhu" userId="S::hzhu5@students.kennesaw.edu::d55362e7-a148-41b1-9256-8fbf61ca92fd" providerId="AD" clId="Web-{D4F9DF56-5A71-963D-720D-79362902F0AD}" dt="2023-03-15T00:21:51.775" v="116"/>
          <ac:grpSpMkLst>
            <pc:docMk/>
            <pc:sldMk cId="540310554" sldId="257"/>
            <ac:grpSpMk id="17" creationId="{AE1C45F0-260A-458C-96ED-C1F6D2151219}"/>
          </ac:grpSpMkLst>
        </pc:grpChg>
        <pc:cxnChg chg="add del">
          <ac:chgData name="Haige Zhu" userId="S::hzhu5@students.kennesaw.edu::d55362e7-a148-41b1-9256-8fbf61ca92fd" providerId="AD" clId="Web-{D4F9DF56-5A71-963D-720D-79362902F0AD}" dt="2023-03-15T00:21:51.775" v="116"/>
          <ac:cxnSpMkLst>
            <pc:docMk/>
            <pc:sldMk cId="540310554" sldId="257"/>
            <ac:cxnSpMk id="24" creationId="{6CF1BAF6-AD41-4082-B212-8A1F9A2E8779}"/>
          </ac:cxnSpMkLst>
        </pc:cxnChg>
      </pc:sldChg>
      <pc:sldChg chg="addSp delSp modSp del mod setBg modClrScheme setClrOvrMap delDesignElem chgLayout">
        <pc:chgData name="Haige Zhu" userId="S::hzhu5@students.kennesaw.edu::d55362e7-a148-41b1-9256-8fbf61ca92fd" providerId="AD" clId="Web-{D4F9DF56-5A71-963D-720D-79362902F0AD}" dt="2023-03-15T00:22:44.745" v="120"/>
        <pc:sldMkLst>
          <pc:docMk/>
          <pc:sldMk cId="2274893972" sldId="260"/>
        </pc:sldMkLst>
        <pc:spChg chg="mod ord">
          <ac:chgData name="Haige Zhu" userId="S::hzhu5@students.kennesaw.edu::d55362e7-a148-41b1-9256-8fbf61ca92fd" providerId="AD" clId="Web-{D4F9DF56-5A71-963D-720D-79362902F0AD}" dt="2023-03-15T00:22:32.198" v="118"/>
          <ac:spMkLst>
            <pc:docMk/>
            <pc:sldMk cId="2274893972" sldId="260"/>
            <ac:spMk id="2" creationId="{8534AFAB-EFF4-FE33-19AE-736BCDA6A6E5}"/>
          </ac:spMkLst>
        </pc:spChg>
        <pc:spChg chg="mod ord">
          <ac:chgData name="Haige Zhu" userId="S::hzhu5@students.kennesaw.edu::d55362e7-a148-41b1-9256-8fbf61ca92fd" providerId="AD" clId="Web-{D4F9DF56-5A71-963D-720D-79362902F0AD}" dt="2023-03-15T00:22:32.198" v="118"/>
          <ac:spMkLst>
            <pc:docMk/>
            <pc:sldMk cId="2274893972" sldId="260"/>
            <ac:spMk id="3" creationId="{997D3C31-A549-60F1-C7A8-E7A9796565B5}"/>
          </ac:spMkLst>
        </pc:spChg>
        <pc:spChg chg="add del mod">
          <ac:chgData name="Haige Zhu" userId="S::hzhu5@students.kennesaw.edu::d55362e7-a148-41b1-9256-8fbf61ca92fd" providerId="AD" clId="Web-{D4F9DF56-5A71-963D-720D-79362902F0AD}" dt="2023-03-15T00:20:49.351" v="113"/>
          <ac:spMkLst>
            <pc:docMk/>
            <pc:sldMk cId="2274893972" sldId="260"/>
            <ac:spMk id="6" creationId="{46ACCF50-B647-CD4D-0B30-DEEE4F3E25AE}"/>
          </ac:spMkLst>
        </pc:spChg>
        <pc:spChg chg="add del">
          <ac:chgData name="Haige Zhu" userId="S::hzhu5@students.kennesaw.edu::d55362e7-a148-41b1-9256-8fbf61ca92fd" providerId="AD" clId="Web-{D4F9DF56-5A71-963D-720D-79362902F0AD}" dt="2023-03-15T00:21:51.775" v="116"/>
          <ac:spMkLst>
            <pc:docMk/>
            <pc:sldMk cId="2274893972" sldId="260"/>
            <ac:spMk id="8" creationId="{AD21898E-86C0-4C8A-A76C-DF33E844C87A}"/>
          </ac:spMkLst>
        </pc:spChg>
        <pc:spChg chg="add del">
          <ac:chgData name="Haige Zhu" userId="S::hzhu5@students.kennesaw.edu::d55362e7-a148-41b1-9256-8fbf61ca92fd" providerId="AD" clId="Web-{D4F9DF56-5A71-963D-720D-79362902F0AD}" dt="2023-03-15T00:21:51.775" v="116"/>
          <ac:spMkLst>
            <pc:docMk/>
            <pc:sldMk cId="2274893972" sldId="260"/>
            <ac:spMk id="10" creationId="{5C8F04BD-D093-45D0-B54C-50FDB308B4EE}"/>
          </ac:spMkLst>
        </pc:spChg>
        <pc:graphicFrameChg chg="add mod">
          <ac:chgData name="Haige Zhu" userId="S::hzhu5@students.kennesaw.edu::d55362e7-a148-41b1-9256-8fbf61ca92fd" providerId="AD" clId="Web-{D4F9DF56-5A71-963D-720D-79362902F0AD}" dt="2023-03-15T00:22:32.198" v="118"/>
          <ac:graphicFrameMkLst>
            <pc:docMk/>
            <pc:sldMk cId="2274893972" sldId="260"/>
            <ac:graphicFrameMk id="12" creationId="{4C21A550-4834-41BF-D945-730B5BA758C2}"/>
          </ac:graphicFrameMkLst>
        </pc:graphicFrameChg>
        <pc:picChg chg="add mod">
          <ac:chgData name="Haige Zhu" userId="S::hzhu5@students.kennesaw.edu::d55362e7-a148-41b1-9256-8fbf61ca92fd" providerId="AD" clId="Web-{D4F9DF56-5A71-963D-720D-79362902F0AD}" dt="2023-03-15T00:22:32.198" v="118"/>
          <ac:picMkLst>
            <pc:docMk/>
            <pc:sldMk cId="2274893972" sldId="260"/>
            <ac:picMk id="4" creationId="{8BDDDE8E-26EA-DD30-0DA1-AEE78D4AE4A8}"/>
          </ac:picMkLst>
        </pc:picChg>
      </pc:sldChg>
      <pc:sldChg chg="addSp delSp modSp mod setBg modClrScheme setClrOvrMap delDesignElem chgLayout">
        <pc:chgData name="Haige Zhu" userId="S::hzhu5@students.kennesaw.edu::d55362e7-a148-41b1-9256-8fbf61ca92fd" providerId="AD" clId="Web-{D4F9DF56-5A71-963D-720D-79362902F0AD}" dt="2023-03-15T00:33:31.989" v="231" actId="1076"/>
        <pc:sldMkLst>
          <pc:docMk/>
          <pc:sldMk cId="2008953836" sldId="261"/>
        </pc:sldMkLst>
        <pc:spChg chg="mod ord">
          <ac:chgData name="Haige Zhu" userId="S::hzhu5@students.kennesaw.edu::d55362e7-a148-41b1-9256-8fbf61ca92fd" providerId="AD" clId="Web-{D4F9DF56-5A71-963D-720D-79362902F0AD}" dt="2023-03-15T00:27:24.846" v="163"/>
          <ac:spMkLst>
            <pc:docMk/>
            <pc:sldMk cId="2008953836" sldId="261"/>
            <ac:spMk id="2" creationId="{8534AFAB-EFF4-FE33-19AE-736BCDA6A6E5}"/>
          </ac:spMkLst>
        </pc:spChg>
        <pc:spChg chg="mod ord">
          <ac:chgData name="Haige Zhu" userId="S::hzhu5@students.kennesaw.edu::d55362e7-a148-41b1-9256-8fbf61ca92fd" providerId="AD" clId="Web-{D4F9DF56-5A71-963D-720D-79362902F0AD}" dt="2023-03-15T00:27:24.846" v="163"/>
          <ac:spMkLst>
            <pc:docMk/>
            <pc:sldMk cId="2008953836" sldId="261"/>
            <ac:spMk id="3" creationId="{997D3C31-A549-60F1-C7A8-E7A9796565B5}"/>
          </ac:spMkLst>
        </pc:spChg>
        <pc:spChg chg="add del">
          <ac:chgData name="Haige Zhu" userId="S::hzhu5@students.kennesaw.edu::d55362e7-a148-41b1-9256-8fbf61ca92fd" providerId="AD" clId="Web-{D4F9DF56-5A71-963D-720D-79362902F0AD}" dt="2023-03-15T00:27:17.658" v="158"/>
          <ac:spMkLst>
            <pc:docMk/>
            <pc:sldMk cId="2008953836" sldId="261"/>
            <ac:spMk id="7" creationId="{7FEAE179-C525-48F3-AD47-0E9E2B6F2E2E}"/>
          </ac:spMkLst>
        </pc:spChg>
        <pc:spChg chg="add del">
          <ac:chgData name="Haige Zhu" userId="S::hzhu5@students.kennesaw.edu::d55362e7-a148-41b1-9256-8fbf61ca92fd" providerId="AD" clId="Web-{D4F9DF56-5A71-963D-720D-79362902F0AD}" dt="2023-03-15T00:20:17.131" v="109"/>
          <ac:spMkLst>
            <pc:docMk/>
            <pc:sldMk cId="2008953836" sldId="261"/>
            <ac:spMk id="8" creationId="{AD21898E-86C0-4C8A-A76C-DF33E844C87A}"/>
          </ac:spMkLst>
        </pc:spChg>
        <pc:spChg chg="add del">
          <ac:chgData name="Haige Zhu" userId="S::hzhu5@students.kennesaw.edu::d55362e7-a148-41b1-9256-8fbf61ca92fd" providerId="AD" clId="Web-{D4F9DF56-5A71-963D-720D-79362902F0AD}" dt="2023-03-15T00:20:17.131" v="109"/>
          <ac:spMkLst>
            <pc:docMk/>
            <pc:sldMk cId="2008953836" sldId="261"/>
            <ac:spMk id="10" creationId="{5C8F04BD-D093-45D0-B54C-50FDB308B4EE}"/>
          </ac:spMkLst>
        </pc:spChg>
        <pc:spChg chg="add del">
          <ac:chgData name="Haige Zhu" userId="S::hzhu5@students.kennesaw.edu::d55362e7-a148-41b1-9256-8fbf61ca92fd" providerId="AD" clId="Web-{D4F9DF56-5A71-963D-720D-79362902F0AD}" dt="2023-03-15T00:27:17.658" v="158"/>
          <ac:spMkLst>
            <pc:docMk/>
            <pc:sldMk cId="2008953836" sldId="261"/>
            <ac:spMk id="12" creationId="{95C8260E-968F-44E8-A823-ABB431311926}"/>
          </ac:spMkLst>
        </pc:spChg>
        <pc:spChg chg="add del">
          <ac:chgData name="Haige Zhu" userId="S::hzhu5@students.kennesaw.edu::d55362e7-a148-41b1-9256-8fbf61ca92fd" providerId="AD" clId="Web-{D4F9DF56-5A71-963D-720D-79362902F0AD}" dt="2023-03-15T00:27:17.658" v="158"/>
          <ac:spMkLst>
            <pc:docMk/>
            <pc:sldMk cId="2008953836" sldId="261"/>
            <ac:spMk id="14" creationId="{2C1BBA94-3F40-40AA-8BB9-E69E25E537C1}"/>
          </ac:spMkLst>
        </pc:spChg>
        <pc:spChg chg="add del">
          <ac:chgData name="Haige Zhu" userId="S::hzhu5@students.kennesaw.edu::d55362e7-a148-41b1-9256-8fbf61ca92fd" providerId="AD" clId="Web-{D4F9DF56-5A71-963D-720D-79362902F0AD}" dt="2023-03-15T00:20:17.131" v="108"/>
          <ac:spMkLst>
            <pc:docMk/>
            <pc:sldMk cId="2008953836" sldId="261"/>
            <ac:spMk id="15" creationId="{B0B8DCBA-FEED-46EF-A140-35B904015B49}"/>
          </ac:spMkLst>
        </pc:spChg>
        <pc:spChg chg="add del">
          <ac:chgData name="Haige Zhu" userId="S::hzhu5@students.kennesaw.edu::d55362e7-a148-41b1-9256-8fbf61ca92fd" providerId="AD" clId="Web-{D4F9DF56-5A71-963D-720D-79362902F0AD}" dt="2023-03-15T00:27:17.658" v="158"/>
          <ac:spMkLst>
            <pc:docMk/>
            <pc:sldMk cId="2008953836" sldId="261"/>
            <ac:spMk id="16" creationId="{FE43805F-24A6-46A4-B19B-54F28347355C}"/>
          </ac:spMkLst>
        </pc:spChg>
        <pc:spChg chg="add del">
          <ac:chgData name="Haige Zhu" userId="S::hzhu5@students.kennesaw.edu::d55362e7-a148-41b1-9256-8fbf61ca92fd" providerId="AD" clId="Web-{D4F9DF56-5A71-963D-720D-79362902F0AD}" dt="2023-03-15T00:27:22.456" v="160"/>
          <ac:spMkLst>
            <pc:docMk/>
            <pc:sldMk cId="2008953836" sldId="261"/>
            <ac:spMk id="18" creationId="{A8908DB7-C3A6-4FCB-9820-CEE02B398C4A}"/>
          </ac:spMkLst>
        </pc:spChg>
        <pc:spChg chg="add del">
          <ac:chgData name="Haige Zhu" userId="S::hzhu5@students.kennesaw.edu::d55362e7-a148-41b1-9256-8fbf61ca92fd" providerId="AD" clId="Web-{D4F9DF56-5A71-963D-720D-79362902F0AD}" dt="2023-03-15T00:21:51.775" v="116"/>
          <ac:spMkLst>
            <pc:docMk/>
            <pc:sldMk cId="2008953836" sldId="261"/>
            <ac:spMk id="19" creationId="{E659831F-0D9A-4C63-9EBB-8435B85A440F}"/>
          </ac:spMkLst>
        </pc:spChg>
        <pc:spChg chg="add del">
          <ac:chgData name="Haige Zhu" userId="S::hzhu5@students.kennesaw.edu::d55362e7-a148-41b1-9256-8fbf61ca92fd" providerId="AD" clId="Web-{D4F9DF56-5A71-963D-720D-79362902F0AD}" dt="2023-03-15T00:27:22.456" v="160"/>
          <ac:spMkLst>
            <pc:docMk/>
            <pc:sldMk cId="2008953836" sldId="261"/>
            <ac:spMk id="20" creationId="{535742DD-1B16-4E9D-B715-0D74B4574A68}"/>
          </ac:spMkLst>
        </pc:spChg>
        <pc:spChg chg="add del">
          <ac:chgData name="Haige Zhu" userId="S::hzhu5@students.kennesaw.edu::d55362e7-a148-41b1-9256-8fbf61ca92fd" providerId="AD" clId="Web-{D4F9DF56-5A71-963D-720D-79362902F0AD}" dt="2023-03-15T00:21:51.775" v="116"/>
          <ac:spMkLst>
            <pc:docMk/>
            <pc:sldMk cId="2008953836" sldId="261"/>
            <ac:spMk id="21" creationId="{5A55FBCD-CD42-40F5-8A1B-3203F9CAEEAA}"/>
          </ac:spMkLst>
        </pc:spChg>
        <pc:spChg chg="add del">
          <ac:chgData name="Haige Zhu" userId="S::hzhu5@students.kennesaw.edu::d55362e7-a148-41b1-9256-8fbf61ca92fd" providerId="AD" clId="Web-{D4F9DF56-5A71-963D-720D-79362902F0AD}" dt="2023-03-15T00:20:17.131" v="108"/>
          <ac:spMkLst>
            <pc:docMk/>
            <pc:sldMk cId="2008953836" sldId="261"/>
            <ac:spMk id="22" creationId="{D5B0017B-2ECA-49AF-B397-DC140825DF8D}"/>
          </ac:spMkLst>
        </pc:spChg>
        <pc:spChg chg="add del">
          <ac:chgData name="Haige Zhu" userId="S::hzhu5@students.kennesaw.edu::d55362e7-a148-41b1-9256-8fbf61ca92fd" providerId="AD" clId="Web-{D4F9DF56-5A71-963D-720D-79362902F0AD}" dt="2023-03-15T00:27:24.846" v="162"/>
          <ac:spMkLst>
            <pc:docMk/>
            <pc:sldMk cId="2008953836" sldId="261"/>
            <ac:spMk id="23" creationId="{B0B8DCBA-FEED-46EF-A140-35B904015B49}"/>
          </ac:spMkLst>
        </pc:spChg>
        <pc:spChg chg="add del">
          <ac:chgData name="Haige Zhu" userId="S::hzhu5@students.kennesaw.edu::d55362e7-a148-41b1-9256-8fbf61ca92fd" providerId="AD" clId="Web-{D4F9DF56-5A71-963D-720D-79362902F0AD}" dt="2023-03-15T00:21:51.775" v="116"/>
          <ac:spMkLst>
            <pc:docMk/>
            <pc:sldMk cId="2008953836" sldId="261"/>
            <ac:spMk id="26" creationId="{FFB60E8C-7224-44A4-87A0-46A1711DD2ED}"/>
          </ac:spMkLst>
        </pc:spChg>
        <pc:spChg chg="add del">
          <ac:chgData name="Haige Zhu" userId="S::hzhu5@students.kennesaw.edu::d55362e7-a148-41b1-9256-8fbf61ca92fd" providerId="AD" clId="Web-{D4F9DF56-5A71-963D-720D-79362902F0AD}" dt="2023-03-15T00:21:51.775" v="116"/>
          <ac:spMkLst>
            <pc:docMk/>
            <pc:sldMk cId="2008953836" sldId="261"/>
            <ac:spMk id="27" creationId="{5DA32751-37A2-45C0-BE94-63D375E27003}"/>
          </ac:spMkLst>
        </pc:spChg>
        <pc:spChg chg="add del">
          <ac:chgData name="Haige Zhu" userId="S::hzhu5@students.kennesaw.edu::d55362e7-a148-41b1-9256-8fbf61ca92fd" providerId="AD" clId="Web-{D4F9DF56-5A71-963D-720D-79362902F0AD}" dt="2023-03-15T00:27:24.846" v="162"/>
          <ac:spMkLst>
            <pc:docMk/>
            <pc:sldMk cId="2008953836" sldId="261"/>
            <ac:spMk id="30" creationId="{D5B0017B-2ECA-49AF-B397-DC140825DF8D}"/>
          </ac:spMkLst>
        </pc:spChg>
        <pc:spChg chg="add">
          <ac:chgData name="Haige Zhu" userId="S::hzhu5@students.kennesaw.edu::d55362e7-a148-41b1-9256-8fbf61ca92fd" providerId="AD" clId="Web-{D4F9DF56-5A71-963D-720D-79362902F0AD}" dt="2023-03-15T00:27:24.846" v="163"/>
          <ac:spMkLst>
            <pc:docMk/>
            <pc:sldMk cId="2008953836" sldId="261"/>
            <ac:spMk id="33" creationId="{7FEAE179-C525-48F3-AD47-0E9E2B6F2E2E}"/>
          </ac:spMkLst>
        </pc:spChg>
        <pc:spChg chg="add">
          <ac:chgData name="Haige Zhu" userId="S::hzhu5@students.kennesaw.edu::d55362e7-a148-41b1-9256-8fbf61ca92fd" providerId="AD" clId="Web-{D4F9DF56-5A71-963D-720D-79362902F0AD}" dt="2023-03-15T00:27:24.846" v="163"/>
          <ac:spMkLst>
            <pc:docMk/>
            <pc:sldMk cId="2008953836" sldId="261"/>
            <ac:spMk id="34" creationId="{95C8260E-968F-44E8-A823-ABB431311926}"/>
          </ac:spMkLst>
        </pc:spChg>
        <pc:spChg chg="add">
          <ac:chgData name="Haige Zhu" userId="S::hzhu5@students.kennesaw.edu::d55362e7-a148-41b1-9256-8fbf61ca92fd" providerId="AD" clId="Web-{D4F9DF56-5A71-963D-720D-79362902F0AD}" dt="2023-03-15T00:27:24.846" v="163"/>
          <ac:spMkLst>
            <pc:docMk/>
            <pc:sldMk cId="2008953836" sldId="261"/>
            <ac:spMk id="35" creationId="{2C1BBA94-3F40-40AA-8BB9-E69E25E537C1}"/>
          </ac:spMkLst>
        </pc:spChg>
        <pc:spChg chg="add">
          <ac:chgData name="Haige Zhu" userId="S::hzhu5@students.kennesaw.edu::d55362e7-a148-41b1-9256-8fbf61ca92fd" providerId="AD" clId="Web-{D4F9DF56-5A71-963D-720D-79362902F0AD}" dt="2023-03-15T00:27:24.846" v="163"/>
          <ac:spMkLst>
            <pc:docMk/>
            <pc:sldMk cId="2008953836" sldId="261"/>
            <ac:spMk id="36" creationId="{FE43805F-24A6-46A4-B19B-54F28347355C}"/>
          </ac:spMkLst>
        </pc:spChg>
        <pc:grpChg chg="add del">
          <ac:chgData name="Haige Zhu" userId="S::hzhu5@students.kennesaw.edu::d55362e7-a148-41b1-9256-8fbf61ca92fd" providerId="AD" clId="Web-{D4F9DF56-5A71-963D-720D-79362902F0AD}" dt="2023-03-15T00:20:17.131" v="108"/>
          <ac:grpSpMkLst>
            <pc:docMk/>
            <pc:sldMk cId="2008953836" sldId="261"/>
            <ac:grpSpMk id="17" creationId="{AE1C45F0-260A-458C-96ED-C1F6D2151219}"/>
          </ac:grpSpMkLst>
        </pc:grpChg>
        <pc:grpChg chg="add del">
          <ac:chgData name="Haige Zhu" userId="S::hzhu5@students.kennesaw.edu::d55362e7-a148-41b1-9256-8fbf61ca92fd" providerId="AD" clId="Web-{D4F9DF56-5A71-963D-720D-79362902F0AD}" dt="2023-03-15T00:27:24.846" v="162"/>
          <ac:grpSpMkLst>
            <pc:docMk/>
            <pc:sldMk cId="2008953836" sldId="261"/>
            <ac:grpSpMk id="25" creationId="{AE1C45F0-260A-458C-96ED-C1F6D2151219}"/>
          </ac:grpSpMkLst>
        </pc:grpChg>
        <pc:picChg chg="add mod">
          <ac:chgData name="Haige Zhu" userId="S::hzhu5@students.kennesaw.edu::d55362e7-a148-41b1-9256-8fbf61ca92fd" providerId="AD" clId="Web-{D4F9DF56-5A71-963D-720D-79362902F0AD}" dt="2023-03-15T00:33:31.989" v="231" actId="1076"/>
          <ac:picMkLst>
            <pc:docMk/>
            <pc:sldMk cId="2008953836" sldId="261"/>
            <ac:picMk id="4" creationId="{54B4CCA8-0EB5-F46C-AAB0-092CF6AC9CC7}"/>
          </ac:picMkLst>
        </pc:picChg>
        <pc:picChg chg="del mod">
          <ac:chgData name="Haige Zhu" userId="S::hzhu5@students.kennesaw.edu::d55362e7-a148-41b1-9256-8fbf61ca92fd" providerId="AD" clId="Web-{D4F9DF56-5A71-963D-720D-79362902F0AD}" dt="2023-03-15T00:33:13.332" v="225"/>
          <ac:picMkLst>
            <pc:docMk/>
            <pc:sldMk cId="2008953836" sldId="261"/>
            <ac:picMk id="5" creationId="{06E07D7B-22EE-3FCC-1D27-DF99A094C9E6}"/>
          </ac:picMkLst>
        </pc:picChg>
        <pc:cxnChg chg="add del">
          <ac:chgData name="Haige Zhu" userId="S::hzhu5@students.kennesaw.edu::d55362e7-a148-41b1-9256-8fbf61ca92fd" providerId="AD" clId="Web-{D4F9DF56-5A71-963D-720D-79362902F0AD}" dt="2023-03-15T00:20:17.131" v="108"/>
          <ac:cxnSpMkLst>
            <pc:docMk/>
            <pc:sldMk cId="2008953836" sldId="261"/>
            <ac:cxnSpMk id="24" creationId="{6CF1BAF6-AD41-4082-B212-8A1F9A2E8779}"/>
          </ac:cxnSpMkLst>
        </pc:cxnChg>
        <pc:cxnChg chg="add del">
          <ac:chgData name="Haige Zhu" userId="S::hzhu5@students.kennesaw.edu::d55362e7-a148-41b1-9256-8fbf61ca92fd" providerId="AD" clId="Web-{D4F9DF56-5A71-963D-720D-79362902F0AD}" dt="2023-03-15T00:27:24.846" v="162"/>
          <ac:cxnSpMkLst>
            <pc:docMk/>
            <pc:sldMk cId="2008953836" sldId="261"/>
            <ac:cxnSpMk id="31" creationId="{6CF1BAF6-AD41-4082-B212-8A1F9A2E8779}"/>
          </ac:cxnSpMkLst>
        </pc:cxnChg>
      </pc:sldChg>
      <pc:sldChg chg="addSp delSp modSp mod setBg modClrScheme setClrOvrMap delDesignElem chgLayout">
        <pc:chgData name="Haige Zhu" userId="S::hzhu5@students.kennesaw.edu::d55362e7-a148-41b1-9256-8fbf61ca92fd" providerId="AD" clId="Web-{D4F9DF56-5A71-963D-720D-79362902F0AD}" dt="2023-03-15T00:26:55.205" v="154"/>
        <pc:sldMkLst>
          <pc:docMk/>
          <pc:sldMk cId="2851799432" sldId="262"/>
        </pc:sldMkLst>
        <pc:spChg chg="mod ord">
          <ac:chgData name="Haige Zhu" userId="S::hzhu5@students.kennesaw.edu::d55362e7-a148-41b1-9256-8fbf61ca92fd" providerId="AD" clId="Web-{D4F9DF56-5A71-963D-720D-79362902F0AD}" dt="2023-03-15T00:26:55.205" v="154"/>
          <ac:spMkLst>
            <pc:docMk/>
            <pc:sldMk cId="2851799432" sldId="262"/>
            <ac:spMk id="2" creationId="{8534AFAB-EFF4-FE33-19AE-736BCDA6A6E5}"/>
          </ac:spMkLst>
        </pc:spChg>
        <pc:spChg chg="mod ord">
          <ac:chgData name="Haige Zhu" userId="S::hzhu5@students.kennesaw.edu::d55362e7-a148-41b1-9256-8fbf61ca92fd" providerId="AD" clId="Web-{D4F9DF56-5A71-963D-720D-79362902F0AD}" dt="2023-03-15T00:26:55.205" v="154"/>
          <ac:spMkLst>
            <pc:docMk/>
            <pc:sldMk cId="2851799432" sldId="262"/>
            <ac:spMk id="3" creationId="{997D3C31-A549-60F1-C7A8-E7A9796565B5}"/>
          </ac:spMkLst>
        </pc:spChg>
        <pc:spChg chg="add">
          <ac:chgData name="Haige Zhu" userId="S::hzhu5@students.kennesaw.edu::d55362e7-a148-41b1-9256-8fbf61ca92fd" providerId="AD" clId="Web-{D4F9DF56-5A71-963D-720D-79362902F0AD}" dt="2023-03-15T00:26:55.205" v="154"/>
          <ac:spMkLst>
            <pc:docMk/>
            <pc:sldMk cId="2851799432" sldId="262"/>
            <ac:spMk id="5" creationId="{DBF61EA3-B236-439E-9C0B-340980D56BEE}"/>
          </ac:spMkLst>
        </pc:spChg>
        <pc:spChg chg="del">
          <ac:chgData name="Haige Zhu" userId="S::hzhu5@students.kennesaw.edu::d55362e7-a148-41b1-9256-8fbf61ca92fd" providerId="AD" clId="Web-{D4F9DF56-5A71-963D-720D-79362902F0AD}" dt="2023-03-15T00:19:53.490" v="104"/>
          <ac:spMkLst>
            <pc:docMk/>
            <pc:sldMk cId="2851799432" sldId="262"/>
            <ac:spMk id="8" creationId="{AD21898E-86C0-4C8A-A76C-DF33E844C87A}"/>
          </ac:spMkLst>
        </pc:spChg>
        <pc:spChg chg="del">
          <ac:chgData name="Haige Zhu" userId="S::hzhu5@students.kennesaw.edu::d55362e7-a148-41b1-9256-8fbf61ca92fd" providerId="AD" clId="Web-{D4F9DF56-5A71-963D-720D-79362902F0AD}" dt="2023-03-15T00:19:53.490" v="104"/>
          <ac:spMkLst>
            <pc:docMk/>
            <pc:sldMk cId="2851799432" sldId="262"/>
            <ac:spMk id="10" creationId="{5C8F04BD-D093-45D0-B54C-50FDB308B4EE}"/>
          </ac:spMkLst>
        </pc:spChg>
        <pc:spChg chg="add">
          <ac:chgData name="Haige Zhu" userId="S::hzhu5@students.kennesaw.edu::d55362e7-a148-41b1-9256-8fbf61ca92fd" providerId="AD" clId="Web-{D4F9DF56-5A71-963D-720D-79362902F0AD}" dt="2023-03-15T00:26:55.205" v="154"/>
          <ac:spMkLst>
            <pc:docMk/>
            <pc:sldMk cId="2851799432" sldId="262"/>
            <ac:spMk id="14" creationId="{E659831F-0D9A-4C63-9EBB-8435B85A440F}"/>
          </ac:spMkLst>
        </pc:spChg>
        <pc:spChg chg="add del">
          <ac:chgData name="Haige Zhu" userId="S::hzhu5@students.kennesaw.edu::d55362e7-a148-41b1-9256-8fbf61ca92fd" providerId="AD" clId="Web-{D4F9DF56-5A71-963D-720D-79362902F0AD}" dt="2023-03-15T00:21:51.775" v="116"/>
          <ac:spMkLst>
            <pc:docMk/>
            <pc:sldMk cId="2851799432" sldId="262"/>
            <ac:spMk id="15" creationId="{B6CDA21F-E7AF-4C75-8395-33F58D5B0E45}"/>
          </ac:spMkLst>
        </pc:spChg>
        <pc:spChg chg="add del">
          <ac:chgData name="Haige Zhu" userId="S::hzhu5@students.kennesaw.edu::d55362e7-a148-41b1-9256-8fbf61ca92fd" providerId="AD" clId="Web-{D4F9DF56-5A71-963D-720D-79362902F0AD}" dt="2023-03-15T00:21:51.775" v="116"/>
          <ac:spMkLst>
            <pc:docMk/>
            <pc:sldMk cId="2851799432" sldId="262"/>
            <ac:spMk id="22" creationId="{D5B0017B-2ECA-49AF-B397-DC140825DF8D}"/>
          </ac:spMkLst>
        </pc:spChg>
        <pc:grpChg chg="add">
          <ac:chgData name="Haige Zhu" userId="S::hzhu5@students.kennesaw.edu::d55362e7-a148-41b1-9256-8fbf61ca92fd" providerId="AD" clId="Web-{D4F9DF56-5A71-963D-720D-79362902F0AD}" dt="2023-03-15T00:26:55.205" v="154"/>
          <ac:grpSpMkLst>
            <pc:docMk/>
            <pc:sldMk cId="2851799432" sldId="262"/>
            <ac:grpSpMk id="6" creationId="{28FAF094-D087-493F-8DF9-A486C2D6BBAA}"/>
          </ac:grpSpMkLst>
        </pc:grpChg>
        <pc:grpChg chg="add del">
          <ac:chgData name="Haige Zhu" userId="S::hzhu5@students.kennesaw.edu::d55362e7-a148-41b1-9256-8fbf61ca92fd" providerId="AD" clId="Web-{D4F9DF56-5A71-963D-720D-79362902F0AD}" dt="2023-03-15T00:21:51.775" v="116"/>
          <ac:grpSpMkLst>
            <pc:docMk/>
            <pc:sldMk cId="2851799432" sldId="262"/>
            <ac:grpSpMk id="17" creationId="{AE1C45F0-260A-458C-96ED-C1F6D2151219}"/>
          </ac:grpSpMkLst>
        </pc:grpChg>
        <pc:cxnChg chg="add del">
          <ac:chgData name="Haige Zhu" userId="S::hzhu5@students.kennesaw.edu::d55362e7-a148-41b1-9256-8fbf61ca92fd" providerId="AD" clId="Web-{D4F9DF56-5A71-963D-720D-79362902F0AD}" dt="2023-03-15T00:21:51.775" v="116"/>
          <ac:cxnSpMkLst>
            <pc:docMk/>
            <pc:sldMk cId="2851799432" sldId="262"/>
            <ac:cxnSpMk id="24" creationId="{6CF1BAF6-AD41-4082-B212-8A1F9A2E8779}"/>
          </ac:cxnSpMkLst>
        </pc:cxnChg>
      </pc:sldChg>
      <pc:sldChg chg="addSp delSp modSp mod modClrScheme delDesignElem chgLayout">
        <pc:chgData name="Haige Zhu" userId="S::hzhu5@students.kennesaw.edu::d55362e7-a148-41b1-9256-8fbf61ca92fd" providerId="AD" clId="Web-{D4F9DF56-5A71-963D-720D-79362902F0AD}" dt="2023-03-15T00:25:43.296" v="139"/>
        <pc:sldMkLst>
          <pc:docMk/>
          <pc:sldMk cId="2556908641" sldId="264"/>
        </pc:sldMkLst>
        <pc:spChg chg="mod ord">
          <ac:chgData name="Haige Zhu" userId="S::hzhu5@students.kennesaw.edu::d55362e7-a148-41b1-9256-8fbf61ca92fd" providerId="AD" clId="Web-{D4F9DF56-5A71-963D-720D-79362902F0AD}" dt="2023-03-15T00:25:43.296" v="139"/>
          <ac:spMkLst>
            <pc:docMk/>
            <pc:sldMk cId="2556908641" sldId="264"/>
            <ac:spMk id="2" creationId="{8534AFAB-EFF4-FE33-19AE-736BCDA6A6E5}"/>
          </ac:spMkLst>
        </pc:spChg>
        <pc:spChg chg="mod ord">
          <ac:chgData name="Haige Zhu" userId="S::hzhu5@students.kennesaw.edu::d55362e7-a148-41b1-9256-8fbf61ca92fd" providerId="AD" clId="Web-{D4F9DF56-5A71-963D-720D-79362902F0AD}" dt="2023-03-15T00:25:43.296" v="139"/>
          <ac:spMkLst>
            <pc:docMk/>
            <pc:sldMk cId="2556908641" sldId="264"/>
            <ac:spMk id="3" creationId="{997D3C31-A549-60F1-C7A8-E7A9796565B5}"/>
          </ac:spMkLst>
        </pc:spChg>
        <pc:spChg chg="add del">
          <ac:chgData name="Haige Zhu" userId="S::hzhu5@students.kennesaw.edu::d55362e7-a148-41b1-9256-8fbf61ca92fd" providerId="AD" clId="Web-{D4F9DF56-5A71-963D-720D-79362902F0AD}" dt="2023-03-15T00:21:51.775" v="116"/>
          <ac:spMkLst>
            <pc:docMk/>
            <pc:sldMk cId="2556908641" sldId="264"/>
            <ac:spMk id="8" creationId="{AD21898E-86C0-4C8A-A76C-DF33E844C87A}"/>
          </ac:spMkLst>
        </pc:spChg>
        <pc:spChg chg="add del">
          <ac:chgData name="Haige Zhu" userId="S::hzhu5@students.kennesaw.edu::d55362e7-a148-41b1-9256-8fbf61ca92fd" providerId="AD" clId="Web-{D4F9DF56-5A71-963D-720D-79362902F0AD}" dt="2023-03-15T00:21:51.775" v="116"/>
          <ac:spMkLst>
            <pc:docMk/>
            <pc:sldMk cId="2556908641" sldId="264"/>
            <ac:spMk id="10" creationId="{5C8F04BD-D093-45D0-B54C-50FDB308B4EE}"/>
          </ac:spMkLst>
        </pc:spChg>
      </pc:sldChg>
      <pc:sldChg chg="addSp delSp modSp mod modClrScheme delDesignElem chgLayout">
        <pc:chgData name="Haige Zhu" userId="S::hzhu5@students.kennesaw.edu::d55362e7-a148-41b1-9256-8fbf61ca92fd" providerId="AD" clId="Web-{D4F9DF56-5A71-963D-720D-79362902F0AD}" dt="2023-03-15T00:25:43.296" v="139"/>
        <pc:sldMkLst>
          <pc:docMk/>
          <pc:sldMk cId="819442272" sldId="265"/>
        </pc:sldMkLst>
        <pc:spChg chg="mod ord">
          <ac:chgData name="Haige Zhu" userId="S::hzhu5@students.kennesaw.edu::d55362e7-a148-41b1-9256-8fbf61ca92fd" providerId="AD" clId="Web-{D4F9DF56-5A71-963D-720D-79362902F0AD}" dt="2023-03-15T00:25:43.296" v="139"/>
          <ac:spMkLst>
            <pc:docMk/>
            <pc:sldMk cId="819442272" sldId="265"/>
            <ac:spMk id="2" creationId="{8534AFAB-EFF4-FE33-19AE-736BCDA6A6E5}"/>
          </ac:spMkLst>
        </pc:spChg>
        <pc:spChg chg="mod ord">
          <ac:chgData name="Haige Zhu" userId="S::hzhu5@students.kennesaw.edu::d55362e7-a148-41b1-9256-8fbf61ca92fd" providerId="AD" clId="Web-{D4F9DF56-5A71-963D-720D-79362902F0AD}" dt="2023-03-15T00:25:43.296" v="139"/>
          <ac:spMkLst>
            <pc:docMk/>
            <pc:sldMk cId="819442272" sldId="265"/>
            <ac:spMk id="3" creationId="{997D3C31-A549-60F1-C7A8-E7A9796565B5}"/>
          </ac:spMkLst>
        </pc:spChg>
        <pc:spChg chg="add del">
          <ac:chgData name="Haige Zhu" userId="S::hzhu5@students.kennesaw.edu::d55362e7-a148-41b1-9256-8fbf61ca92fd" providerId="AD" clId="Web-{D4F9DF56-5A71-963D-720D-79362902F0AD}" dt="2023-03-15T00:21:51.775" v="116"/>
          <ac:spMkLst>
            <pc:docMk/>
            <pc:sldMk cId="819442272" sldId="265"/>
            <ac:spMk id="8" creationId="{AD21898E-86C0-4C8A-A76C-DF33E844C87A}"/>
          </ac:spMkLst>
        </pc:spChg>
        <pc:spChg chg="add del">
          <ac:chgData name="Haige Zhu" userId="S::hzhu5@students.kennesaw.edu::d55362e7-a148-41b1-9256-8fbf61ca92fd" providerId="AD" clId="Web-{D4F9DF56-5A71-963D-720D-79362902F0AD}" dt="2023-03-15T00:21:51.775" v="116"/>
          <ac:spMkLst>
            <pc:docMk/>
            <pc:sldMk cId="819442272" sldId="265"/>
            <ac:spMk id="10" creationId="{5C8F04BD-D093-45D0-B54C-50FDB308B4EE}"/>
          </ac:spMkLst>
        </pc:spChg>
      </pc:sldChg>
      <pc:sldChg chg="addSp delSp modSp mod setBg modClrScheme setClrOvrMap delDesignElem chgLayout">
        <pc:chgData name="Haige Zhu" userId="S::hzhu5@students.kennesaw.edu::d55362e7-a148-41b1-9256-8fbf61ca92fd" providerId="AD" clId="Web-{D4F9DF56-5A71-963D-720D-79362902F0AD}" dt="2023-03-15T00:27:04.049" v="156"/>
        <pc:sldMkLst>
          <pc:docMk/>
          <pc:sldMk cId="2226963909" sldId="266"/>
        </pc:sldMkLst>
        <pc:spChg chg="mod ord">
          <ac:chgData name="Haige Zhu" userId="S::hzhu5@students.kennesaw.edu::d55362e7-a148-41b1-9256-8fbf61ca92fd" providerId="AD" clId="Web-{D4F9DF56-5A71-963D-720D-79362902F0AD}" dt="2023-03-15T00:27:04.049" v="156"/>
          <ac:spMkLst>
            <pc:docMk/>
            <pc:sldMk cId="2226963909" sldId="266"/>
            <ac:spMk id="2" creationId="{8534AFAB-EFF4-FE33-19AE-736BCDA6A6E5}"/>
          </ac:spMkLst>
        </pc:spChg>
        <pc:spChg chg="mod ord">
          <ac:chgData name="Haige Zhu" userId="S::hzhu5@students.kennesaw.edu::d55362e7-a148-41b1-9256-8fbf61ca92fd" providerId="AD" clId="Web-{D4F9DF56-5A71-963D-720D-79362902F0AD}" dt="2023-03-15T00:27:04.049" v="156"/>
          <ac:spMkLst>
            <pc:docMk/>
            <pc:sldMk cId="2226963909" sldId="266"/>
            <ac:spMk id="3" creationId="{997D3C31-A549-60F1-C7A8-E7A9796565B5}"/>
          </ac:spMkLst>
        </pc:spChg>
        <pc:spChg chg="add">
          <ac:chgData name="Haige Zhu" userId="S::hzhu5@students.kennesaw.edu::d55362e7-a148-41b1-9256-8fbf61ca92fd" providerId="AD" clId="Web-{D4F9DF56-5A71-963D-720D-79362902F0AD}" dt="2023-03-15T00:27:04.049" v="156"/>
          <ac:spMkLst>
            <pc:docMk/>
            <pc:sldMk cId="2226963909" sldId="266"/>
            <ac:spMk id="5" creationId="{DBF61EA3-B236-439E-9C0B-340980D56BEE}"/>
          </ac:spMkLst>
        </pc:spChg>
        <pc:spChg chg="del">
          <ac:chgData name="Haige Zhu" userId="S::hzhu5@students.kennesaw.edu::d55362e7-a148-41b1-9256-8fbf61ca92fd" providerId="AD" clId="Web-{D4F9DF56-5A71-963D-720D-79362902F0AD}" dt="2023-03-15T00:20:05.256" v="106"/>
          <ac:spMkLst>
            <pc:docMk/>
            <pc:sldMk cId="2226963909" sldId="266"/>
            <ac:spMk id="8" creationId="{AD21898E-86C0-4C8A-A76C-DF33E844C87A}"/>
          </ac:spMkLst>
        </pc:spChg>
        <pc:spChg chg="del">
          <ac:chgData name="Haige Zhu" userId="S::hzhu5@students.kennesaw.edu::d55362e7-a148-41b1-9256-8fbf61ca92fd" providerId="AD" clId="Web-{D4F9DF56-5A71-963D-720D-79362902F0AD}" dt="2023-03-15T00:20:05.256" v="106"/>
          <ac:spMkLst>
            <pc:docMk/>
            <pc:sldMk cId="2226963909" sldId="266"/>
            <ac:spMk id="10" creationId="{5C8F04BD-D093-45D0-B54C-50FDB308B4EE}"/>
          </ac:spMkLst>
        </pc:spChg>
        <pc:spChg chg="add">
          <ac:chgData name="Haige Zhu" userId="S::hzhu5@students.kennesaw.edu::d55362e7-a148-41b1-9256-8fbf61ca92fd" providerId="AD" clId="Web-{D4F9DF56-5A71-963D-720D-79362902F0AD}" dt="2023-03-15T00:27:04.049" v="156"/>
          <ac:spMkLst>
            <pc:docMk/>
            <pc:sldMk cId="2226963909" sldId="266"/>
            <ac:spMk id="14" creationId="{E659831F-0D9A-4C63-9EBB-8435B85A440F}"/>
          </ac:spMkLst>
        </pc:spChg>
        <pc:spChg chg="add del">
          <ac:chgData name="Haige Zhu" userId="S::hzhu5@students.kennesaw.edu::d55362e7-a148-41b1-9256-8fbf61ca92fd" providerId="AD" clId="Web-{D4F9DF56-5A71-963D-720D-79362902F0AD}" dt="2023-03-15T00:21:51.775" v="116"/>
          <ac:spMkLst>
            <pc:docMk/>
            <pc:sldMk cId="2226963909" sldId="266"/>
            <ac:spMk id="15" creationId="{B6CDA21F-E7AF-4C75-8395-33F58D5B0E45}"/>
          </ac:spMkLst>
        </pc:spChg>
        <pc:spChg chg="add del">
          <ac:chgData name="Haige Zhu" userId="S::hzhu5@students.kennesaw.edu::d55362e7-a148-41b1-9256-8fbf61ca92fd" providerId="AD" clId="Web-{D4F9DF56-5A71-963D-720D-79362902F0AD}" dt="2023-03-15T00:21:51.775" v="116"/>
          <ac:spMkLst>
            <pc:docMk/>
            <pc:sldMk cId="2226963909" sldId="266"/>
            <ac:spMk id="22" creationId="{D5B0017B-2ECA-49AF-B397-DC140825DF8D}"/>
          </ac:spMkLst>
        </pc:spChg>
        <pc:grpChg chg="add">
          <ac:chgData name="Haige Zhu" userId="S::hzhu5@students.kennesaw.edu::d55362e7-a148-41b1-9256-8fbf61ca92fd" providerId="AD" clId="Web-{D4F9DF56-5A71-963D-720D-79362902F0AD}" dt="2023-03-15T00:27:04.049" v="156"/>
          <ac:grpSpMkLst>
            <pc:docMk/>
            <pc:sldMk cId="2226963909" sldId="266"/>
            <ac:grpSpMk id="6" creationId="{28FAF094-D087-493F-8DF9-A486C2D6BBAA}"/>
          </ac:grpSpMkLst>
        </pc:grpChg>
        <pc:grpChg chg="add del">
          <ac:chgData name="Haige Zhu" userId="S::hzhu5@students.kennesaw.edu::d55362e7-a148-41b1-9256-8fbf61ca92fd" providerId="AD" clId="Web-{D4F9DF56-5A71-963D-720D-79362902F0AD}" dt="2023-03-15T00:21:51.775" v="116"/>
          <ac:grpSpMkLst>
            <pc:docMk/>
            <pc:sldMk cId="2226963909" sldId="266"/>
            <ac:grpSpMk id="17" creationId="{AE1C45F0-260A-458C-96ED-C1F6D2151219}"/>
          </ac:grpSpMkLst>
        </pc:grpChg>
        <pc:cxnChg chg="add del">
          <ac:chgData name="Haige Zhu" userId="S::hzhu5@students.kennesaw.edu::d55362e7-a148-41b1-9256-8fbf61ca92fd" providerId="AD" clId="Web-{D4F9DF56-5A71-963D-720D-79362902F0AD}" dt="2023-03-15T00:21:51.775" v="116"/>
          <ac:cxnSpMkLst>
            <pc:docMk/>
            <pc:sldMk cId="2226963909" sldId="266"/>
            <ac:cxnSpMk id="24" creationId="{6CF1BAF6-AD41-4082-B212-8A1F9A2E8779}"/>
          </ac:cxnSpMkLst>
        </pc:cxnChg>
      </pc:sldChg>
      <pc:sldChg chg="addSp delSp modSp mod modClrScheme delDesignElem chgLayout">
        <pc:chgData name="Haige Zhu" userId="S::hzhu5@students.kennesaw.edu::d55362e7-a148-41b1-9256-8fbf61ca92fd" providerId="AD" clId="Web-{D4F9DF56-5A71-963D-720D-79362902F0AD}" dt="2023-03-15T00:25:43.296" v="139"/>
        <pc:sldMkLst>
          <pc:docMk/>
          <pc:sldMk cId="1842983512" sldId="267"/>
        </pc:sldMkLst>
        <pc:spChg chg="mod ord">
          <ac:chgData name="Haige Zhu" userId="S::hzhu5@students.kennesaw.edu::d55362e7-a148-41b1-9256-8fbf61ca92fd" providerId="AD" clId="Web-{D4F9DF56-5A71-963D-720D-79362902F0AD}" dt="2023-03-15T00:25:43.296" v="139"/>
          <ac:spMkLst>
            <pc:docMk/>
            <pc:sldMk cId="1842983512" sldId="267"/>
            <ac:spMk id="2" creationId="{8534AFAB-EFF4-FE33-19AE-736BCDA6A6E5}"/>
          </ac:spMkLst>
        </pc:spChg>
        <pc:spChg chg="mod ord">
          <ac:chgData name="Haige Zhu" userId="S::hzhu5@students.kennesaw.edu::d55362e7-a148-41b1-9256-8fbf61ca92fd" providerId="AD" clId="Web-{D4F9DF56-5A71-963D-720D-79362902F0AD}" dt="2023-03-15T00:25:43.296" v="139"/>
          <ac:spMkLst>
            <pc:docMk/>
            <pc:sldMk cId="1842983512" sldId="267"/>
            <ac:spMk id="3" creationId="{997D3C31-A549-60F1-C7A8-E7A9796565B5}"/>
          </ac:spMkLst>
        </pc:spChg>
        <pc:spChg chg="add del">
          <ac:chgData name="Haige Zhu" userId="S::hzhu5@students.kennesaw.edu::d55362e7-a148-41b1-9256-8fbf61ca92fd" providerId="AD" clId="Web-{D4F9DF56-5A71-963D-720D-79362902F0AD}" dt="2023-03-15T00:21:51.775" v="116"/>
          <ac:spMkLst>
            <pc:docMk/>
            <pc:sldMk cId="1842983512" sldId="267"/>
            <ac:spMk id="8" creationId="{AD21898E-86C0-4C8A-A76C-DF33E844C87A}"/>
          </ac:spMkLst>
        </pc:spChg>
        <pc:spChg chg="add del">
          <ac:chgData name="Haige Zhu" userId="S::hzhu5@students.kennesaw.edu::d55362e7-a148-41b1-9256-8fbf61ca92fd" providerId="AD" clId="Web-{D4F9DF56-5A71-963D-720D-79362902F0AD}" dt="2023-03-15T00:21:51.775" v="116"/>
          <ac:spMkLst>
            <pc:docMk/>
            <pc:sldMk cId="1842983512" sldId="267"/>
            <ac:spMk id="10" creationId="{5C8F04BD-D093-45D0-B54C-50FDB308B4EE}"/>
          </ac:spMkLst>
        </pc:spChg>
      </pc:sldChg>
      <pc:sldChg chg="addSp delSp modSp mod modClrScheme delDesignElem chgLayout">
        <pc:chgData name="Haige Zhu" userId="S::hzhu5@students.kennesaw.edu::d55362e7-a148-41b1-9256-8fbf61ca92fd" providerId="AD" clId="Web-{D4F9DF56-5A71-963D-720D-79362902F0AD}" dt="2023-03-15T00:25:43.296" v="139"/>
        <pc:sldMkLst>
          <pc:docMk/>
          <pc:sldMk cId="823955257" sldId="268"/>
        </pc:sldMkLst>
        <pc:spChg chg="mod ord">
          <ac:chgData name="Haige Zhu" userId="S::hzhu5@students.kennesaw.edu::d55362e7-a148-41b1-9256-8fbf61ca92fd" providerId="AD" clId="Web-{D4F9DF56-5A71-963D-720D-79362902F0AD}" dt="2023-03-15T00:25:43.296" v="139"/>
          <ac:spMkLst>
            <pc:docMk/>
            <pc:sldMk cId="823955257" sldId="268"/>
            <ac:spMk id="2" creationId="{8534AFAB-EFF4-FE33-19AE-736BCDA6A6E5}"/>
          </ac:spMkLst>
        </pc:spChg>
        <pc:spChg chg="add del">
          <ac:chgData name="Haige Zhu" userId="S::hzhu5@students.kennesaw.edu::d55362e7-a148-41b1-9256-8fbf61ca92fd" providerId="AD" clId="Web-{D4F9DF56-5A71-963D-720D-79362902F0AD}" dt="2023-03-15T00:21:51.775" v="116"/>
          <ac:spMkLst>
            <pc:docMk/>
            <pc:sldMk cId="823955257" sldId="268"/>
            <ac:spMk id="8" creationId="{AD21898E-86C0-4C8A-A76C-DF33E844C87A}"/>
          </ac:spMkLst>
        </pc:spChg>
        <pc:spChg chg="add del">
          <ac:chgData name="Haige Zhu" userId="S::hzhu5@students.kennesaw.edu::d55362e7-a148-41b1-9256-8fbf61ca92fd" providerId="AD" clId="Web-{D4F9DF56-5A71-963D-720D-79362902F0AD}" dt="2023-03-15T00:21:51.775" v="116"/>
          <ac:spMkLst>
            <pc:docMk/>
            <pc:sldMk cId="823955257" sldId="268"/>
            <ac:spMk id="10" creationId="{5C8F04BD-D093-45D0-B54C-50FDB308B4EE}"/>
          </ac:spMkLst>
        </pc:spChg>
        <pc:picChg chg="mod ord">
          <ac:chgData name="Haige Zhu" userId="S::hzhu5@students.kennesaw.edu::d55362e7-a148-41b1-9256-8fbf61ca92fd" providerId="AD" clId="Web-{D4F9DF56-5A71-963D-720D-79362902F0AD}" dt="2023-03-15T00:25:43.296" v="139"/>
          <ac:picMkLst>
            <pc:docMk/>
            <pc:sldMk cId="823955257" sldId="268"/>
            <ac:picMk id="4" creationId="{DD4AE3D4-3197-E741-EF70-B7DABE31D708}"/>
          </ac:picMkLst>
        </pc:picChg>
      </pc:sldChg>
      <pc:sldChg chg="addSp delSp modSp mod setBg modClrScheme setClrOvrMap delDesignElem chgLayout">
        <pc:chgData name="Haige Zhu" userId="S::hzhu5@students.kennesaw.edu::d55362e7-a148-41b1-9256-8fbf61ca92fd" providerId="AD" clId="Web-{D4F9DF56-5A71-963D-720D-79362902F0AD}" dt="2023-03-15T00:30:12.015" v="205"/>
        <pc:sldMkLst>
          <pc:docMk/>
          <pc:sldMk cId="1181878905" sldId="269"/>
        </pc:sldMkLst>
        <pc:spChg chg="mod ord">
          <ac:chgData name="Haige Zhu" userId="S::hzhu5@students.kennesaw.edu::d55362e7-a148-41b1-9256-8fbf61ca92fd" providerId="AD" clId="Web-{D4F9DF56-5A71-963D-720D-79362902F0AD}" dt="2023-03-15T00:30:12.015" v="205"/>
          <ac:spMkLst>
            <pc:docMk/>
            <pc:sldMk cId="1181878905" sldId="269"/>
            <ac:spMk id="2" creationId="{8534AFAB-EFF4-FE33-19AE-736BCDA6A6E5}"/>
          </ac:spMkLst>
        </pc:spChg>
        <pc:spChg chg="mod ord">
          <ac:chgData name="Haige Zhu" userId="S::hzhu5@students.kennesaw.edu::d55362e7-a148-41b1-9256-8fbf61ca92fd" providerId="AD" clId="Web-{D4F9DF56-5A71-963D-720D-79362902F0AD}" dt="2023-03-15T00:30:12.015" v="205"/>
          <ac:spMkLst>
            <pc:docMk/>
            <pc:sldMk cId="1181878905" sldId="269"/>
            <ac:spMk id="3" creationId="{997D3C31-A549-60F1-C7A8-E7A9796565B5}"/>
          </ac:spMkLst>
        </pc:spChg>
        <pc:spChg chg="add del">
          <ac:chgData name="Haige Zhu" userId="S::hzhu5@students.kennesaw.edu::d55362e7-a148-41b1-9256-8fbf61ca92fd" providerId="AD" clId="Web-{D4F9DF56-5A71-963D-720D-79362902F0AD}" dt="2023-03-15T00:28:43.997" v="169"/>
          <ac:spMkLst>
            <pc:docMk/>
            <pc:sldMk cId="1181878905" sldId="269"/>
            <ac:spMk id="6" creationId="{A6604B49-AD5C-4590-B051-06C8222ECD99}"/>
          </ac:spMkLst>
        </pc:spChg>
        <pc:spChg chg="add del">
          <ac:chgData name="Haige Zhu" userId="S::hzhu5@students.kennesaw.edu::d55362e7-a148-41b1-9256-8fbf61ca92fd" providerId="AD" clId="Web-{D4F9DF56-5A71-963D-720D-79362902F0AD}" dt="2023-03-15T00:28:43.997" v="169"/>
          <ac:spMkLst>
            <pc:docMk/>
            <pc:sldMk cId="1181878905" sldId="269"/>
            <ac:spMk id="7" creationId="{CC552A98-EF7D-4D42-AB69-066B786AB55B}"/>
          </ac:spMkLst>
        </pc:spChg>
        <pc:spChg chg="del">
          <ac:chgData name="Haige Zhu" userId="S::hzhu5@students.kennesaw.edu::d55362e7-a148-41b1-9256-8fbf61ca92fd" providerId="AD" clId="Web-{D4F9DF56-5A71-963D-720D-79362902F0AD}" dt="2023-03-15T00:18:09.331" v="88"/>
          <ac:spMkLst>
            <pc:docMk/>
            <pc:sldMk cId="1181878905" sldId="269"/>
            <ac:spMk id="8" creationId="{AD21898E-86C0-4C8A-A76C-DF33E844C87A}"/>
          </ac:spMkLst>
        </pc:spChg>
        <pc:spChg chg="add del">
          <ac:chgData name="Haige Zhu" userId="S::hzhu5@students.kennesaw.edu::d55362e7-a148-41b1-9256-8fbf61ca92fd" providerId="AD" clId="Web-{D4F9DF56-5A71-963D-720D-79362902F0AD}" dt="2023-03-15T00:28:43.997" v="169"/>
          <ac:spMkLst>
            <pc:docMk/>
            <pc:sldMk cId="1181878905" sldId="269"/>
            <ac:spMk id="9" creationId="{D4C74C1C-EF2E-40CF-A712-656E694E6724}"/>
          </ac:spMkLst>
        </pc:spChg>
        <pc:spChg chg="del">
          <ac:chgData name="Haige Zhu" userId="S::hzhu5@students.kennesaw.edu::d55362e7-a148-41b1-9256-8fbf61ca92fd" providerId="AD" clId="Web-{D4F9DF56-5A71-963D-720D-79362902F0AD}" dt="2023-03-15T00:18:09.331" v="88"/>
          <ac:spMkLst>
            <pc:docMk/>
            <pc:sldMk cId="1181878905" sldId="269"/>
            <ac:spMk id="10" creationId="{5C8F04BD-D093-45D0-B54C-50FDB308B4EE}"/>
          </ac:spMkLst>
        </pc:spChg>
        <pc:spChg chg="add del">
          <ac:chgData name="Haige Zhu" userId="S::hzhu5@students.kennesaw.edu::d55362e7-a148-41b1-9256-8fbf61ca92fd" providerId="AD" clId="Web-{D4F9DF56-5A71-963D-720D-79362902F0AD}" dt="2023-03-15T00:28:43.997" v="169"/>
          <ac:spMkLst>
            <pc:docMk/>
            <pc:sldMk cId="1181878905" sldId="269"/>
            <ac:spMk id="11" creationId="{90464369-70FA-42AF-948F-80664CA7BFE5}"/>
          </ac:spMkLst>
        </pc:spChg>
        <pc:spChg chg="add del">
          <ac:chgData name="Haige Zhu" userId="S::hzhu5@students.kennesaw.edu::d55362e7-a148-41b1-9256-8fbf61ca92fd" providerId="AD" clId="Web-{D4F9DF56-5A71-963D-720D-79362902F0AD}" dt="2023-03-15T00:28:43.997" v="169"/>
          <ac:spMkLst>
            <pc:docMk/>
            <pc:sldMk cId="1181878905" sldId="269"/>
            <ac:spMk id="13" creationId="{A648176E-454C-437C-B0FC-9B82FCF32B24}"/>
          </ac:spMkLst>
        </pc:spChg>
        <pc:spChg chg="add del">
          <ac:chgData name="Haige Zhu" userId="S::hzhu5@students.kennesaw.edu::d55362e7-a148-41b1-9256-8fbf61ca92fd" providerId="AD" clId="Web-{D4F9DF56-5A71-963D-720D-79362902F0AD}" dt="2023-03-15T00:19:08.895" v="94"/>
          <ac:spMkLst>
            <pc:docMk/>
            <pc:sldMk cId="1181878905" sldId="269"/>
            <ac:spMk id="15" creationId="{28D31E1B-0407-4223-9642-0B642CBF57D9}"/>
          </ac:spMkLst>
        </pc:spChg>
        <pc:spChg chg="add del">
          <ac:chgData name="Haige Zhu" userId="S::hzhu5@students.kennesaw.edu::d55362e7-a148-41b1-9256-8fbf61ca92fd" providerId="AD" clId="Web-{D4F9DF56-5A71-963D-720D-79362902F0AD}" dt="2023-03-15T00:28:46.340" v="171"/>
          <ac:spMkLst>
            <pc:docMk/>
            <pc:sldMk cId="1181878905" sldId="269"/>
            <ac:spMk id="16" creationId="{361DC183-07AE-409A-AB63-34A0C77B60E6}"/>
          </ac:spMkLst>
        </pc:spChg>
        <pc:spChg chg="add del">
          <ac:chgData name="Haige Zhu" userId="S::hzhu5@students.kennesaw.edu::d55362e7-a148-41b1-9256-8fbf61ca92fd" providerId="AD" clId="Web-{D4F9DF56-5A71-963D-720D-79362902F0AD}" dt="2023-03-15T00:28:46.340" v="171"/>
          <ac:spMkLst>
            <pc:docMk/>
            <pc:sldMk cId="1181878905" sldId="269"/>
            <ac:spMk id="18" creationId="{90464369-70FA-42AF-948F-80664CA7BFE5}"/>
          </ac:spMkLst>
        </pc:spChg>
        <pc:spChg chg="add del">
          <ac:chgData name="Haige Zhu" userId="S::hzhu5@students.kennesaw.edu::d55362e7-a148-41b1-9256-8fbf61ca92fd" providerId="AD" clId="Web-{D4F9DF56-5A71-963D-720D-79362902F0AD}" dt="2023-03-15T00:28:46.340" v="171"/>
          <ac:spMkLst>
            <pc:docMk/>
            <pc:sldMk cId="1181878905" sldId="269"/>
            <ac:spMk id="19" creationId="{A6604B49-AD5C-4590-B051-06C8222ECD99}"/>
          </ac:spMkLst>
        </pc:spChg>
        <pc:spChg chg="add del">
          <ac:chgData name="Haige Zhu" userId="S::hzhu5@students.kennesaw.edu::d55362e7-a148-41b1-9256-8fbf61ca92fd" providerId="AD" clId="Web-{D4F9DF56-5A71-963D-720D-79362902F0AD}" dt="2023-03-15T00:28:46.340" v="171"/>
          <ac:spMkLst>
            <pc:docMk/>
            <pc:sldMk cId="1181878905" sldId="269"/>
            <ac:spMk id="20" creationId="{CC552A98-EF7D-4D42-AB69-066B786AB55B}"/>
          </ac:spMkLst>
        </pc:spChg>
        <pc:spChg chg="add del">
          <ac:chgData name="Haige Zhu" userId="S::hzhu5@students.kennesaw.edu::d55362e7-a148-41b1-9256-8fbf61ca92fd" providerId="AD" clId="Web-{D4F9DF56-5A71-963D-720D-79362902F0AD}" dt="2023-03-15T00:28:46.340" v="171"/>
          <ac:spMkLst>
            <pc:docMk/>
            <pc:sldMk cId="1181878905" sldId="269"/>
            <ac:spMk id="21" creationId="{A648176E-454C-437C-B0FC-9B82FCF32B24}"/>
          </ac:spMkLst>
        </pc:spChg>
        <pc:spChg chg="add del">
          <ac:chgData name="Haige Zhu" userId="S::hzhu5@students.kennesaw.edu::d55362e7-a148-41b1-9256-8fbf61ca92fd" providerId="AD" clId="Web-{D4F9DF56-5A71-963D-720D-79362902F0AD}" dt="2023-03-15T00:19:08.895" v="94"/>
          <ac:spMkLst>
            <pc:docMk/>
            <pc:sldMk cId="1181878905" sldId="269"/>
            <ac:spMk id="22" creationId="{D5B0017B-2ECA-49AF-B397-DC140825DF8D}"/>
          </ac:spMkLst>
        </pc:spChg>
        <pc:spChg chg="add del">
          <ac:chgData name="Haige Zhu" userId="S::hzhu5@students.kennesaw.edu::d55362e7-a148-41b1-9256-8fbf61ca92fd" providerId="AD" clId="Web-{D4F9DF56-5A71-963D-720D-79362902F0AD}" dt="2023-03-15T00:28:48.669" v="173"/>
          <ac:spMkLst>
            <pc:docMk/>
            <pc:sldMk cId="1181878905" sldId="269"/>
            <ac:spMk id="23" creationId="{8D1AA55E-40D5-461B-A5A8-4AE8AAB71B08}"/>
          </ac:spMkLst>
        </pc:spChg>
        <pc:spChg chg="add del">
          <ac:chgData name="Haige Zhu" userId="S::hzhu5@students.kennesaw.edu::d55362e7-a148-41b1-9256-8fbf61ca92fd" providerId="AD" clId="Web-{D4F9DF56-5A71-963D-720D-79362902F0AD}" dt="2023-03-15T00:19:08.895" v="94"/>
          <ac:spMkLst>
            <pc:docMk/>
            <pc:sldMk cId="1181878905" sldId="269"/>
            <ac:spMk id="24" creationId="{70E96339-907C-46C3-99AC-31179B6F0EBD}"/>
          </ac:spMkLst>
        </pc:spChg>
        <pc:spChg chg="add del">
          <ac:chgData name="Haige Zhu" userId="S::hzhu5@students.kennesaw.edu::d55362e7-a148-41b1-9256-8fbf61ca92fd" providerId="AD" clId="Web-{D4F9DF56-5A71-963D-720D-79362902F0AD}" dt="2023-03-15T00:28:48.669" v="173"/>
          <ac:spMkLst>
            <pc:docMk/>
            <pc:sldMk cId="1181878905" sldId="269"/>
            <ac:spMk id="27" creationId="{6CB927A4-E432-4310-9CD5-E89FF5063179}"/>
          </ac:spMkLst>
        </pc:spChg>
        <pc:spChg chg="add del">
          <ac:chgData name="Haige Zhu" userId="S::hzhu5@students.kennesaw.edu::d55362e7-a148-41b1-9256-8fbf61ca92fd" providerId="AD" clId="Web-{D4F9DF56-5A71-963D-720D-79362902F0AD}" dt="2023-03-15T00:28:48.669" v="173"/>
          <ac:spMkLst>
            <pc:docMk/>
            <pc:sldMk cId="1181878905" sldId="269"/>
            <ac:spMk id="28" creationId="{E3020543-B24B-4EC4-8FFC-8DD88EEA91A8}"/>
          </ac:spMkLst>
        </pc:spChg>
        <pc:spChg chg="add del">
          <ac:chgData name="Haige Zhu" userId="S::hzhu5@students.kennesaw.edu::d55362e7-a148-41b1-9256-8fbf61ca92fd" providerId="AD" clId="Web-{D4F9DF56-5A71-963D-720D-79362902F0AD}" dt="2023-03-15T00:28:55.841" v="175"/>
          <ac:spMkLst>
            <pc:docMk/>
            <pc:sldMk cId="1181878905" sldId="269"/>
            <ac:spMk id="30" creationId="{700E0F77-E936-4985-B7B1-B9823486AC33}"/>
          </ac:spMkLst>
        </pc:spChg>
        <pc:spChg chg="add del">
          <ac:chgData name="Haige Zhu" userId="S::hzhu5@students.kennesaw.edu::d55362e7-a148-41b1-9256-8fbf61ca92fd" providerId="AD" clId="Web-{D4F9DF56-5A71-963D-720D-79362902F0AD}" dt="2023-03-15T00:19:08.879" v="93"/>
          <ac:spMkLst>
            <pc:docMk/>
            <pc:sldMk cId="1181878905" sldId="269"/>
            <ac:spMk id="31" creationId="{D4C74C1C-EF2E-40CF-A712-656E694E6724}"/>
          </ac:spMkLst>
        </pc:spChg>
        <pc:spChg chg="add del">
          <ac:chgData name="Haige Zhu" userId="S::hzhu5@students.kennesaw.edu::d55362e7-a148-41b1-9256-8fbf61ca92fd" providerId="AD" clId="Web-{D4F9DF56-5A71-963D-720D-79362902F0AD}" dt="2023-03-15T00:28:55.841" v="175"/>
          <ac:spMkLst>
            <pc:docMk/>
            <pc:sldMk cId="1181878905" sldId="269"/>
            <ac:spMk id="32" creationId="{95C8260E-968F-44E8-A823-ABB431311926}"/>
          </ac:spMkLst>
        </pc:spChg>
        <pc:spChg chg="add del">
          <ac:chgData name="Haige Zhu" userId="S::hzhu5@students.kennesaw.edu::d55362e7-a148-41b1-9256-8fbf61ca92fd" providerId="AD" clId="Web-{D4F9DF56-5A71-963D-720D-79362902F0AD}" dt="2023-03-15T00:19:08.879" v="93"/>
          <ac:spMkLst>
            <pc:docMk/>
            <pc:sldMk cId="1181878905" sldId="269"/>
            <ac:spMk id="33" creationId="{90464369-70FA-42AF-948F-80664CA7BFE5}"/>
          </ac:spMkLst>
        </pc:spChg>
        <pc:spChg chg="add del">
          <ac:chgData name="Haige Zhu" userId="S::hzhu5@students.kennesaw.edu::d55362e7-a148-41b1-9256-8fbf61ca92fd" providerId="AD" clId="Web-{D4F9DF56-5A71-963D-720D-79362902F0AD}" dt="2023-03-15T00:28:55.841" v="175"/>
          <ac:spMkLst>
            <pc:docMk/>
            <pc:sldMk cId="1181878905" sldId="269"/>
            <ac:spMk id="34" creationId="{2C1BBA94-3F40-40AA-8BB9-E69E25E537C1}"/>
          </ac:spMkLst>
        </pc:spChg>
        <pc:spChg chg="add del">
          <ac:chgData name="Haige Zhu" userId="S::hzhu5@students.kennesaw.edu::d55362e7-a148-41b1-9256-8fbf61ca92fd" providerId="AD" clId="Web-{D4F9DF56-5A71-963D-720D-79362902F0AD}" dt="2023-03-15T00:19:08.879" v="93"/>
          <ac:spMkLst>
            <pc:docMk/>
            <pc:sldMk cId="1181878905" sldId="269"/>
            <ac:spMk id="35" creationId="{A648176E-454C-437C-B0FC-9B82FCF32B24}"/>
          </ac:spMkLst>
        </pc:spChg>
        <pc:spChg chg="add del">
          <ac:chgData name="Haige Zhu" userId="S::hzhu5@students.kennesaw.edu::d55362e7-a148-41b1-9256-8fbf61ca92fd" providerId="AD" clId="Web-{D4F9DF56-5A71-963D-720D-79362902F0AD}" dt="2023-03-15T00:28:55.841" v="175"/>
          <ac:spMkLst>
            <pc:docMk/>
            <pc:sldMk cId="1181878905" sldId="269"/>
            <ac:spMk id="36" creationId="{FE43805F-24A6-46A4-B19B-54F28347355C}"/>
          </ac:spMkLst>
        </pc:spChg>
        <pc:spChg chg="add del">
          <ac:chgData name="Haige Zhu" userId="S::hzhu5@students.kennesaw.edu::d55362e7-a148-41b1-9256-8fbf61ca92fd" providerId="AD" clId="Web-{D4F9DF56-5A71-963D-720D-79362902F0AD}" dt="2023-03-15T00:19:08.879" v="93"/>
          <ac:spMkLst>
            <pc:docMk/>
            <pc:sldMk cId="1181878905" sldId="269"/>
            <ac:spMk id="37" creationId="{A6604B49-AD5C-4590-B051-06C8222ECD99}"/>
          </ac:spMkLst>
        </pc:spChg>
        <pc:spChg chg="add del">
          <ac:chgData name="Haige Zhu" userId="S::hzhu5@students.kennesaw.edu::d55362e7-a148-41b1-9256-8fbf61ca92fd" providerId="AD" clId="Web-{D4F9DF56-5A71-963D-720D-79362902F0AD}" dt="2023-03-15T00:21:51.775" v="116"/>
          <ac:spMkLst>
            <pc:docMk/>
            <pc:sldMk cId="1181878905" sldId="269"/>
            <ac:spMk id="38" creationId="{D5B0017B-2ECA-49AF-B397-DC140825DF8D}"/>
          </ac:spMkLst>
        </pc:spChg>
        <pc:spChg chg="add del">
          <ac:chgData name="Haige Zhu" userId="S::hzhu5@students.kennesaw.edu::d55362e7-a148-41b1-9256-8fbf61ca92fd" providerId="AD" clId="Web-{D4F9DF56-5A71-963D-720D-79362902F0AD}" dt="2023-03-15T00:19:08.879" v="93"/>
          <ac:spMkLst>
            <pc:docMk/>
            <pc:sldMk cId="1181878905" sldId="269"/>
            <ac:spMk id="39" creationId="{CC552A98-EF7D-4D42-AB69-066B786AB55B}"/>
          </ac:spMkLst>
        </pc:spChg>
        <pc:spChg chg="add del">
          <ac:chgData name="Haige Zhu" userId="S::hzhu5@students.kennesaw.edu::d55362e7-a148-41b1-9256-8fbf61ca92fd" providerId="AD" clId="Web-{D4F9DF56-5A71-963D-720D-79362902F0AD}" dt="2023-03-15T00:21:51.775" v="116"/>
          <ac:spMkLst>
            <pc:docMk/>
            <pc:sldMk cId="1181878905" sldId="269"/>
            <ac:spMk id="40" creationId="{70E96339-907C-46C3-99AC-31179B6F0EBD}"/>
          </ac:spMkLst>
        </pc:spChg>
        <pc:spChg chg="add del">
          <ac:chgData name="Haige Zhu" userId="S::hzhu5@students.kennesaw.edu::d55362e7-a148-41b1-9256-8fbf61ca92fd" providerId="AD" clId="Web-{D4F9DF56-5A71-963D-720D-79362902F0AD}" dt="2023-03-15T00:21:51.775" v="116"/>
          <ac:spMkLst>
            <pc:docMk/>
            <pc:sldMk cId="1181878905" sldId="269"/>
            <ac:spMk id="41" creationId="{28D31E1B-0407-4223-9642-0B642CBF57D9}"/>
          </ac:spMkLst>
        </pc:spChg>
        <pc:spChg chg="add del">
          <ac:chgData name="Haige Zhu" userId="S::hzhu5@students.kennesaw.edu::d55362e7-a148-41b1-9256-8fbf61ca92fd" providerId="AD" clId="Web-{D4F9DF56-5A71-963D-720D-79362902F0AD}" dt="2023-03-15T00:28:58.810" v="177"/>
          <ac:spMkLst>
            <pc:docMk/>
            <pc:sldMk cId="1181878905" sldId="269"/>
            <ac:spMk id="44" creationId="{D4C74C1C-EF2E-40CF-A712-656E694E6724}"/>
          </ac:spMkLst>
        </pc:spChg>
        <pc:spChg chg="add del">
          <ac:chgData name="Haige Zhu" userId="S::hzhu5@students.kennesaw.edu::d55362e7-a148-41b1-9256-8fbf61ca92fd" providerId="AD" clId="Web-{D4F9DF56-5A71-963D-720D-79362902F0AD}" dt="2023-03-15T00:28:58.810" v="177"/>
          <ac:spMkLst>
            <pc:docMk/>
            <pc:sldMk cId="1181878905" sldId="269"/>
            <ac:spMk id="45" creationId="{90464369-70FA-42AF-948F-80664CA7BFE5}"/>
          </ac:spMkLst>
        </pc:spChg>
        <pc:spChg chg="add del">
          <ac:chgData name="Haige Zhu" userId="S::hzhu5@students.kennesaw.edu::d55362e7-a148-41b1-9256-8fbf61ca92fd" providerId="AD" clId="Web-{D4F9DF56-5A71-963D-720D-79362902F0AD}" dt="2023-03-15T00:28:58.810" v="177"/>
          <ac:spMkLst>
            <pc:docMk/>
            <pc:sldMk cId="1181878905" sldId="269"/>
            <ac:spMk id="46" creationId="{A648176E-454C-437C-B0FC-9B82FCF32B24}"/>
          </ac:spMkLst>
        </pc:spChg>
        <pc:spChg chg="add del">
          <ac:chgData name="Haige Zhu" userId="S::hzhu5@students.kennesaw.edu::d55362e7-a148-41b1-9256-8fbf61ca92fd" providerId="AD" clId="Web-{D4F9DF56-5A71-963D-720D-79362902F0AD}" dt="2023-03-15T00:28:58.810" v="177"/>
          <ac:spMkLst>
            <pc:docMk/>
            <pc:sldMk cId="1181878905" sldId="269"/>
            <ac:spMk id="47" creationId="{A6604B49-AD5C-4590-B051-06C8222ECD99}"/>
          </ac:spMkLst>
        </pc:spChg>
        <pc:spChg chg="add del">
          <ac:chgData name="Haige Zhu" userId="S::hzhu5@students.kennesaw.edu::d55362e7-a148-41b1-9256-8fbf61ca92fd" providerId="AD" clId="Web-{D4F9DF56-5A71-963D-720D-79362902F0AD}" dt="2023-03-15T00:28:58.810" v="177"/>
          <ac:spMkLst>
            <pc:docMk/>
            <pc:sldMk cId="1181878905" sldId="269"/>
            <ac:spMk id="48" creationId="{CC552A98-EF7D-4D42-AB69-066B786AB55B}"/>
          </ac:spMkLst>
        </pc:spChg>
        <pc:spChg chg="add del">
          <ac:chgData name="Haige Zhu" userId="S::hzhu5@students.kennesaw.edu::d55362e7-a148-41b1-9256-8fbf61ca92fd" providerId="AD" clId="Web-{D4F9DF56-5A71-963D-720D-79362902F0AD}" dt="2023-03-15T00:30:12.015" v="205"/>
          <ac:spMkLst>
            <pc:docMk/>
            <pc:sldMk cId="1181878905" sldId="269"/>
            <ac:spMk id="50" creationId="{361DC183-07AE-409A-AB63-34A0C77B60E6}"/>
          </ac:spMkLst>
        </pc:spChg>
        <pc:spChg chg="add del">
          <ac:chgData name="Haige Zhu" userId="S::hzhu5@students.kennesaw.edu::d55362e7-a148-41b1-9256-8fbf61ca92fd" providerId="AD" clId="Web-{D4F9DF56-5A71-963D-720D-79362902F0AD}" dt="2023-03-15T00:30:12.015" v="205"/>
          <ac:spMkLst>
            <pc:docMk/>
            <pc:sldMk cId="1181878905" sldId="269"/>
            <ac:spMk id="51" creationId="{90464369-70FA-42AF-948F-80664CA7BFE5}"/>
          </ac:spMkLst>
        </pc:spChg>
        <pc:spChg chg="add del">
          <ac:chgData name="Haige Zhu" userId="S::hzhu5@students.kennesaw.edu::d55362e7-a148-41b1-9256-8fbf61ca92fd" providerId="AD" clId="Web-{D4F9DF56-5A71-963D-720D-79362902F0AD}" dt="2023-03-15T00:30:12.015" v="205"/>
          <ac:spMkLst>
            <pc:docMk/>
            <pc:sldMk cId="1181878905" sldId="269"/>
            <ac:spMk id="52" creationId="{A6604B49-AD5C-4590-B051-06C8222ECD99}"/>
          </ac:spMkLst>
        </pc:spChg>
        <pc:spChg chg="add del">
          <ac:chgData name="Haige Zhu" userId="S::hzhu5@students.kennesaw.edu::d55362e7-a148-41b1-9256-8fbf61ca92fd" providerId="AD" clId="Web-{D4F9DF56-5A71-963D-720D-79362902F0AD}" dt="2023-03-15T00:30:12.015" v="205"/>
          <ac:spMkLst>
            <pc:docMk/>
            <pc:sldMk cId="1181878905" sldId="269"/>
            <ac:spMk id="53" creationId="{CC552A98-EF7D-4D42-AB69-066B786AB55B}"/>
          </ac:spMkLst>
        </pc:spChg>
        <pc:spChg chg="add del">
          <ac:chgData name="Haige Zhu" userId="S::hzhu5@students.kennesaw.edu::d55362e7-a148-41b1-9256-8fbf61ca92fd" providerId="AD" clId="Web-{D4F9DF56-5A71-963D-720D-79362902F0AD}" dt="2023-03-15T00:30:12.015" v="205"/>
          <ac:spMkLst>
            <pc:docMk/>
            <pc:sldMk cId="1181878905" sldId="269"/>
            <ac:spMk id="54" creationId="{A648176E-454C-437C-B0FC-9B82FCF32B24}"/>
          </ac:spMkLst>
        </pc:spChg>
        <pc:spChg chg="add del">
          <ac:chgData name="Haige Zhu" userId="S::hzhu5@students.kennesaw.edu::d55362e7-a148-41b1-9256-8fbf61ca92fd" providerId="AD" clId="Web-{D4F9DF56-5A71-963D-720D-79362902F0AD}" dt="2023-03-15T00:30:12.015" v="205"/>
          <ac:spMkLst>
            <pc:docMk/>
            <pc:sldMk cId="1181878905" sldId="269"/>
            <ac:spMk id="59" creationId="{F13C74B1-5B17-4795-BED0-7140497B445A}"/>
          </ac:spMkLst>
        </pc:spChg>
        <pc:spChg chg="add del">
          <ac:chgData name="Haige Zhu" userId="S::hzhu5@students.kennesaw.edu::d55362e7-a148-41b1-9256-8fbf61ca92fd" providerId="AD" clId="Web-{D4F9DF56-5A71-963D-720D-79362902F0AD}" dt="2023-03-15T00:30:12.015" v="205"/>
          <ac:spMkLst>
            <pc:docMk/>
            <pc:sldMk cId="1181878905" sldId="269"/>
            <ac:spMk id="61" creationId="{D4974D33-8DC5-464E-8C6D-BE58F0669C17}"/>
          </ac:spMkLst>
        </pc:spChg>
        <pc:spChg chg="add del">
          <ac:chgData name="Haige Zhu" userId="S::hzhu5@students.kennesaw.edu::d55362e7-a148-41b1-9256-8fbf61ca92fd" providerId="AD" clId="Web-{D4F9DF56-5A71-963D-720D-79362902F0AD}" dt="2023-03-15T00:30:00.389" v="197"/>
          <ac:spMkLst>
            <pc:docMk/>
            <pc:sldMk cId="1181878905" sldId="269"/>
            <ac:spMk id="66" creationId="{2C61293E-6EBE-43EF-A52C-9BEBFD7679D4}"/>
          </ac:spMkLst>
        </pc:spChg>
        <pc:spChg chg="add del">
          <ac:chgData name="Haige Zhu" userId="S::hzhu5@students.kennesaw.edu::d55362e7-a148-41b1-9256-8fbf61ca92fd" providerId="AD" clId="Web-{D4F9DF56-5A71-963D-720D-79362902F0AD}" dt="2023-03-15T00:30:00.389" v="197"/>
          <ac:spMkLst>
            <pc:docMk/>
            <pc:sldMk cId="1181878905" sldId="269"/>
            <ac:spMk id="68" creationId="{21540236-BFD5-4A9D-8840-4703E7F76825}"/>
          </ac:spMkLst>
        </pc:spChg>
        <pc:spChg chg="add del">
          <ac:chgData name="Haige Zhu" userId="S::hzhu5@students.kennesaw.edu::d55362e7-a148-41b1-9256-8fbf61ca92fd" providerId="AD" clId="Web-{D4F9DF56-5A71-963D-720D-79362902F0AD}" dt="2023-03-15T00:30:04.093" v="199"/>
          <ac:spMkLst>
            <pc:docMk/>
            <pc:sldMk cId="1181878905" sldId="269"/>
            <ac:spMk id="70" creationId="{42663BD0-064C-40FC-A331-F49FCA9536AA}"/>
          </ac:spMkLst>
        </pc:spChg>
        <pc:spChg chg="add del">
          <ac:chgData name="Haige Zhu" userId="S::hzhu5@students.kennesaw.edu::d55362e7-a148-41b1-9256-8fbf61ca92fd" providerId="AD" clId="Web-{D4F9DF56-5A71-963D-720D-79362902F0AD}" dt="2023-03-15T00:30:04.093" v="199"/>
          <ac:spMkLst>
            <pc:docMk/>
            <pc:sldMk cId="1181878905" sldId="269"/>
            <ac:spMk id="71" creationId="{79477870-C64A-4E35-8F2F-05B7114F3C74}"/>
          </ac:spMkLst>
        </pc:spChg>
        <pc:spChg chg="add del">
          <ac:chgData name="Haige Zhu" userId="S::hzhu5@students.kennesaw.edu::d55362e7-a148-41b1-9256-8fbf61ca92fd" providerId="AD" clId="Web-{D4F9DF56-5A71-963D-720D-79362902F0AD}" dt="2023-03-15T00:30:04.093" v="199"/>
          <ac:spMkLst>
            <pc:docMk/>
            <pc:sldMk cId="1181878905" sldId="269"/>
            <ac:spMk id="72" creationId="{8AEA628B-C8FF-4D0B-B111-F101F580B15D}"/>
          </ac:spMkLst>
        </pc:spChg>
        <pc:grpChg chg="add del">
          <ac:chgData name="Haige Zhu" userId="S::hzhu5@students.kennesaw.edu::d55362e7-a148-41b1-9256-8fbf61ca92fd" providerId="AD" clId="Web-{D4F9DF56-5A71-963D-720D-79362902F0AD}" dt="2023-03-15T00:19:08.895" v="94"/>
          <ac:grpSpMkLst>
            <pc:docMk/>
            <pc:sldMk cId="1181878905" sldId="269"/>
            <ac:grpSpMk id="17" creationId="{AE1C45F0-260A-458C-96ED-C1F6D2151219}"/>
          </ac:grpSpMkLst>
        </pc:grpChg>
        <pc:grpChg chg="add del">
          <ac:chgData name="Haige Zhu" userId="S::hzhu5@students.kennesaw.edu::d55362e7-a148-41b1-9256-8fbf61ca92fd" providerId="AD" clId="Web-{D4F9DF56-5A71-963D-720D-79362902F0AD}" dt="2023-03-15T00:21:51.775" v="116"/>
          <ac:grpSpMkLst>
            <pc:docMk/>
            <pc:sldMk cId="1181878905" sldId="269"/>
            <ac:grpSpMk id="43" creationId="{AE1C45F0-260A-458C-96ED-C1F6D2151219}"/>
          </ac:grpSpMkLst>
        </pc:grpChg>
        <pc:picChg chg="add mod">
          <ac:chgData name="Haige Zhu" userId="S::hzhu5@students.kennesaw.edu::d55362e7-a148-41b1-9256-8fbf61ca92fd" providerId="AD" clId="Web-{D4F9DF56-5A71-963D-720D-79362902F0AD}" dt="2023-03-15T00:30:12.015" v="205"/>
          <ac:picMkLst>
            <pc:docMk/>
            <pc:sldMk cId="1181878905" sldId="269"/>
            <ac:picMk id="4" creationId="{1B9A231A-B55B-2042-3E06-F025A599F103}"/>
          </ac:picMkLst>
        </pc:picChg>
        <pc:cxnChg chg="add del">
          <ac:chgData name="Haige Zhu" userId="S::hzhu5@students.kennesaw.edu::d55362e7-a148-41b1-9256-8fbf61ca92fd" providerId="AD" clId="Web-{D4F9DF56-5A71-963D-720D-79362902F0AD}" dt="2023-03-15T00:28:48.669" v="173"/>
          <ac:cxnSpMkLst>
            <pc:docMk/>
            <pc:sldMk cId="1181878905" sldId="269"/>
            <ac:cxnSpMk id="25" creationId="{7EB498BD-8089-4626-91EA-4978EBEF535E}"/>
          </ac:cxnSpMkLst>
        </pc:cxnChg>
        <pc:cxnChg chg="add del">
          <ac:chgData name="Haige Zhu" userId="S::hzhu5@students.kennesaw.edu::d55362e7-a148-41b1-9256-8fbf61ca92fd" providerId="AD" clId="Web-{D4F9DF56-5A71-963D-720D-79362902F0AD}" dt="2023-03-15T00:19:08.895" v="94"/>
          <ac:cxnSpMkLst>
            <pc:docMk/>
            <pc:sldMk cId="1181878905" sldId="269"/>
            <ac:cxnSpMk id="26" creationId="{6CF1BAF6-AD41-4082-B212-8A1F9A2E8779}"/>
          </ac:cxnSpMkLst>
        </pc:cxnChg>
        <pc:cxnChg chg="add del">
          <ac:chgData name="Haige Zhu" userId="S::hzhu5@students.kennesaw.edu::d55362e7-a148-41b1-9256-8fbf61ca92fd" providerId="AD" clId="Web-{D4F9DF56-5A71-963D-720D-79362902F0AD}" dt="2023-03-15T00:21:51.775" v="116"/>
          <ac:cxnSpMkLst>
            <pc:docMk/>
            <pc:sldMk cId="1181878905" sldId="269"/>
            <ac:cxnSpMk id="42" creationId="{6CF1BAF6-AD41-4082-B212-8A1F9A2E8779}"/>
          </ac:cxnSpMkLst>
        </pc:cxnChg>
      </pc:sldChg>
      <pc:sldChg chg="addSp delSp modSp add mod replId setBg modClrScheme setClrOvrMap delDesignElem chgLayout">
        <pc:chgData name="Haige Zhu" userId="S::hzhu5@students.kennesaw.edu::d55362e7-a148-41b1-9256-8fbf61ca92fd" providerId="AD" clId="Web-{D4F9DF56-5A71-963D-720D-79362902F0AD}" dt="2023-03-15T00:31:15.001" v="223" actId="1076"/>
        <pc:sldMkLst>
          <pc:docMk/>
          <pc:sldMk cId="2066950634" sldId="270"/>
        </pc:sldMkLst>
        <pc:spChg chg="mod ord">
          <ac:chgData name="Haige Zhu" userId="S::hzhu5@students.kennesaw.edu::d55362e7-a148-41b1-9256-8fbf61ca92fd" providerId="AD" clId="Web-{D4F9DF56-5A71-963D-720D-79362902F0AD}" dt="2023-03-15T00:30:40.265" v="213"/>
          <ac:spMkLst>
            <pc:docMk/>
            <pc:sldMk cId="2066950634" sldId="270"/>
            <ac:spMk id="2" creationId="{8534AFAB-EFF4-FE33-19AE-736BCDA6A6E5}"/>
          </ac:spMkLst>
        </pc:spChg>
        <pc:spChg chg="mod ord">
          <ac:chgData name="Haige Zhu" userId="S::hzhu5@students.kennesaw.edu::d55362e7-a148-41b1-9256-8fbf61ca92fd" providerId="AD" clId="Web-{D4F9DF56-5A71-963D-720D-79362902F0AD}" dt="2023-03-15T00:30:40.265" v="213"/>
          <ac:spMkLst>
            <pc:docMk/>
            <pc:sldMk cId="2066950634" sldId="270"/>
            <ac:spMk id="3" creationId="{997D3C31-A549-60F1-C7A8-E7A9796565B5}"/>
          </ac:spMkLst>
        </pc:spChg>
        <pc:spChg chg="add del">
          <ac:chgData name="Haige Zhu" userId="S::hzhu5@students.kennesaw.edu::d55362e7-a148-41b1-9256-8fbf61ca92fd" providerId="AD" clId="Web-{D4F9DF56-5A71-963D-720D-79362902F0AD}" dt="2023-03-15T00:29:27.420" v="184"/>
          <ac:spMkLst>
            <pc:docMk/>
            <pc:sldMk cId="2066950634" sldId="270"/>
            <ac:spMk id="7" creationId="{F13C74B1-5B17-4795-BED0-7140497B445A}"/>
          </ac:spMkLst>
        </pc:spChg>
        <pc:spChg chg="add del">
          <ac:chgData name="Haige Zhu" userId="S::hzhu5@students.kennesaw.edu::d55362e7-a148-41b1-9256-8fbf61ca92fd" providerId="AD" clId="Web-{D4F9DF56-5A71-963D-720D-79362902F0AD}" dt="2023-03-15T00:17:58.471" v="87"/>
          <ac:spMkLst>
            <pc:docMk/>
            <pc:sldMk cId="2066950634" sldId="270"/>
            <ac:spMk id="8" creationId="{AD21898E-86C0-4C8A-A76C-DF33E844C87A}"/>
          </ac:spMkLst>
        </pc:spChg>
        <pc:spChg chg="add del">
          <ac:chgData name="Haige Zhu" userId="S::hzhu5@students.kennesaw.edu::d55362e7-a148-41b1-9256-8fbf61ca92fd" providerId="AD" clId="Web-{D4F9DF56-5A71-963D-720D-79362902F0AD}" dt="2023-03-15T00:17:58.471" v="87"/>
          <ac:spMkLst>
            <pc:docMk/>
            <pc:sldMk cId="2066950634" sldId="270"/>
            <ac:spMk id="10" creationId="{5C8F04BD-D093-45D0-B54C-50FDB308B4EE}"/>
          </ac:spMkLst>
        </pc:spChg>
        <pc:spChg chg="add del">
          <ac:chgData name="Haige Zhu" userId="S::hzhu5@students.kennesaw.edu::d55362e7-a148-41b1-9256-8fbf61ca92fd" providerId="AD" clId="Web-{D4F9DF56-5A71-963D-720D-79362902F0AD}" dt="2023-03-15T00:29:27.420" v="184"/>
          <ac:spMkLst>
            <pc:docMk/>
            <pc:sldMk cId="2066950634" sldId="270"/>
            <ac:spMk id="12" creationId="{D4974D33-8DC5-464E-8C6D-BE58F0669C17}"/>
          </ac:spMkLst>
        </pc:spChg>
        <pc:spChg chg="add del">
          <ac:chgData name="Haige Zhu" userId="S::hzhu5@students.kennesaw.edu::d55362e7-a148-41b1-9256-8fbf61ca92fd" providerId="AD" clId="Web-{D4F9DF56-5A71-963D-720D-79362902F0AD}" dt="2023-03-15T00:29:34.376" v="188"/>
          <ac:spMkLst>
            <pc:docMk/>
            <pc:sldMk cId="2066950634" sldId="270"/>
            <ac:spMk id="14" creationId="{E659831F-0D9A-4C63-9EBB-8435B85A440F}"/>
          </ac:spMkLst>
        </pc:spChg>
        <pc:spChg chg="add del">
          <ac:chgData name="Haige Zhu" userId="S::hzhu5@students.kennesaw.edu::d55362e7-a148-41b1-9256-8fbf61ca92fd" providerId="AD" clId="Web-{D4F9DF56-5A71-963D-720D-79362902F0AD}" dt="2023-03-15T00:17:42.533" v="82"/>
          <ac:spMkLst>
            <pc:docMk/>
            <pc:sldMk cId="2066950634" sldId="270"/>
            <ac:spMk id="15" creationId="{F13C74B1-5B17-4795-BED0-7140497B445A}"/>
          </ac:spMkLst>
        </pc:spChg>
        <pc:spChg chg="add del">
          <ac:chgData name="Haige Zhu" userId="S::hzhu5@students.kennesaw.edu::d55362e7-a148-41b1-9256-8fbf61ca92fd" providerId="AD" clId="Web-{D4F9DF56-5A71-963D-720D-79362902F0AD}" dt="2023-03-15T00:29:31.514" v="186"/>
          <ac:spMkLst>
            <pc:docMk/>
            <pc:sldMk cId="2066950634" sldId="270"/>
            <ac:spMk id="16" creationId="{3873B707-463F-40B0-8227-E8CC6C67EB25}"/>
          </ac:spMkLst>
        </pc:spChg>
        <pc:spChg chg="add del">
          <ac:chgData name="Haige Zhu" userId="S::hzhu5@students.kennesaw.edu::d55362e7-a148-41b1-9256-8fbf61ca92fd" providerId="AD" clId="Web-{D4F9DF56-5A71-963D-720D-79362902F0AD}" dt="2023-03-15T00:17:42.533" v="82"/>
          <ac:spMkLst>
            <pc:docMk/>
            <pc:sldMk cId="2066950634" sldId="270"/>
            <ac:spMk id="17" creationId="{D4974D33-8DC5-464E-8C6D-BE58F0669C17}"/>
          </ac:spMkLst>
        </pc:spChg>
        <pc:spChg chg="add del">
          <ac:chgData name="Haige Zhu" userId="S::hzhu5@students.kennesaw.edu::d55362e7-a148-41b1-9256-8fbf61ca92fd" providerId="AD" clId="Web-{D4F9DF56-5A71-963D-720D-79362902F0AD}" dt="2023-03-15T00:29:31.514" v="186"/>
          <ac:spMkLst>
            <pc:docMk/>
            <pc:sldMk cId="2066950634" sldId="270"/>
            <ac:spMk id="18" creationId="{C13237C8-E62C-4F0D-A318-BD6FB6C2D138}"/>
          </ac:spMkLst>
        </pc:spChg>
        <pc:spChg chg="add del">
          <ac:chgData name="Haige Zhu" userId="S::hzhu5@students.kennesaw.edu::d55362e7-a148-41b1-9256-8fbf61ca92fd" providerId="AD" clId="Web-{D4F9DF56-5A71-963D-720D-79362902F0AD}" dt="2023-03-15T00:17:45.799" v="84"/>
          <ac:spMkLst>
            <pc:docMk/>
            <pc:sldMk cId="2066950634" sldId="270"/>
            <ac:spMk id="19" creationId="{9A0D773F-7A7D-4DBB-9DEA-86BB8B8F4BC8}"/>
          </ac:spMkLst>
        </pc:spChg>
        <pc:spChg chg="add del">
          <ac:chgData name="Haige Zhu" userId="S::hzhu5@students.kennesaw.edu::d55362e7-a148-41b1-9256-8fbf61ca92fd" providerId="AD" clId="Web-{D4F9DF56-5A71-963D-720D-79362902F0AD}" dt="2023-03-15T00:17:45.799" v="84"/>
          <ac:spMkLst>
            <pc:docMk/>
            <pc:sldMk cId="2066950634" sldId="270"/>
            <ac:spMk id="20" creationId="{7FF47CB7-972F-479F-A36D-9E72D26EC8DA}"/>
          </ac:spMkLst>
        </pc:spChg>
        <pc:spChg chg="add del">
          <ac:chgData name="Haige Zhu" userId="S::hzhu5@students.kennesaw.edu::d55362e7-a148-41b1-9256-8fbf61ca92fd" providerId="AD" clId="Web-{D4F9DF56-5A71-963D-720D-79362902F0AD}" dt="2023-03-15T00:17:45.799" v="84"/>
          <ac:spMkLst>
            <pc:docMk/>
            <pc:sldMk cId="2066950634" sldId="270"/>
            <ac:spMk id="21" creationId="{0D153B68-5844-490D-8E67-F616D6D721CA}"/>
          </ac:spMkLst>
        </pc:spChg>
        <pc:spChg chg="add del">
          <ac:chgData name="Haige Zhu" userId="S::hzhu5@students.kennesaw.edu::d55362e7-a148-41b1-9256-8fbf61ca92fd" providerId="AD" clId="Web-{D4F9DF56-5A71-963D-720D-79362902F0AD}" dt="2023-03-15T00:29:31.514" v="186"/>
          <ac:spMkLst>
            <pc:docMk/>
            <pc:sldMk cId="2066950634" sldId="270"/>
            <ac:spMk id="22" creationId="{201CC55D-ED54-4C5C-95E6-10947BD1103B}"/>
          </ac:spMkLst>
        </pc:spChg>
        <pc:spChg chg="add del">
          <ac:chgData name="Haige Zhu" userId="S::hzhu5@students.kennesaw.edu::d55362e7-a148-41b1-9256-8fbf61ca92fd" providerId="AD" clId="Web-{D4F9DF56-5A71-963D-720D-79362902F0AD}" dt="2023-03-15T00:17:58.456" v="86"/>
          <ac:spMkLst>
            <pc:docMk/>
            <pc:sldMk cId="2066950634" sldId="270"/>
            <ac:spMk id="23" creationId="{04812C46-200A-4DEB-A05E-3ED6C68C2387}"/>
          </ac:spMkLst>
        </pc:spChg>
        <pc:spChg chg="add del">
          <ac:chgData name="Haige Zhu" userId="S::hzhu5@students.kennesaw.edu::d55362e7-a148-41b1-9256-8fbf61ca92fd" providerId="AD" clId="Web-{D4F9DF56-5A71-963D-720D-79362902F0AD}" dt="2023-03-15T00:17:58.456" v="86"/>
          <ac:spMkLst>
            <pc:docMk/>
            <pc:sldMk cId="2066950634" sldId="270"/>
            <ac:spMk id="24" creationId="{D1EA859B-E555-4109-94F3-6700E046E008}"/>
          </ac:spMkLst>
        </pc:spChg>
        <pc:spChg chg="add del">
          <ac:chgData name="Haige Zhu" userId="S::hzhu5@students.kennesaw.edu::d55362e7-a148-41b1-9256-8fbf61ca92fd" providerId="AD" clId="Web-{D4F9DF56-5A71-963D-720D-79362902F0AD}" dt="2023-03-15T00:18:28.456" v="89"/>
          <ac:spMkLst>
            <pc:docMk/>
            <pc:sldMk cId="2066950634" sldId="270"/>
            <ac:spMk id="26" creationId="{F13C74B1-5B17-4795-BED0-7140497B445A}"/>
          </ac:spMkLst>
        </pc:spChg>
        <pc:spChg chg="add del">
          <ac:chgData name="Haige Zhu" userId="S::hzhu5@students.kennesaw.edu::d55362e7-a148-41b1-9256-8fbf61ca92fd" providerId="AD" clId="Web-{D4F9DF56-5A71-963D-720D-79362902F0AD}" dt="2023-03-15T00:18:28.456" v="89"/>
          <ac:spMkLst>
            <pc:docMk/>
            <pc:sldMk cId="2066950634" sldId="270"/>
            <ac:spMk id="27" creationId="{D4974D33-8DC5-464E-8C6D-BE58F0669C17}"/>
          </ac:spMkLst>
        </pc:spChg>
        <pc:spChg chg="add del">
          <ac:chgData name="Haige Zhu" userId="S::hzhu5@students.kennesaw.edu::d55362e7-a148-41b1-9256-8fbf61ca92fd" providerId="AD" clId="Web-{D4F9DF56-5A71-963D-720D-79362902F0AD}" dt="2023-03-15T00:29:31.514" v="186"/>
          <ac:spMkLst>
            <pc:docMk/>
            <pc:sldMk cId="2066950634" sldId="270"/>
            <ac:spMk id="28" creationId="{19C9EAEA-39D0-4B0E-A0EB-51E7B26740B1}"/>
          </ac:spMkLst>
        </pc:spChg>
        <pc:spChg chg="add del">
          <ac:chgData name="Haige Zhu" userId="S::hzhu5@students.kennesaw.edu::d55362e7-a148-41b1-9256-8fbf61ca92fd" providerId="AD" clId="Web-{D4F9DF56-5A71-963D-720D-79362902F0AD}" dt="2023-03-15T00:29:34.376" v="188"/>
          <ac:spMkLst>
            <pc:docMk/>
            <pc:sldMk cId="2066950634" sldId="270"/>
            <ac:spMk id="30" creationId="{9D80C9EF-3CC6-4ECC-9C2D-9D0396C96ED9}"/>
          </ac:spMkLst>
        </pc:spChg>
        <pc:spChg chg="add del">
          <ac:chgData name="Haige Zhu" userId="S::hzhu5@students.kennesaw.edu::d55362e7-a148-41b1-9256-8fbf61ca92fd" providerId="AD" clId="Web-{D4F9DF56-5A71-963D-720D-79362902F0AD}" dt="2023-03-15T00:29:34.376" v="188"/>
          <ac:spMkLst>
            <pc:docMk/>
            <pc:sldMk cId="2066950634" sldId="270"/>
            <ac:spMk id="31" creationId="{5DA32751-37A2-45C0-BE94-63D375E27003}"/>
          </ac:spMkLst>
        </pc:spChg>
        <pc:spChg chg="add del">
          <ac:chgData name="Haige Zhu" userId="S::hzhu5@students.kennesaw.edu::d55362e7-a148-41b1-9256-8fbf61ca92fd" providerId="AD" clId="Web-{D4F9DF56-5A71-963D-720D-79362902F0AD}" dt="2023-03-15T00:18:49.176" v="90"/>
          <ac:spMkLst>
            <pc:docMk/>
            <pc:sldMk cId="2066950634" sldId="270"/>
            <ac:spMk id="32" creationId="{04812C46-200A-4DEB-A05E-3ED6C68C2387}"/>
          </ac:spMkLst>
        </pc:spChg>
        <pc:spChg chg="add del">
          <ac:chgData name="Haige Zhu" userId="S::hzhu5@students.kennesaw.edu::d55362e7-a148-41b1-9256-8fbf61ca92fd" providerId="AD" clId="Web-{D4F9DF56-5A71-963D-720D-79362902F0AD}" dt="2023-03-15T00:29:34.376" v="188"/>
          <ac:spMkLst>
            <pc:docMk/>
            <pc:sldMk cId="2066950634" sldId="270"/>
            <ac:spMk id="33" creationId="{5A55FBCD-CD42-40F5-8A1B-3203F9CAEEAA}"/>
          </ac:spMkLst>
        </pc:spChg>
        <pc:spChg chg="add del">
          <ac:chgData name="Haige Zhu" userId="S::hzhu5@students.kennesaw.edu::d55362e7-a148-41b1-9256-8fbf61ca92fd" providerId="AD" clId="Web-{D4F9DF56-5A71-963D-720D-79362902F0AD}" dt="2023-03-15T00:18:49.176" v="90"/>
          <ac:spMkLst>
            <pc:docMk/>
            <pc:sldMk cId="2066950634" sldId="270"/>
            <ac:spMk id="34" creationId="{D1EA859B-E555-4109-94F3-6700E046E008}"/>
          </ac:spMkLst>
        </pc:spChg>
        <pc:spChg chg="add del">
          <ac:chgData name="Haige Zhu" userId="S::hzhu5@students.kennesaw.edu::d55362e7-a148-41b1-9256-8fbf61ca92fd" providerId="AD" clId="Web-{D4F9DF56-5A71-963D-720D-79362902F0AD}" dt="2023-03-15T00:30:27.078" v="210"/>
          <ac:spMkLst>
            <pc:docMk/>
            <pc:sldMk cId="2066950634" sldId="270"/>
            <ac:spMk id="35" creationId="{F13C74B1-5B17-4795-BED0-7140497B445A}"/>
          </ac:spMkLst>
        </pc:spChg>
        <pc:spChg chg="add del">
          <ac:chgData name="Haige Zhu" userId="S::hzhu5@students.kennesaw.edu::d55362e7-a148-41b1-9256-8fbf61ca92fd" providerId="AD" clId="Web-{D4F9DF56-5A71-963D-720D-79362902F0AD}" dt="2023-03-15T00:30:27.078" v="210"/>
          <ac:spMkLst>
            <pc:docMk/>
            <pc:sldMk cId="2066950634" sldId="270"/>
            <ac:spMk id="36" creationId="{D4974D33-8DC5-464E-8C6D-BE58F0669C17}"/>
          </ac:spMkLst>
        </pc:spChg>
        <pc:spChg chg="add del">
          <ac:chgData name="Haige Zhu" userId="S::hzhu5@students.kennesaw.edu::d55362e7-a148-41b1-9256-8fbf61ca92fd" providerId="AD" clId="Web-{D4F9DF56-5A71-963D-720D-79362902F0AD}" dt="2023-03-15T00:30:24.624" v="207"/>
          <ac:spMkLst>
            <pc:docMk/>
            <pc:sldMk cId="2066950634" sldId="270"/>
            <ac:spMk id="38" creationId="{04812C46-200A-4DEB-A05E-3ED6C68C2387}"/>
          </ac:spMkLst>
        </pc:spChg>
        <pc:spChg chg="add del">
          <ac:chgData name="Haige Zhu" userId="S::hzhu5@students.kennesaw.edu::d55362e7-a148-41b1-9256-8fbf61ca92fd" providerId="AD" clId="Web-{D4F9DF56-5A71-963D-720D-79362902F0AD}" dt="2023-03-15T00:21:51.775" v="116"/>
          <ac:spMkLst>
            <pc:docMk/>
            <pc:sldMk cId="2066950634" sldId="270"/>
            <ac:spMk id="39" creationId="{117AB3D3-3C9C-4DED-809A-78734805B895}"/>
          </ac:spMkLst>
        </pc:spChg>
        <pc:spChg chg="add del">
          <ac:chgData name="Haige Zhu" userId="S::hzhu5@students.kennesaw.edu::d55362e7-a148-41b1-9256-8fbf61ca92fd" providerId="AD" clId="Web-{D4F9DF56-5A71-963D-720D-79362902F0AD}" dt="2023-03-15T00:30:24.624" v="207"/>
          <ac:spMkLst>
            <pc:docMk/>
            <pc:sldMk cId="2066950634" sldId="270"/>
            <ac:spMk id="40" creationId="{D1EA859B-E555-4109-94F3-6700E046E008}"/>
          </ac:spMkLst>
        </pc:spChg>
        <pc:spChg chg="add del">
          <ac:chgData name="Haige Zhu" userId="S::hzhu5@students.kennesaw.edu::d55362e7-a148-41b1-9256-8fbf61ca92fd" providerId="AD" clId="Web-{D4F9DF56-5A71-963D-720D-79362902F0AD}" dt="2023-03-15T00:21:51.775" v="116"/>
          <ac:spMkLst>
            <pc:docMk/>
            <pc:sldMk cId="2066950634" sldId="270"/>
            <ac:spMk id="41" creationId="{3A9A4357-BD1D-4622-A4FE-766E6AB8DE84}"/>
          </ac:spMkLst>
        </pc:spChg>
        <pc:spChg chg="add del">
          <ac:chgData name="Haige Zhu" userId="S::hzhu5@students.kennesaw.edu::d55362e7-a148-41b1-9256-8fbf61ca92fd" providerId="AD" clId="Web-{D4F9DF56-5A71-963D-720D-79362902F0AD}" dt="2023-03-15T00:30:27.078" v="209"/>
          <ac:spMkLst>
            <pc:docMk/>
            <pc:sldMk cId="2066950634" sldId="270"/>
            <ac:spMk id="42" creationId="{F13C74B1-5B17-4795-BED0-7140497B445A}"/>
          </ac:spMkLst>
        </pc:spChg>
        <pc:spChg chg="add del">
          <ac:chgData name="Haige Zhu" userId="S::hzhu5@students.kennesaw.edu::d55362e7-a148-41b1-9256-8fbf61ca92fd" providerId="AD" clId="Web-{D4F9DF56-5A71-963D-720D-79362902F0AD}" dt="2023-03-15T00:21:51.775" v="116"/>
          <ac:spMkLst>
            <pc:docMk/>
            <pc:sldMk cId="2066950634" sldId="270"/>
            <ac:spMk id="43" creationId="{E659831F-0D9A-4C63-9EBB-8435B85A440F}"/>
          </ac:spMkLst>
        </pc:spChg>
        <pc:spChg chg="add del">
          <ac:chgData name="Haige Zhu" userId="S::hzhu5@students.kennesaw.edu::d55362e7-a148-41b1-9256-8fbf61ca92fd" providerId="AD" clId="Web-{D4F9DF56-5A71-963D-720D-79362902F0AD}" dt="2023-03-15T00:30:27.078" v="209"/>
          <ac:spMkLst>
            <pc:docMk/>
            <pc:sldMk cId="2066950634" sldId="270"/>
            <ac:spMk id="44" creationId="{D4974D33-8DC5-464E-8C6D-BE58F0669C17}"/>
          </ac:spMkLst>
        </pc:spChg>
        <pc:spChg chg="add del">
          <ac:chgData name="Haige Zhu" userId="S::hzhu5@students.kennesaw.edu::d55362e7-a148-41b1-9256-8fbf61ca92fd" providerId="AD" clId="Web-{D4F9DF56-5A71-963D-720D-79362902F0AD}" dt="2023-03-15T00:21:51.775" v="116"/>
          <ac:spMkLst>
            <pc:docMk/>
            <pc:sldMk cId="2066950634" sldId="270"/>
            <ac:spMk id="45" creationId="{E6995CE5-F890-4ABA-82A2-26507CE8D2A3}"/>
          </ac:spMkLst>
        </pc:spChg>
        <pc:spChg chg="add del">
          <ac:chgData name="Haige Zhu" userId="S::hzhu5@students.kennesaw.edu::d55362e7-a148-41b1-9256-8fbf61ca92fd" providerId="AD" clId="Web-{D4F9DF56-5A71-963D-720D-79362902F0AD}" dt="2023-03-15T00:30:40.265" v="213"/>
          <ac:spMkLst>
            <pc:docMk/>
            <pc:sldMk cId="2066950634" sldId="270"/>
            <ac:spMk id="46" creationId="{FF81F8D5-515A-45DC-B296-30AB11F2C19F}"/>
          </ac:spMkLst>
        </pc:spChg>
        <pc:spChg chg="add del">
          <ac:chgData name="Haige Zhu" userId="S::hzhu5@students.kennesaw.edu::d55362e7-a148-41b1-9256-8fbf61ca92fd" providerId="AD" clId="Web-{D4F9DF56-5A71-963D-720D-79362902F0AD}" dt="2023-03-15T00:30:40.265" v="213"/>
          <ac:spMkLst>
            <pc:docMk/>
            <pc:sldMk cId="2066950634" sldId="270"/>
            <ac:spMk id="47" creationId="{CC552A98-EF7D-4D42-AB69-066B786AB55B}"/>
          </ac:spMkLst>
        </pc:spChg>
        <pc:spChg chg="add del">
          <ac:chgData name="Haige Zhu" userId="S::hzhu5@students.kennesaw.edu::d55362e7-a148-41b1-9256-8fbf61ca92fd" providerId="AD" clId="Web-{D4F9DF56-5A71-963D-720D-79362902F0AD}" dt="2023-03-15T00:30:40.265" v="213"/>
          <ac:spMkLst>
            <pc:docMk/>
            <pc:sldMk cId="2066950634" sldId="270"/>
            <ac:spMk id="48" creationId="{90464369-70FA-42AF-948F-80664CA7BFE5}"/>
          </ac:spMkLst>
        </pc:spChg>
        <pc:spChg chg="add del">
          <ac:chgData name="Haige Zhu" userId="S::hzhu5@students.kennesaw.edu::d55362e7-a148-41b1-9256-8fbf61ca92fd" providerId="AD" clId="Web-{D4F9DF56-5A71-963D-720D-79362902F0AD}" dt="2023-03-15T00:30:40.265" v="213"/>
          <ac:spMkLst>
            <pc:docMk/>
            <pc:sldMk cId="2066950634" sldId="270"/>
            <ac:spMk id="49" creationId="{A648176E-454C-437C-B0FC-9B82FCF32B24}"/>
          </ac:spMkLst>
        </pc:spChg>
        <pc:spChg chg="add del">
          <ac:chgData name="Haige Zhu" userId="S::hzhu5@students.kennesaw.edu::d55362e7-a148-41b1-9256-8fbf61ca92fd" providerId="AD" clId="Web-{D4F9DF56-5A71-963D-720D-79362902F0AD}" dt="2023-03-15T00:30:40.265" v="213"/>
          <ac:spMkLst>
            <pc:docMk/>
            <pc:sldMk cId="2066950634" sldId="270"/>
            <ac:spMk id="50" creationId="{A6604B49-AD5C-4590-B051-06C8222ECD99}"/>
          </ac:spMkLst>
        </pc:spChg>
        <pc:spChg chg="add">
          <ac:chgData name="Haige Zhu" userId="S::hzhu5@students.kennesaw.edu::d55362e7-a148-41b1-9256-8fbf61ca92fd" providerId="AD" clId="Web-{D4F9DF56-5A71-963D-720D-79362902F0AD}" dt="2023-03-15T00:30:40.265" v="213"/>
          <ac:spMkLst>
            <pc:docMk/>
            <pc:sldMk cId="2066950634" sldId="270"/>
            <ac:spMk id="55" creationId="{DBC6133C-0615-4CE4-9132-37E609A9BDFA}"/>
          </ac:spMkLst>
        </pc:spChg>
        <pc:spChg chg="add">
          <ac:chgData name="Haige Zhu" userId="S::hzhu5@students.kennesaw.edu::d55362e7-a148-41b1-9256-8fbf61ca92fd" providerId="AD" clId="Web-{D4F9DF56-5A71-963D-720D-79362902F0AD}" dt="2023-03-15T00:30:40.265" v="213"/>
          <ac:spMkLst>
            <pc:docMk/>
            <pc:sldMk cId="2066950634" sldId="270"/>
            <ac:spMk id="57" creationId="{169CC832-2974-4E8D-90ED-3E2941BA7336}"/>
          </ac:spMkLst>
        </pc:spChg>
        <pc:spChg chg="add">
          <ac:chgData name="Haige Zhu" userId="S::hzhu5@students.kennesaw.edu::d55362e7-a148-41b1-9256-8fbf61ca92fd" providerId="AD" clId="Web-{D4F9DF56-5A71-963D-720D-79362902F0AD}" dt="2023-03-15T00:30:40.265" v="213"/>
          <ac:spMkLst>
            <pc:docMk/>
            <pc:sldMk cId="2066950634" sldId="270"/>
            <ac:spMk id="59" creationId="{55222F96-971A-4F90-B841-6BAB416C7AC1}"/>
          </ac:spMkLst>
        </pc:spChg>
        <pc:spChg chg="add">
          <ac:chgData name="Haige Zhu" userId="S::hzhu5@students.kennesaw.edu::d55362e7-a148-41b1-9256-8fbf61ca92fd" providerId="AD" clId="Web-{D4F9DF56-5A71-963D-720D-79362902F0AD}" dt="2023-03-15T00:30:40.265" v="213"/>
          <ac:spMkLst>
            <pc:docMk/>
            <pc:sldMk cId="2066950634" sldId="270"/>
            <ac:spMk id="61" creationId="{08980754-6F4B-43C9-B9BE-127B6BED6586}"/>
          </ac:spMkLst>
        </pc:spChg>
        <pc:spChg chg="add">
          <ac:chgData name="Haige Zhu" userId="S::hzhu5@students.kennesaw.edu::d55362e7-a148-41b1-9256-8fbf61ca92fd" providerId="AD" clId="Web-{D4F9DF56-5A71-963D-720D-79362902F0AD}" dt="2023-03-15T00:30:40.265" v="213"/>
          <ac:spMkLst>
            <pc:docMk/>
            <pc:sldMk cId="2066950634" sldId="270"/>
            <ac:spMk id="63" creationId="{2C1BBA94-3F40-40AA-8BB9-E69E25E537C1}"/>
          </ac:spMkLst>
        </pc:spChg>
        <pc:grpChg chg="add del">
          <ac:chgData name="Haige Zhu" userId="S::hzhu5@students.kennesaw.edu::d55362e7-a148-41b1-9256-8fbf61ca92fd" providerId="AD" clId="Web-{D4F9DF56-5A71-963D-720D-79362902F0AD}" dt="2023-03-15T00:29:31.514" v="186"/>
          <ac:grpSpMkLst>
            <pc:docMk/>
            <pc:sldMk cId="2066950634" sldId="270"/>
            <ac:grpSpMk id="25" creationId="{1DE889C7-FAD6-4397-98E2-05D503484459}"/>
          </ac:grpSpMkLst>
        </pc:grpChg>
        <pc:picChg chg="add del">
          <ac:chgData name="Haige Zhu" userId="S::hzhu5@students.kennesaw.edu::d55362e7-a148-41b1-9256-8fbf61ca92fd" providerId="AD" clId="Web-{D4F9DF56-5A71-963D-720D-79362902F0AD}" dt="2023-03-15T00:17:18.408" v="77"/>
          <ac:picMkLst>
            <pc:docMk/>
            <pc:sldMk cId="2066950634" sldId="270"/>
            <ac:picMk id="4" creationId="{1B9A231A-B55B-2042-3E06-F025A599F103}"/>
          </ac:picMkLst>
        </pc:picChg>
        <pc:picChg chg="add del mod ord">
          <ac:chgData name="Haige Zhu" userId="S::hzhu5@students.kennesaw.edu::d55362e7-a148-41b1-9256-8fbf61ca92fd" providerId="AD" clId="Web-{D4F9DF56-5A71-963D-720D-79362902F0AD}" dt="2023-03-15T00:30:43.078" v="214"/>
          <ac:picMkLst>
            <pc:docMk/>
            <pc:sldMk cId="2066950634" sldId="270"/>
            <ac:picMk id="5" creationId="{5107F4DD-0699-601D-4DDD-00B5E559491F}"/>
          </ac:picMkLst>
        </pc:picChg>
        <pc:picChg chg="add mod">
          <ac:chgData name="Haige Zhu" userId="S::hzhu5@students.kennesaw.edu::d55362e7-a148-41b1-9256-8fbf61ca92fd" providerId="AD" clId="Web-{D4F9DF56-5A71-963D-720D-79362902F0AD}" dt="2023-03-15T00:31:15.001" v="223" actId="1076"/>
          <ac:picMkLst>
            <pc:docMk/>
            <pc:sldMk cId="2066950634" sldId="270"/>
            <ac:picMk id="6" creationId="{1F36DE11-AA4B-0937-BA8F-F6172D301474}"/>
          </ac:picMkLst>
        </pc:picChg>
      </pc:sldChg>
      <pc:sldChg chg="new del">
        <pc:chgData name="Haige Zhu" userId="S::hzhu5@students.kennesaw.edu::d55362e7-a148-41b1-9256-8fbf61ca92fd" providerId="AD" clId="Web-{D4F9DF56-5A71-963D-720D-79362902F0AD}" dt="2023-03-15T00:16:16.437" v="64"/>
        <pc:sldMkLst>
          <pc:docMk/>
          <pc:sldMk cId="3590039933" sldId="270"/>
        </pc:sldMkLst>
      </pc:sldChg>
      <pc:sldChg chg="addSp delSp modSp add mod replId setBg modClrScheme setClrOvrMap chgLayout">
        <pc:chgData name="Haige Zhu" userId="S::hzhu5@students.kennesaw.edu::d55362e7-a148-41b1-9256-8fbf61ca92fd" providerId="AD" clId="Web-{D4F9DF56-5A71-963D-720D-79362902F0AD}" dt="2023-03-15T00:28:31.231" v="167"/>
        <pc:sldMkLst>
          <pc:docMk/>
          <pc:sldMk cId="2302326910" sldId="271"/>
        </pc:sldMkLst>
        <pc:spChg chg="mod ord">
          <ac:chgData name="Haige Zhu" userId="S::hzhu5@students.kennesaw.edu::d55362e7-a148-41b1-9256-8fbf61ca92fd" providerId="AD" clId="Web-{D4F9DF56-5A71-963D-720D-79362902F0AD}" dt="2023-03-15T00:28:31.231" v="167"/>
          <ac:spMkLst>
            <pc:docMk/>
            <pc:sldMk cId="2302326910" sldId="271"/>
            <ac:spMk id="2" creationId="{8534AFAB-EFF4-FE33-19AE-736BCDA6A6E5}"/>
          </ac:spMkLst>
        </pc:spChg>
        <pc:spChg chg="mod ord">
          <ac:chgData name="Haige Zhu" userId="S::hzhu5@students.kennesaw.edu::d55362e7-a148-41b1-9256-8fbf61ca92fd" providerId="AD" clId="Web-{D4F9DF56-5A71-963D-720D-79362902F0AD}" dt="2023-03-15T00:28:31.231" v="167"/>
          <ac:spMkLst>
            <pc:docMk/>
            <pc:sldMk cId="2302326910" sldId="271"/>
            <ac:spMk id="3" creationId="{997D3C31-A549-60F1-C7A8-E7A9796565B5}"/>
          </ac:spMkLst>
        </pc:spChg>
        <pc:spChg chg="add del">
          <ac:chgData name="Haige Zhu" userId="S::hzhu5@students.kennesaw.edu::d55362e7-a148-41b1-9256-8fbf61ca92fd" providerId="AD" clId="Web-{D4F9DF56-5A71-963D-720D-79362902F0AD}" dt="2023-03-15T00:26:16.891" v="146"/>
          <ac:spMkLst>
            <pc:docMk/>
            <pc:sldMk cId="2302326910" sldId="271"/>
            <ac:spMk id="17" creationId="{56E9B3E6-E277-4D68-BA48-9CB43FFBD6E2}"/>
          </ac:spMkLst>
        </pc:spChg>
        <pc:spChg chg="add del">
          <ac:chgData name="Haige Zhu" userId="S::hzhu5@students.kennesaw.edu::d55362e7-a148-41b1-9256-8fbf61ca92fd" providerId="AD" clId="Web-{D4F9DF56-5A71-963D-720D-79362902F0AD}" dt="2023-03-15T00:26:16.891" v="146"/>
          <ac:spMkLst>
            <pc:docMk/>
            <pc:sldMk cId="2302326910" sldId="271"/>
            <ac:spMk id="24" creationId="{D5B0017B-2ECA-49AF-B397-DC140825DF8D}"/>
          </ac:spMkLst>
        </pc:spChg>
        <pc:spChg chg="add del">
          <ac:chgData name="Haige Zhu" userId="S::hzhu5@students.kennesaw.edu::d55362e7-a148-41b1-9256-8fbf61ca92fd" providerId="AD" clId="Web-{D4F9DF56-5A71-963D-720D-79362902F0AD}" dt="2023-03-15T00:26:13.750" v="143"/>
          <ac:spMkLst>
            <pc:docMk/>
            <pc:sldMk cId="2302326910" sldId="271"/>
            <ac:spMk id="31" creationId="{9A724DBA-D2D9-471E-8ED7-2015DDD950DF}"/>
          </ac:spMkLst>
        </pc:spChg>
        <pc:spChg chg="add del">
          <ac:chgData name="Haige Zhu" userId="S::hzhu5@students.kennesaw.edu::d55362e7-a148-41b1-9256-8fbf61ca92fd" providerId="AD" clId="Web-{D4F9DF56-5A71-963D-720D-79362902F0AD}" dt="2023-03-15T00:26:13.750" v="143"/>
          <ac:spMkLst>
            <pc:docMk/>
            <pc:sldMk cId="2302326910" sldId="271"/>
            <ac:spMk id="33" creationId="{08980754-6F4B-43C9-B9BE-127B6BED6586}"/>
          </ac:spMkLst>
        </pc:spChg>
        <pc:spChg chg="add del">
          <ac:chgData name="Haige Zhu" userId="S::hzhu5@students.kennesaw.edu::d55362e7-a148-41b1-9256-8fbf61ca92fd" providerId="AD" clId="Web-{D4F9DF56-5A71-963D-720D-79362902F0AD}" dt="2023-03-15T00:26:13.750" v="143"/>
          <ac:spMkLst>
            <pc:docMk/>
            <pc:sldMk cId="2302326910" sldId="271"/>
            <ac:spMk id="35" creationId="{2C1BBA94-3F40-40AA-8BB9-E69E25E537C1}"/>
          </ac:spMkLst>
        </pc:spChg>
        <pc:spChg chg="add del">
          <ac:chgData name="Haige Zhu" userId="S::hzhu5@students.kennesaw.edu::d55362e7-a148-41b1-9256-8fbf61ca92fd" providerId="AD" clId="Web-{D4F9DF56-5A71-963D-720D-79362902F0AD}" dt="2023-03-15T00:26:13.750" v="143"/>
          <ac:spMkLst>
            <pc:docMk/>
            <pc:sldMk cId="2302326910" sldId="271"/>
            <ac:spMk id="37" creationId="{169CC832-2974-4E8D-90ED-3E2941BA7336}"/>
          </ac:spMkLst>
        </pc:spChg>
        <pc:spChg chg="add del">
          <ac:chgData name="Haige Zhu" userId="S::hzhu5@students.kennesaw.edu::d55362e7-a148-41b1-9256-8fbf61ca92fd" providerId="AD" clId="Web-{D4F9DF56-5A71-963D-720D-79362902F0AD}" dt="2023-03-15T00:26:13.750" v="143"/>
          <ac:spMkLst>
            <pc:docMk/>
            <pc:sldMk cId="2302326910" sldId="271"/>
            <ac:spMk id="39" creationId="{55222F96-971A-4F90-B841-6BAB416C7AC1}"/>
          </ac:spMkLst>
        </pc:spChg>
        <pc:spChg chg="add del">
          <ac:chgData name="Haige Zhu" userId="S::hzhu5@students.kennesaw.edu::d55362e7-a148-41b1-9256-8fbf61ca92fd" providerId="AD" clId="Web-{D4F9DF56-5A71-963D-720D-79362902F0AD}" dt="2023-03-15T00:26:16.876" v="145"/>
          <ac:spMkLst>
            <pc:docMk/>
            <pc:sldMk cId="2302326910" sldId="271"/>
            <ac:spMk id="41" creationId="{058A14AF-9FB5-4CC7-BA35-E8E85D3EDF0E}"/>
          </ac:spMkLst>
        </pc:spChg>
        <pc:spChg chg="add del">
          <ac:chgData name="Haige Zhu" userId="S::hzhu5@students.kennesaw.edu::d55362e7-a148-41b1-9256-8fbf61ca92fd" providerId="AD" clId="Web-{D4F9DF56-5A71-963D-720D-79362902F0AD}" dt="2023-03-15T00:26:16.876" v="145"/>
          <ac:spMkLst>
            <pc:docMk/>
            <pc:sldMk cId="2302326910" sldId="271"/>
            <ac:spMk id="42" creationId="{3A9A4357-BD1D-4622-A4FE-766E6AB8DE84}"/>
          </ac:spMkLst>
        </pc:spChg>
        <pc:spChg chg="add del">
          <ac:chgData name="Haige Zhu" userId="S::hzhu5@students.kennesaw.edu::d55362e7-a148-41b1-9256-8fbf61ca92fd" providerId="AD" clId="Web-{D4F9DF56-5A71-963D-720D-79362902F0AD}" dt="2023-03-15T00:26:16.876" v="145"/>
          <ac:spMkLst>
            <pc:docMk/>
            <pc:sldMk cId="2302326910" sldId="271"/>
            <ac:spMk id="43" creationId="{E659831F-0D9A-4C63-9EBB-8435B85A440F}"/>
          </ac:spMkLst>
        </pc:spChg>
        <pc:spChg chg="add del">
          <ac:chgData name="Haige Zhu" userId="S::hzhu5@students.kennesaw.edu::d55362e7-a148-41b1-9256-8fbf61ca92fd" providerId="AD" clId="Web-{D4F9DF56-5A71-963D-720D-79362902F0AD}" dt="2023-03-15T00:26:16.876" v="145"/>
          <ac:spMkLst>
            <pc:docMk/>
            <pc:sldMk cId="2302326910" sldId="271"/>
            <ac:spMk id="44" creationId="{E6995CE5-F890-4ABA-82A2-26507CE8D2A3}"/>
          </ac:spMkLst>
        </pc:spChg>
        <pc:spChg chg="add del">
          <ac:chgData name="Haige Zhu" userId="S::hzhu5@students.kennesaw.edu::d55362e7-a148-41b1-9256-8fbf61ca92fd" providerId="AD" clId="Web-{D4F9DF56-5A71-963D-720D-79362902F0AD}" dt="2023-03-15T00:28:31.231" v="167"/>
          <ac:spMkLst>
            <pc:docMk/>
            <pc:sldMk cId="2302326910" sldId="271"/>
            <ac:spMk id="46" creationId="{9A724DBA-D2D9-471E-8ED7-2015DDD950DF}"/>
          </ac:spMkLst>
        </pc:spChg>
        <pc:spChg chg="add del">
          <ac:chgData name="Haige Zhu" userId="S::hzhu5@students.kennesaw.edu::d55362e7-a148-41b1-9256-8fbf61ca92fd" providerId="AD" clId="Web-{D4F9DF56-5A71-963D-720D-79362902F0AD}" dt="2023-03-15T00:28:31.231" v="167"/>
          <ac:spMkLst>
            <pc:docMk/>
            <pc:sldMk cId="2302326910" sldId="271"/>
            <ac:spMk id="47" creationId="{08980754-6F4B-43C9-B9BE-127B6BED6586}"/>
          </ac:spMkLst>
        </pc:spChg>
        <pc:spChg chg="add del">
          <ac:chgData name="Haige Zhu" userId="S::hzhu5@students.kennesaw.edu::d55362e7-a148-41b1-9256-8fbf61ca92fd" providerId="AD" clId="Web-{D4F9DF56-5A71-963D-720D-79362902F0AD}" dt="2023-03-15T00:28:31.231" v="167"/>
          <ac:spMkLst>
            <pc:docMk/>
            <pc:sldMk cId="2302326910" sldId="271"/>
            <ac:spMk id="48" creationId="{2C1BBA94-3F40-40AA-8BB9-E69E25E537C1}"/>
          </ac:spMkLst>
        </pc:spChg>
        <pc:spChg chg="add del">
          <ac:chgData name="Haige Zhu" userId="S::hzhu5@students.kennesaw.edu::d55362e7-a148-41b1-9256-8fbf61ca92fd" providerId="AD" clId="Web-{D4F9DF56-5A71-963D-720D-79362902F0AD}" dt="2023-03-15T00:28:31.231" v="167"/>
          <ac:spMkLst>
            <pc:docMk/>
            <pc:sldMk cId="2302326910" sldId="271"/>
            <ac:spMk id="49" creationId="{169CC832-2974-4E8D-90ED-3E2941BA7336}"/>
          </ac:spMkLst>
        </pc:spChg>
        <pc:spChg chg="add del">
          <ac:chgData name="Haige Zhu" userId="S::hzhu5@students.kennesaw.edu::d55362e7-a148-41b1-9256-8fbf61ca92fd" providerId="AD" clId="Web-{D4F9DF56-5A71-963D-720D-79362902F0AD}" dt="2023-03-15T00:28:31.231" v="167"/>
          <ac:spMkLst>
            <pc:docMk/>
            <pc:sldMk cId="2302326910" sldId="271"/>
            <ac:spMk id="50" creationId="{55222F96-971A-4F90-B841-6BAB416C7AC1}"/>
          </ac:spMkLst>
        </pc:spChg>
        <pc:spChg chg="add">
          <ac:chgData name="Haige Zhu" userId="S::hzhu5@students.kennesaw.edu::d55362e7-a148-41b1-9256-8fbf61ca92fd" providerId="AD" clId="Web-{D4F9DF56-5A71-963D-720D-79362902F0AD}" dt="2023-03-15T00:28:31.231" v="167"/>
          <ac:spMkLst>
            <pc:docMk/>
            <pc:sldMk cId="2302326910" sldId="271"/>
            <ac:spMk id="55" creationId="{700E0F77-E936-4985-B7B1-B9823486AC33}"/>
          </ac:spMkLst>
        </pc:spChg>
        <pc:spChg chg="add">
          <ac:chgData name="Haige Zhu" userId="S::hzhu5@students.kennesaw.edu::d55362e7-a148-41b1-9256-8fbf61ca92fd" providerId="AD" clId="Web-{D4F9DF56-5A71-963D-720D-79362902F0AD}" dt="2023-03-15T00:28:31.231" v="167"/>
          <ac:spMkLst>
            <pc:docMk/>
            <pc:sldMk cId="2302326910" sldId="271"/>
            <ac:spMk id="57" creationId="{95C8260E-968F-44E8-A823-ABB431311926}"/>
          </ac:spMkLst>
        </pc:spChg>
        <pc:spChg chg="add">
          <ac:chgData name="Haige Zhu" userId="S::hzhu5@students.kennesaw.edu::d55362e7-a148-41b1-9256-8fbf61ca92fd" providerId="AD" clId="Web-{D4F9DF56-5A71-963D-720D-79362902F0AD}" dt="2023-03-15T00:28:31.231" v="167"/>
          <ac:spMkLst>
            <pc:docMk/>
            <pc:sldMk cId="2302326910" sldId="271"/>
            <ac:spMk id="59" creationId="{2C1BBA94-3F40-40AA-8BB9-E69E25E537C1}"/>
          </ac:spMkLst>
        </pc:spChg>
        <pc:spChg chg="add">
          <ac:chgData name="Haige Zhu" userId="S::hzhu5@students.kennesaw.edu::d55362e7-a148-41b1-9256-8fbf61ca92fd" providerId="AD" clId="Web-{D4F9DF56-5A71-963D-720D-79362902F0AD}" dt="2023-03-15T00:28:31.231" v="167"/>
          <ac:spMkLst>
            <pc:docMk/>
            <pc:sldMk cId="2302326910" sldId="271"/>
            <ac:spMk id="61" creationId="{FE43805F-24A6-46A4-B19B-54F28347355C}"/>
          </ac:spMkLst>
        </pc:spChg>
        <pc:grpChg chg="add del">
          <ac:chgData name="Haige Zhu" userId="S::hzhu5@students.kennesaw.edu::d55362e7-a148-41b1-9256-8fbf61ca92fd" providerId="AD" clId="Web-{D4F9DF56-5A71-963D-720D-79362902F0AD}" dt="2023-03-15T00:26:16.891" v="146"/>
          <ac:grpSpMkLst>
            <pc:docMk/>
            <pc:sldMk cId="2302326910" sldId="271"/>
            <ac:grpSpMk id="19" creationId="{AE1C45F0-260A-458C-96ED-C1F6D2151219}"/>
          </ac:grpSpMkLst>
        </pc:grpChg>
        <pc:graphicFrameChg chg="del mod">
          <ac:chgData name="Haige Zhu" userId="S::hzhu5@students.kennesaw.edu::d55362e7-a148-41b1-9256-8fbf61ca92fd" providerId="AD" clId="Web-{D4F9DF56-5A71-963D-720D-79362902F0AD}" dt="2023-03-15T00:26:05.360" v="141"/>
          <ac:graphicFrameMkLst>
            <pc:docMk/>
            <pc:sldMk cId="2302326910" sldId="271"/>
            <ac:graphicFrameMk id="12" creationId="{4C21A550-4834-41BF-D945-730B5BA758C2}"/>
          </ac:graphicFrameMkLst>
        </pc:graphicFrameChg>
        <pc:picChg chg="mod">
          <ac:chgData name="Haige Zhu" userId="S::hzhu5@students.kennesaw.edu::d55362e7-a148-41b1-9256-8fbf61ca92fd" providerId="AD" clId="Web-{D4F9DF56-5A71-963D-720D-79362902F0AD}" dt="2023-03-15T00:28:31.231" v="167"/>
          <ac:picMkLst>
            <pc:docMk/>
            <pc:sldMk cId="2302326910" sldId="271"/>
            <ac:picMk id="4" creationId="{8BDDDE8E-26EA-DD30-0DA1-AEE78D4AE4A8}"/>
          </ac:picMkLst>
        </pc:picChg>
        <pc:cxnChg chg="add del">
          <ac:chgData name="Haige Zhu" userId="S::hzhu5@students.kennesaw.edu::d55362e7-a148-41b1-9256-8fbf61ca92fd" providerId="AD" clId="Web-{D4F9DF56-5A71-963D-720D-79362902F0AD}" dt="2023-03-15T00:26:16.891" v="146"/>
          <ac:cxnSpMkLst>
            <pc:docMk/>
            <pc:sldMk cId="2302326910" sldId="271"/>
            <ac:cxnSpMk id="26" creationId="{6CF1BAF6-AD41-4082-B212-8A1F9A2E8779}"/>
          </ac:cxnSpMkLst>
        </pc:cxnChg>
      </pc:sldChg>
      <pc:sldChg chg="modSp add del mod replId modClrScheme chgLayout">
        <pc:chgData name="Haige Zhu" userId="S::hzhu5@students.kennesaw.edu::d55362e7-a148-41b1-9256-8fbf61ca92fd" providerId="AD" clId="Web-{D4F9DF56-5A71-963D-720D-79362902F0AD}" dt="2023-03-15T00:27:41.112" v="164"/>
        <pc:sldMkLst>
          <pc:docMk/>
          <pc:sldMk cId="1221610347" sldId="272"/>
        </pc:sldMkLst>
        <pc:spChg chg="mod ord">
          <ac:chgData name="Haige Zhu" userId="S::hzhu5@students.kennesaw.edu::d55362e7-a148-41b1-9256-8fbf61ca92fd" providerId="AD" clId="Web-{D4F9DF56-5A71-963D-720D-79362902F0AD}" dt="2023-03-15T00:25:43.296" v="139"/>
          <ac:spMkLst>
            <pc:docMk/>
            <pc:sldMk cId="1221610347" sldId="272"/>
            <ac:spMk id="2" creationId="{8534AFAB-EFF4-FE33-19AE-736BCDA6A6E5}"/>
          </ac:spMkLst>
        </pc:spChg>
        <pc:spChg chg="mod ord">
          <ac:chgData name="Haige Zhu" userId="S::hzhu5@students.kennesaw.edu::d55362e7-a148-41b1-9256-8fbf61ca92fd" providerId="AD" clId="Web-{D4F9DF56-5A71-963D-720D-79362902F0AD}" dt="2023-03-15T00:25:43.296" v="139"/>
          <ac:spMkLst>
            <pc:docMk/>
            <pc:sldMk cId="1221610347" sldId="272"/>
            <ac:spMk id="3" creationId="{997D3C31-A549-60F1-C7A8-E7A9796565B5}"/>
          </ac:spMkLst>
        </pc:spChg>
      </pc:sldChg>
      <pc:sldChg chg="modSp add replId">
        <pc:chgData name="Haige Zhu" userId="S::hzhu5@students.kennesaw.edu::d55362e7-a148-41b1-9256-8fbf61ca92fd" providerId="AD" clId="Web-{D4F9DF56-5A71-963D-720D-79362902F0AD}" dt="2023-03-15T00:34:49.163" v="233" actId="20577"/>
        <pc:sldMkLst>
          <pc:docMk/>
          <pc:sldMk cId="1274976707" sldId="272"/>
        </pc:sldMkLst>
        <pc:spChg chg="mod">
          <ac:chgData name="Haige Zhu" userId="S::hzhu5@students.kennesaw.edu::d55362e7-a148-41b1-9256-8fbf61ca92fd" providerId="AD" clId="Web-{D4F9DF56-5A71-963D-720D-79362902F0AD}" dt="2023-03-15T00:34:49.163" v="233" actId="20577"/>
          <ac:spMkLst>
            <pc:docMk/>
            <pc:sldMk cId="1274976707" sldId="272"/>
            <ac:spMk id="2" creationId="{8534AFAB-EFF4-FE33-19AE-736BCDA6A6E5}"/>
          </ac:spMkLst>
        </pc:spChg>
      </pc:sldChg>
      <pc:sldMasterChg chg="add del addSldLayout delSldLayout">
        <pc:chgData name="Haige Zhu" userId="S::hzhu5@students.kennesaw.edu::d55362e7-a148-41b1-9256-8fbf61ca92fd" providerId="AD" clId="Web-{D4F9DF56-5A71-963D-720D-79362902F0AD}" dt="2023-03-15T00:21:51.775" v="116"/>
        <pc:sldMasterMkLst>
          <pc:docMk/>
          <pc:sldMasterMk cId="2460954070" sldId="2147483660"/>
        </pc:sldMasterMkLst>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2385387890" sldId="2147483661"/>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949138452" sldId="2147483662"/>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2591524520" sldId="2147483663"/>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1203092039" sldId="2147483664"/>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3733172339" sldId="2147483665"/>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3210312558" sldId="2147483666"/>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3146388984" sldId="2147483667"/>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3171841454" sldId="2147483668"/>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1718958274" sldId="2147483669"/>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2202905451" sldId="2147483670"/>
          </pc:sldLayoutMkLst>
        </pc:sldLayoutChg>
        <pc:sldLayoutChg chg="add del">
          <pc:chgData name="Haige Zhu" userId="S::hzhu5@students.kennesaw.edu::d55362e7-a148-41b1-9256-8fbf61ca92fd" providerId="AD" clId="Web-{D4F9DF56-5A71-963D-720D-79362902F0AD}" dt="2023-03-15T00:21:51.775" v="116"/>
          <pc:sldLayoutMkLst>
            <pc:docMk/>
            <pc:sldMasterMk cId="2460954070" sldId="2147483660"/>
            <pc:sldLayoutMk cId="3479445657" sldId="2147483671"/>
          </pc:sldLayoutMkLst>
        </pc:sldLayoutChg>
      </pc:sldMasterChg>
      <pc:sldMasterChg chg="add del addSldLayout delSldLayout modSldLayout">
        <pc:chgData name="Haige Zhu" userId="S::hzhu5@students.kennesaw.edu::d55362e7-a148-41b1-9256-8fbf61ca92fd" providerId="AD" clId="Web-{D4F9DF56-5A71-963D-720D-79362902F0AD}" dt="2023-03-15T00:24:30.638" v="130"/>
        <pc:sldMasterMkLst>
          <pc:docMk/>
          <pc:sldMasterMk cId="3116156576" sldId="2147483672"/>
        </pc:sldMasterMkLst>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1794060561" sldId="2147483673"/>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1092705111" sldId="2147483674"/>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1997160106" sldId="2147483675"/>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1541077866" sldId="2147483676"/>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2036552448" sldId="2147483677"/>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235024346" sldId="2147483678"/>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2841592026" sldId="2147483679"/>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3702383072" sldId="2147483680"/>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3782381129" sldId="2147483681"/>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2656311528" sldId="2147483682"/>
          </pc:sldLayoutMkLst>
        </pc:sldLayoutChg>
        <pc:sldLayoutChg chg="add del mod replId">
          <pc:chgData name="Haige Zhu" userId="S::hzhu5@students.kennesaw.edu::d55362e7-a148-41b1-9256-8fbf61ca92fd" providerId="AD" clId="Web-{D4F9DF56-5A71-963D-720D-79362902F0AD}" dt="2023-03-15T00:24:30.638" v="130"/>
          <pc:sldLayoutMkLst>
            <pc:docMk/>
            <pc:sldMasterMk cId="3116156576" sldId="2147483672"/>
            <pc:sldLayoutMk cId="3123002965" sldId="2147483683"/>
          </pc:sldLayoutMkLst>
        </pc:sldLayoutChg>
      </pc:sldMasterChg>
      <pc:sldMasterChg chg="add del addSldLayout delSldLayout modSldLayout">
        <pc:chgData name="Haige Zhu" userId="S::hzhu5@students.kennesaw.edu::d55362e7-a148-41b1-9256-8fbf61ca92fd" providerId="AD" clId="Web-{D4F9DF56-5A71-963D-720D-79362902F0AD}" dt="2023-03-15T00:21:27.602" v="115"/>
        <pc:sldMasterMkLst>
          <pc:docMk/>
          <pc:sldMasterMk cId="3387015264" sldId="2147483672"/>
        </pc:sldMasterMkLst>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2868867717" sldId="2147483673"/>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3063531386" sldId="2147483674"/>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4086202510" sldId="2147483675"/>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468657511" sldId="2147483676"/>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3878293869" sldId="2147483677"/>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1854478672" sldId="2147483678"/>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1999686066" sldId="2147483679"/>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1807653049" sldId="2147483680"/>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2218531142" sldId="2147483681"/>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1611514328" sldId="2147483682"/>
          </pc:sldLayoutMkLst>
        </pc:sldLayoutChg>
        <pc:sldLayoutChg chg="add del mod replId">
          <pc:chgData name="Haige Zhu" userId="S::hzhu5@students.kennesaw.edu::d55362e7-a148-41b1-9256-8fbf61ca92fd" providerId="AD" clId="Web-{D4F9DF56-5A71-963D-720D-79362902F0AD}" dt="2023-03-15T00:21:27.602" v="115"/>
          <pc:sldLayoutMkLst>
            <pc:docMk/>
            <pc:sldMasterMk cId="3387015264" sldId="2147483672"/>
            <pc:sldLayoutMk cId="1057331876" sldId="2147483683"/>
          </pc:sldLayoutMkLst>
        </pc:sldLayoutChg>
      </pc:sldMasterChg>
      <pc:sldMasterChg chg="add del addSldLayout delSldLayout modSldLayout">
        <pc:chgData name="Haige Zhu" userId="S::hzhu5@students.kennesaw.edu::d55362e7-a148-41b1-9256-8fbf61ca92fd" providerId="AD" clId="Web-{D4F9DF56-5A71-963D-720D-79362902F0AD}" dt="2023-03-15T00:24:36.857" v="131"/>
        <pc:sldMasterMkLst>
          <pc:docMk/>
          <pc:sldMasterMk cId="385150539" sldId="2147483684"/>
        </pc:sldMasterMkLst>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4282079203" sldId="2147483685"/>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582884485" sldId="2147483686"/>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3627457143" sldId="2147483687"/>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1328170119" sldId="2147483688"/>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2036783168" sldId="2147483689"/>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4178350438" sldId="2147483690"/>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1742981503" sldId="2147483691"/>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446367867" sldId="2147483692"/>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1828311576" sldId="2147483693"/>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2106577519" sldId="2147483694"/>
          </pc:sldLayoutMkLst>
        </pc:sldLayoutChg>
        <pc:sldLayoutChg chg="add del mod replId">
          <pc:chgData name="Haige Zhu" userId="S::hzhu5@students.kennesaw.edu::d55362e7-a148-41b1-9256-8fbf61ca92fd" providerId="AD" clId="Web-{D4F9DF56-5A71-963D-720D-79362902F0AD}" dt="2023-03-15T00:24:36.857" v="131"/>
          <pc:sldLayoutMkLst>
            <pc:docMk/>
            <pc:sldMasterMk cId="385150539" sldId="2147483684"/>
            <pc:sldLayoutMk cId="891971858" sldId="2147483695"/>
          </pc:sldLayoutMkLst>
        </pc:sldLayoutChg>
      </pc:sldMasterChg>
      <pc:sldMasterChg chg="add del addSldLayout delSldLayout modSldLayout">
        <pc:chgData name="Haige Zhu" userId="S::hzhu5@students.kennesaw.edu::d55362e7-a148-41b1-9256-8fbf61ca92fd" providerId="AD" clId="Web-{D4F9DF56-5A71-963D-720D-79362902F0AD}" dt="2023-03-15T00:24:56.780" v="137"/>
        <pc:sldMasterMkLst>
          <pc:docMk/>
          <pc:sldMasterMk cId="2011954746" sldId="2147483696"/>
        </pc:sldMasterMkLst>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1674214310" sldId="2147483697"/>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2742796003" sldId="2147483698"/>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2275262360" sldId="2147483699"/>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2900216382" sldId="2147483700"/>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3831206522" sldId="2147483701"/>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3518760411" sldId="2147483702"/>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2751665089" sldId="2147483703"/>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1991673406" sldId="2147483704"/>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145867323" sldId="2147483705"/>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3575266569" sldId="2147483706"/>
          </pc:sldLayoutMkLst>
        </pc:sldLayoutChg>
        <pc:sldLayoutChg chg="add del mod replId">
          <pc:chgData name="Haige Zhu" userId="S::hzhu5@students.kennesaw.edu::d55362e7-a148-41b1-9256-8fbf61ca92fd" providerId="AD" clId="Web-{D4F9DF56-5A71-963D-720D-79362902F0AD}" dt="2023-03-15T00:24:56.780" v="137"/>
          <pc:sldLayoutMkLst>
            <pc:docMk/>
            <pc:sldMasterMk cId="2011954746" sldId="2147483696"/>
            <pc:sldLayoutMk cId="4002113940" sldId="2147483707"/>
          </pc:sldLayoutMkLst>
        </pc:sldLayoutChg>
      </pc:sldMasterChg>
      <pc:sldMasterChg chg="add del addSldLayout delSldLayout modSldLayout">
        <pc:chgData name="Haige Zhu" userId="S::hzhu5@students.kennesaw.edu::d55362e7-a148-41b1-9256-8fbf61ca92fd" providerId="AD" clId="Web-{D4F9DF56-5A71-963D-720D-79362902F0AD}" dt="2023-03-15T00:25:10.764" v="138"/>
        <pc:sldMasterMkLst>
          <pc:docMk/>
          <pc:sldMasterMk cId="3943920223" sldId="2147483708"/>
        </pc:sldMasterMkLst>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368949206" sldId="2147483709"/>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1455258902" sldId="2147483710"/>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44093717" sldId="2147483711"/>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1904358383" sldId="2147483712"/>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4054147137" sldId="2147483713"/>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4160809228" sldId="2147483714"/>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4264023174" sldId="2147483715"/>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4155047244" sldId="2147483716"/>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2213369983" sldId="2147483717"/>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568484261" sldId="2147483718"/>
          </pc:sldLayoutMkLst>
        </pc:sldLayoutChg>
        <pc:sldLayoutChg chg="add del mod replId">
          <pc:chgData name="Haige Zhu" userId="S::hzhu5@students.kennesaw.edu::d55362e7-a148-41b1-9256-8fbf61ca92fd" providerId="AD" clId="Web-{D4F9DF56-5A71-963D-720D-79362902F0AD}" dt="2023-03-15T00:25:10.764" v="138"/>
          <pc:sldLayoutMkLst>
            <pc:docMk/>
            <pc:sldMasterMk cId="3943920223" sldId="2147483708"/>
            <pc:sldLayoutMk cId="1723615183" sldId="2147483719"/>
          </pc:sldLayoutMkLst>
        </pc:sldLayoutChg>
      </pc:sldMasterChg>
      <pc:sldMasterChg chg="add del addSldLayout delSldLayout modSldLayout">
        <pc:chgData name="Haige Zhu" userId="S::hzhu5@students.kennesaw.edu::d55362e7-a148-41b1-9256-8fbf61ca92fd" providerId="AD" clId="Web-{D4F9DF56-5A71-963D-720D-79362902F0AD}" dt="2023-03-15T00:25:43.296" v="139"/>
        <pc:sldMasterMkLst>
          <pc:docMk/>
          <pc:sldMasterMk cId="185930968" sldId="2147483720"/>
        </pc:sldMasterMkLst>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1112641978" sldId="2147483721"/>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595587066" sldId="2147483722"/>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685931628" sldId="2147483723"/>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403510088" sldId="2147483724"/>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30567629" sldId="2147483725"/>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656151861" sldId="2147483726"/>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634063179" sldId="2147483727"/>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21813700" sldId="2147483728"/>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074337722" sldId="2147483729"/>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548216525" sldId="2147483730"/>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1555782334" sldId="2147483731"/>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1071487789" sldId="2147483732"/>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647531843" sldId="2147483733"/>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1093826420" sldId="2147483734"/>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2971186082" sldId="2147483735"/>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799397786" sldId="2147483736"/>
          </pc:sldLayoutMkLst>
        </pc:sldLayoutChg>
        <pc:sldLayoutChg chg="add del mod replId">
          <pc:chgData name="Haige Zhu" userId="S::hzhu5@students.kennesaw.edu::d55362e7-a148-41b1-9256-8fbf61ca92fd" providerId="AD" clId="Web-{D4F9DF56-5A71-963D-720D-79362902F0AD}" dt="2023-03-15T00:25:43.296" v="139"/>
          <pc:sldLayoutMkLst>
            <pc:docMk/>
            <pc:sldMasterMk cId="185930968" sldId="2147483720"/>
            <pc:sldLayoutMk cId="4091706302" sldId="2147483737"/>
          </pc:sldLayoutMkLst>
        </pc:sldLayoutChg>
      </pc:sldMasterChg>
      <pc:sldMasterChg chg="add addSldLayout modSldLayout">
        <pc:chgData name="Haige Zhu" userId="S::hzhu5@students.kennesaw.edu::d55362e7-a148-41b1-9256-8fbf61ca92fd" providerId="AD" clId="Web-{D4F9DF56-5A71-963D-720D-79362902F0AD}" dt="2023-03-15T00:25:43.296" v="139"/>
        <pc:sldMasterMkLst>
          <pc:docMk/>
          <pc:sldMasterMk cId="4248146324" sldId="2147483738"/>
        </pc:sldMasterMkLst>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181123032" sldId="2147483739"/>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4029954461" sldId="2147483740"/>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2806279850" sldId="2147483741"/>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2001986126" sldId="2147483742"/>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759013613" sldId="2147483743"/>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3135988038" sldId="2147483744"/>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3262373387" sldId="2147483745"/>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1970931036" sldId="2147483746"/>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3356682229" sldId="2147483747"/>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4180703948" sldId="2147483748"/>
          </pc:sldLayoutMkLst>
        </pc:sldLayoutChg>
        <pc:sldLayoutChg chg="add mod replId">
          <pc:chgData name="Haige Zhu" userId="S::hzhu5@students.kennesaw.edu::d55362e7-a148-41b1-9256-8fbf61ca92fd" providerId="AD" clId="Web-{D4F9DF56-5A71-963D-720D-79362902F0AD}" dt="2023-03-15T00:25:43.296" v="139"/>
          <pc:sldLayoutMkLst>
            <pc:docMk/>
            <pc:sldMasterMk cId="4248146324" sldId="2147483738"/>
            <pc:sldLayoutMk cId="1136370847" sldId="2147483749"/>
          </pc:sldLayoutMkLst>
        </pc:sldLayoutChg>
      </pc:sldMasterChg>
    </pc:docChg>
  </pc:docChgLst>
  <pc:docChgLst>
    <pc:chgData name="Haige Zhu" userId="S::hzhu5@students.kennesaw.edu::d55362e7-a148-41b1-9256-8fbf61ca92fd" providerId="AD" clId="Web-{B18EC09C-4C5C-7EEE-678B-B7164C9EE8CF}"/>
    <pc:docChg chg="addSld delSld modSld">
      <pc:chgData name="Haige Zhu" userId="S::hzhu5@students.kennesaw.edu::d55362e7-a148-41b1-9256-8fbf61ca92fd" providerId="AD" clId="Web-{B18EC09C-4C5C-7EEE-678B-B7164C9EE8CF}" dt="2023-03-13T20:32:07.886" v="2" actId="20577"/>
      <pc:docMkLst>
        <pc:docMk/>
      </pc:docMkLst>
      <pc:sldChg chg="modSp">
        <pc:chgData name="Haige Zhu" userId="S::hzhu5@students.kennesaw.edu::d55362e7-a148-41b1-9256-8fbf61ca92fd" providerId="AD" clId="Web-{B18EC09C-4C5C-7EEE-678B-B7164C9EE8CF}" dt="2023-03-13T20:32:07.886" v="2" actId="20577"/>
        <pc:sldMkLst>
          <pc:docMk/>
          <pc:sldMk cId="2274893972" sldId="260"/>
        </pc:sldMkLst>
        <pc:spChg chg="mod">
          <ac:chgData name="Haige Zhu" userId="S::hzhu5@students.kennesaw.edu::d55362e7-a148-41b1-9256-8fbf61ca92fd" providerId="AD" clId="Web-{B18EC09C-4C5C-7EEE-678B-B7164C9EE8CF}" dt="2023-03-13T20:32:07.886" v="2" actId="20577"/>
          <ac:spMkLst>
            <pc:docMk/>
            <pc:sldMk cId="2274893972" sldId="260"/>
            <ac:spMk id="2" creationId="{8534AFAB-EFF4-FE33-19AE-736BCDA6A6E5}"/>
          </ac:spMkLst>
        </pc:spChg>
      </pc:sldChg>
      <pc:sldChg chg="new del">
        <pc:chgData name="Haige Zhu" userId="S::hzhu5@students.kennesaw.edu::d55362e7-a148-41b1-9256-8fbf61ca92fd" providerId="AD" clId="Web-{B18EC09C-4C5C-7EEE-678B-B7164C9EE8CF}" dt="2023-03-13T20:05:23.748" v="1"/>
        <pc:sldMkLst>
          <pc:docMk/>
          <pc:sldMk cId="1632304354" sldId="267"/>
        </pc:sldMkLst>
      </pc:sldChg>
    </pc:docChg>
  </pc:docChgLst>
  <pc:docChgLst>
    <pc:chgData name="Haige Zhu" userId="S::hzhu5@students.kennesaw.edu::d55362e7-a148-41b1-9256-8fbf61ca92fd" providerId="AD" clId="Web-{723829B1-4CAE-B980-746F-860D380AA15D}"/>
    <pc:docChg chg="addSld delSld modSld">
      <pc:chgData name="Haige Zhu" userId="S::hzhu5@students.kennesaw.edu::d55362e7-a148-41b1-9256-8fbf61ca92fd" providerId="AD" clId="Web-{723829B1-4CAE-B980-746F-860D380AA15D}" dt="2023-03-15T03:38:38.254" v="206" actId="20577"/>
      <pc:docMkLst>
        <pc:docMk/>
      </pc:docMkLst>
      <pc:sldChg chg="modSp">
        <pc:chgData name="Haige Zhu" userId="S::hzhu5@students.kennesaw.edu::d55362e7-a148-41b1-9256-8fbf61ca92fd" providerId="AD" clId="Web-{723829B1-4CAE-B980-746F-860D380AA15D}" dt="2023-03-15T03:38:38.254" v="206" actId="20577"/>
        <pc:sldMkLst>
          <pc:docMk/>
          <pc:sldMk cId="109857222" sldId="256"/>
        </pc:sldMkLst>
        <pc:spChg chg="mod">
          <ac:chgData name="Haige Zhu" userId="S::hzhu5@students.kennesaw.edu::d55362e7-a148-41b1-9256-8fbf61ca92fd" providerId="AD" clId="Web-{723829B1-4CAE-B980-746F-860D380AA15D}" dt="2023-03-15T03:38:38.254" v="206" actId="20577"/>
          <ac:spMkLst>
            <pc:docMk/>
            <pc:sldMk cId="109857222" sldId="256"/>
            <ac:spMk id="3" creationId="{00000000-0000-0000-0000-000000000000}"/>
          </ac:spMkLst>
        </pc:spChg>
      </pc:sldChg>
      <pc:sldChg chg="addSp delSp modSp">
        <pc:chgData name="Haige Zhu" userId="S::hzhu5@students.kennesaw.edu::d55362e7-a148-41b1-9256-8fbf61ca92fd" providerId="AD" clId="Web-{723829B1-4CAE-B980-746F-860D380AA15D}" dt="2023-03-15T00:49:26.114" v="51" actId="1076"/>
        <pc:sldMkLst>
          <pc:docMk/>
          <pc:sldMk cId="2008953836" sldId="261"/>
        </pc:sldMkLst>
        <pc:spChg chg="mod">
          <ac:chgData name="Haige Zhu" userId="S::hzhu5@students.kennesaw.edu::d55362e7-a148-41b1-9256-8fbf61ca92fd" providerId="AD" clId="Web-{723829B1-4CAE-B980-746F-860D380AA15D}" dt="2023-03-15T00:49:10.176" v="44"/>
          <ac:spMkLst>
            <pc:docMk/>
            <pc:sldMk cId="2008953836" sldId="261"/>
            <ac:spMk id="2" creationId="{8534AFAB-EFF4-FE33-19AE-736BCDA6A6E5}"/>
          </ac:spMkLst>
        </pc:spChg>
        <pc:spChg chg="mod">
          <ac:chgData name="Haige Zhu" userId="S::hzhu5@students.kennesaw.edu::d55362e7-a148-41b1-9256-8fbf61ca92fd" providerId="AD" clId="Web-{723829B1-4CAE-B980-746F-860D380AA15D}" dt="2023-03-15T00:49:10.176" v="44"/>
          <ac:spMkLst>
            <pc:docMk/>
            <pc:sldMk cId="2008953836" sldId="261"/>
            <ac:spMk id="3" creationId="{997D3C31-A549-60F1-C7A8-E7A9796565B5}"/>
          </ac:spMkLst>
        </pc:spChg>
        <pc:spChg chg="del">
          <ac:chgData name="Haige Zhu" userId="S::hzhu5@students.kennesaw.edu::d55362e7-a148-41b1-9256-8fbf61ca92fd" providerId="AD" clId="Web-{723829B1-4CAE-B980-746F-860D380AA15D}" dt="2023-03-15T00:49:10.176" v="44"/>
          <ac:spMkLst>
            <pc:docMk/>
            <pc:sldMk cId="2008953836" sldId="261"/>
            <ac:spMk id="33" creationId="{7FEAE179-C525-48F3-AD47-0E9E2B6F2E2E}"/>
          </ac:spMkLst>
        </pc:spChg>
        <pc:spChg chg="del">
          <ac:chgData name="Haige Zhu" userId="S::hzhu5@students.kennesaw.edu::d55362e7-a148-41b1-9256-8fbf61ca92fd" providerId="AD" clId="Web-{723829B1-4CAE-B980-746F-860D380AA15D}" dt="2023-03-15T00:49:10.176" v="44"/>
          <ac:spMkLst>
            <pc:docMk/>
            <pc:sldMk cId="2008953836" sldId="261"/>
            <ac:spMk id="34" creationId="{95C8260E-968F-44E8-A823-ABB431311926}"/>
          </ac:spMkLst>
        </pc:spChg>
        <pc:spChg chg="del">
          <ac:chgData name="Haige Zhu" userId="S::hzhu5@students.kennesaw.edu::d55362e7-a148-41b1-9256-8fbf61ca92fd" providerId="AD" clId="Web-{723829B1-4CAE-B980-746F-860D380AA15D}" dt="2023-03-15T00:49:10.176" v="44"/>
          <ac:spMkLst>
            <pc:docMk/>
            <pc:sldMk cId="2008953836" sldId="261"/>
            <ac:spMk id="35" creationId="{2C1BBA94-3F40-40AA-8BB9-E69E25E537C1}"/>
          </ac:spMkLst>
        </pc:spChg>
        <pc:spChg chg="del">
          <ac:chgData name="Haige Zhu" userId="S::hzhu5@students.kennesaw.edu::d55362e7-a148-41b1-9256-8fbf61ca92fd" providerId="AD" clId="Web-{723829B1-4CAE-B980-746F-860D380AA15D}" dt="2023-03-15T00:49:10.176" v="44"/>
          <ac:spMkLst>
            <pc:docMk/>
            <pc:sldMk cId="2008953836" sldId="261"/>
            <ac:spMk id="36" creationId="{FE43805F-24A6-46A4-B19B-54F28347355C}"/>
          </ac:spMkLst>
        </pc:spChg>
        <pc:spChg chg="add">
          <ac:chgData name="Haige Zhu" userId="S::hzhu5@students.kennesaw.edu::d55362e7-a148-41b1-9256-8fbf61ca92fd" providerId="AD" clId="Web-{723829B1-4CAE-B980-746F-860D380AA15D}" dt="2023-03-15T00:49:10.176" v="44"/>
          <ac:spMkLst>
            <pc:docMk/>
            <pc:sldMk cId="2008953836" sldId="261"/>
            <ac:spMk id="41" creationId="{058A14AF-9FB5-4CC7-BA35-E8E85D3EDF0E}"/>
          </ac:spMkLst>
        </pc:spChg>
        <pc:spChg chg="add">
          <ac:chgData name="Haige Zhu" userId="S::hzhu5@students.kennesaw.edu::d55362e7-a148-41b1-9256-8fbf61ca92fd" providerId="AD" clId="Web-{723829B1-4CAE-B980-746F-860D380AA15D}" dt="2023-03-15T00:49:10.176" v="44"/>
          <ac:spMkLst>
            <pc:docMk/>
            <pc:sldMk cId="2008953836" sldId="261"/>
            <ac:spMk id="43" creationId="{3A9A4357-BD1D-4622-A4FE-766E6AB8DE84}"/>
          </ac:spMkLst>
        </pc:spChg>
        <pc:spChg chg="add">
          <ac:chgData name="Haige Zhu" userId="S::hzhu5@students.kennesaw.edu::d55362e7-a148-41b1-9256-8fbf61ca92fd" providerId="AD" clId="Web-{723829B1-4CAE-B980-746F-860D380AA15D}" dt="2023-03-15T00:49:10.176" v="44"/>
          <ac:spMkLst>
            <pc:docMk/>
            <pc:sldMk cId="2008953836" sldId="261"/>
            <ac:spMk id="45" creationId="{E659831F-0D9A-4C63-9EBB-8435B85A440F}"/>
          </ac:spMkLst>
        </pc:spChg>
        <pc:spChg chg="add">
          <ac:chgData name="Haige Zhu" userId="S::hzhu5@students.kennesaw.edu::d55362e7-a148-41b1-9256-8fbf61ca92fd" providerId="AD" clId="Web-{723829B1-4CAE-B980-746F-860D380AA15D}" dt="2023-03-15T00:49:10.176" v="44"/>
          <ac:spMkLst>
            <pc:docMk/>
            <pc:sldMk cId="2008953836" sldId="261"/>
            <ac:spMk id="47" creationId="{E6995CE5-F890-4ABA-82A2-26507CE8D2A3}"/>
          </ac:spMkLst>
        </pc:spChg>
        <pc:picChg chg="mod">
          <ac:chgData name="Haige Zhu" userId="S::hzhu5@students.kennesaw.edu::d55362e7-a148-41b1-9256-8fbf61ca92fd" providerId="AD" clId="Web-{723829B1-4CAE-B980-746F-860D380AA15D}" dt="2023-03-15T00:49:26.114" v="51" actId="1076"/>
          <ac:picMkLst>
            <pc:docMk/>
            <pc:sldMk cId="2008953836" sldId="261"/>
            <ac:picMk id="4" creationId="{54B4CCA8-0EB5-F46C-AAB0-092CF6AC9CC7}"/>
          </ac:picMkLst>
        </pc:picChg>
      </pc:sldChg>
      <pc:sldChg chg="addSp modSp mod setBg setClrOvrMap">
        <pc:chgData name="Haige Zhu" userId="S::hzhu5@students.kennesaw.edu::d55362e7-a148-41b1-9256-8fbf61ca92fd" providerId="AD" clId="Web-{723829B1-4CAE-B980-746F-860D380AA15D}" dt="2023-03-15T02:02:15.052" v="139" actId="20577"/>
        <pc:sldMkLst>
          <pc:docMk/>
          <pc:sldMk cId="2556908641" sldId="264"/>
        </pc:sldMkLst>
        <pc:spChg chg="mod">
          <ac:chgData name="Haige Zhu" userId="S::hzhu5@students.kennesaw.edu::d55362e7-a148-41b1-9256-8fbf61ca92fd" providerId="AD" clId="Web-{723829B1-4CAE-B980-746F-860D380AA15D}" dt="2023-03-15T01:57:15.120" v="112" actId="20577"/>
          <ac:spMkLst>
            <pc:docMk/>
            <pc:sldMk cId="2556908641" sldId="264"/>
            <ac:spMk id="2" creationId="{8534AFAB-EFF4-FE33-19AE-736BCDA6A6E5}"/>
          </ac:spMkLst>
        </pc:spChg>
        <pc:spChg chg="mod">
          <ac:chgData name="Haige Zhu" userId="S::hzhu5@students.kennesaw.edu::d55362e7-a148-41b1-9256-8fbf61ca92fd" providerId="AD" clId="Web-{723829B1-4CAE-B980-746F-860D380AA15D}" dt="2023-03-15T02:02:15.052" v="139" actId="20577"/>
          <ac:spMkLst>
            <pc:docMk/>
            <pc:sldMk cId="2556908641" sldId="264"/>
            <ac:spMk id="3" creationId="{997D3C31-A549-60F1-C7A8-E7A9796565B5}"/>
          </ac:spMkLst>
        </pc:spChg>
        <pc:spChg chg="add">
          <ac:chgData name="Haige Zhu" userId="S::hzhu5@students.kennesaw.edu::d55362e7-a148-41b1-9256-8fbf61ca92fd" providerId="AD" clId="Web-{723829B1-4CAE-B980-746F-860D380AA15D}" dt="2023-03-15T01:57:11.198" v="110"/>
          <ac:spMkLst>
            <pc:docMk/>
            <pc:sldMk cId="2556908641" sldId="264"/>
            <ac:spMk id="5" creationId="{DBF61EA3-B236-439E-9C0B-340980D56BEE}"/>
          </ac:spMkLst>
        </pc:spChg>
        <pc:spChg chg="add">
          <ac:chgData name="Haige Zhu" userId="S::hzhu5@students.kennesaw.edu::d55362e7-a148-41b1-9256-8fbf61ca92fd" providerId="AD" clId="Web-{723829B1-4CAE-B980-746F-860D380AA15D}" dt="2023-03-15T01:57:11.198" v="110"/>
          <ac:spMkLst>
            <pc:docMk/>
            <pc:sldMk cId="2556908641" sldId="264"/>
            <ac:spMk id="9" creationId="{E659831F-0D9A-4C63-9EBB-8435B85A440F}"/>
          </ac:spMkLst>
        </pc:spChg>
        <pc:grpChg chg="add">
          <ac:chgData name="Haige Zhu" userId="S::hzhu5@students.kennesaw.edu::d55362e7-a148-41b1-9256-8fbf61ca92fd" providerId="AD" clId="Web-{723829B1-4CAE-B980-746F-860D380AA15D}" dt="2023-03-15T01:57:11.198" v="110"/>
          <ac:grpSpMkLst>
            <pc:docMk/>
            <pc:sldMk cId="2556908641" sldId="264"/>
            <ac:grpSpMk id="6" creationId="{28FAF094-D087-493F-8DF9-A486C2D6BBAA}"/>
          </ac:grpSpMkLst>
        </pc:grpChg>
      </pc:sldChg>
      <pc:sldChg chg="addSp delSp modSp mod setBg addAnim setClrOvrMap">
        <pc:chgData name="Haige Zhu" userId="S::hzhu5@students.kennesaw.edu::d55362e7-a148-41b1-9256-8fbf61ca92fd" providerId="AD" clId="Web-{723829B1-4CAE-B980-746F-860D380AA15D}" dt="2023-03-15T01:58:29.170" v="130"/>
        <pc:sldMkLst>
          <pc:docMk/>
          <pc:sldMk cId="819442272" sldId="265"/>
        </pc:sldMkLst>
        <pc:spChg chg="del">
          <ac:chgData name="Haige Zhu" userId="S::hzhu5@students.kennesaw.edu::d55362e7-a148-41b1-9256-8fbf61ca92fd" providerId="AD" clId="Web-{723829B1-4CAE-B980-746F-860D380AA15D}" dt="2023-03-15T01:58:08.325" v="120"/>
          <ac:spMkLst>
            <pc:docMk/>
            <pc:sldMk cId="819442272" sldId="265"/>
            <ac:spMk id="2" creationId="{8534AFAB-EFF4-FE33-19AE-736BCDA6A6E5}"/>
          </ac:spMkLst>
        </pc:spChg>
        <pc:spChg chg="del">
          <ac:chgData name="Haige Zhu" userId="S::hzhu5@students.kennesaw.edu::d55362e7-a148-41b1-9256-8fbf61ca92fd" providerId="AD" clId="Web-{723829B1-4CAE-B980-746F-860D380AA15D}" dt="2023-03-15T01:58:12.591" v="121"/>
          <ac:spMkLst>
            <pc:docMk/>
            <pc:sldMk cId="819442272" sldId="265"/>
            <ac:spMk id="3" creationId="{997D3C31-A549-60F1-C7A8-E7A9796565B5}"/>
          </ac:spMkLst>
        </pc:spChg>
        <pc:spChg chg="add mod">
          <ac:chgData name="Haige Zhu" userId="S::hzhu5@students.kennesaw.edu::d55362e7-a148-41b1-9256-8fbf61ca92fd" providerId="AD" clId="Web-{723829B1-4CAE-B980-746F-860D380AA15D}" dt="2023-03-15T01:58:29.170" v="129"/>
          <ac:spMkLst>
            <pc:docMk/>
            <pc:sldMk cId="819442272" sldId="265"/>
            <ac:spMk id="5" creationId="{969CDBD9-DF62-FE2B-4831-68D37F965A7C}"/>
          </ac:spMkLst>
        </pc:spChg>
        <pc:spChg chg="add del mod">
          <ac:chgData name="Haige Zhu" userId="S::hzhu5@students.kennesaw.edu::d55362e7-a148-41b1-9256-8fbf61ca92fd" providerId="AD" clId="Web-{723829B1-4CAE-B980-746F-860D380AA15D}" dt="2023-03-15T01:58:17.013" v="122"/>
          <ac:spMkLst>
            <pc:docMk/>
            <pc:sldMk cId="819442272" sldId="265"/>
            <ac:spMk id="7" creationId="{B4102569-80DD-E35F-7FCF-87859A2145E9}"/>
          </ac:spMkLst>
        </pc:spChg>
        <pc:spChg chg="add">
          <ac:chgData name="Haige Zhu" userId="S::hzhu5@students.kennesaw.edu::d55362e7-a148-41b1-9256-8fbf61ca92fd" providerId="AD" clId="Web-{723829B1-4CAE-B980-746F-860D380AA15D}" dt="2023-03-15T01:58:29.170" v="129"/>
          <ac:spMkLst>
            <pc:docMk/>
            <pc:sldMk cId="819442272" sldId="265"/>
            <ac:spMk id="9" creationId="{9095C1F4-AE7F-44E4-8693-40D3D6831140}"/>
          </ac:spMkLst>
        </pc:spChg>
        <pc:spChg chg="add">
          <ac:chgData name="Haige Zhu" userId="S::hzhu5@students.kennesaw.edu::d55362e7-a148-41b1-9256-8fbf61ca92fd" providerId="AD" clId="Web-{723829B1-4CAE-B980-746F-860D380AA15D}" dt="2023-03-15T01:58:29.170" v="129"/>
          <ac:spMkLst>
            <pc:docMk/>
            <pc:sldMk cId="819442272" sldId="265"/>
            <ac:spMk id="16" creationId="{871AEA07-1E14-44B4-8E55-64EF049CD66F}"/>
          </ac:spMkLst>
        </pc:spChg>
        <pc:grpChg chg="add">
          <ac:chgData name="Haige Zhu" userId="S::hzhu5@students.kennesaw.edu::d55362e7-a148-41b1-9256-8fbf61ca92fd" providerId="AD" clId="Web-{723829B1-4CAE-B980-746F-860D380AA15D}" dt="2023-03-15T01:58:29.170" v="129"/>
          <ac:grpSpMkLst>
            <pc:docMk/>
            <pc:sldMk cId="819442272" sldId="265"/>
            <ac:grpSpMk id="12" creationId="{8734DDD3-F723-4DD3-8ABE-EC0B2AC87D74}"/>
          </ac:grpSpMkLst>
        </pc:grpChg>
      </pc:sldChg>
      <pc:sldChg chg="addSp modSp mod setBg setClrOvrMap">
        <pc:chgData name="Haige Zhu" userId="S::hzhu5@students.kennesaw.edu::d55362e7-a148-41b1-9256-8fbf61ca92fd" providerId="AD" clId="Web-{723829B1-4CAE-B980-746F-860D380AA15D}" dt="2023-03-15T02:04:23.167" v="153" actId="20577"/>
        <pc:sldMkLst>
          <pc:docMk/>
          <pc:sldMk cId="1842983512" sldId="267"/>
        </pc:sldMkLst>
        <pc:spChg chg="mod">
          <ac:chgData name="Haige Zhu" userId="S::hzhu5@students.kennesaw.edu::d55362e7-a148-41b1-9256-8fbf61ca92fd" providerId="AD" clId="Web-{723829B1-4CAE-B980-746F-860D380AA15D}" dt="2023-03-15T01:57:57.169" v="119"/>
          <ac:spMkLst>
            <pc:docMk/>
            <pc:sldMk cId="1842983512" sldId="267"/>
            <ac:spMk id="2" creationId="{8534AFAB-EFF4-FE33-19AE-736BCDA6A6E5}"/>
          </ac:spMkLst>
        </pc:spChg>
        <pc:spChg chg="mod">
          <ac:chgData name="Haige Zhu" userId="S::hzhu5@students.kennesaw.edu::d55362e7-a148-41b1-9256-8fbf61ca92fd" providerId="AD" clId="Web-{723829B1-4CAE-B980-746F-860D380AA15D}" dt="2023-03-15T02:04:23.167" v="153" actId="20577"/>
          <ac:spMkLst>
            <pc:docMk/>
            <pc:sldMk cId="1842983512" sldId="267"/>
            <ac:spMk id="3" creationId="{997D3C31-A549-60F1-C7A8-E7A9796565B5}"/>
          </ac:spMkLst>
        </pc:spChg>
        <pc:spChg chg="add">
          <ac:chgData name="Haige Zhu" userId="S::hzhu5@students.kennesaw.edu::d55362e7-a148-41b1-9256-8fbf61ca92fd" providerId="AD" clId="Web-{723829B1-4CAE-B980-746F-860D380AA15D}" dt="2023-03-15T01:57:57.169" v="119"/>
          <ac:spMkLst>
            <pc:docMk/>
            <pc:sldMk cId="1842983512" sldId="267"/>
            <ac:spMk id="5" creationId="{8B9AA7C6-5E5A-498E-A6DF-A943376E09BC}"/>
          </ac:spMkLst>
        </pc:spChg>
        <pc:spChg chg="add">
          <ac:chgData name="Haige Zhu" userId="S::hzhu5@students.kennesaw.edu::d55362e7-a148-41b1-9256-8fbf61ca92fd" providerId="AD" clId="Web-{723829B1-4CAE-B980-746F-860D380AA15D}" dt="2023-03-15T01:57:57.169" v="119"/>
          <ac:spMkLst>
            <pc:docMk/>
            <pc:sldMk cId="1842983512" sldId="267"/>
            <ac:spMk id="14" creationId="{81E140AE-0ABF-47C8-BF32-7D2F0CF2BA44}"/>
          </ac:spMkLst>
        </pc:spChg>
        <pc:spChg chg="add">
          <ac:chgData name="Haige Zhu" userId="S::hzhu5@students.kennesaw.edu::d55362e7-a148-41b1-9256-8fbf61ca92fd" providerId="AD" clId="Web-{723829B1-4CAE-B980-746F-860D380AA15D}" dt="2023-03-15T01:57:57.169" v="119"/>
          <ac:spMkLst>
            <pc:docMk/>
            <pc:sldMk cId="1842983512" sldId="267"/>
            <ac:spMk id="16" creationId="{CBC4F608-B4B8-48C3-9572-C0F061B1CD99}"/>
          </ac:spMkLst>
        </pc:spChg>
        <pc:grpChg chg="add">
          <ac:chgData name="Haige Zhu" userId="S::hzhu5@students.kennesaw.edu::d55362e7-a148-41b1-9256-8fbf61ca92fd" providerId="AD" clId="Web-{723829B1-4CAE-B980-746F-860D380AA15D}" dt="2023-03-15T01:57:57.169" v="119"/>
          <ac:grpSpMkLst>
            <pc:docMk/>
            <pc:sldMk cId="1842983512" sldId="267"/>
            <ac:grpSpMk id="6" creationId="{83EAB11A-76F7-48F4-9B4F-5BFDF4BF9670}"/>
          </ac:grpSpMkLst>
        </pc:grpChg>
      </pc:sldChg>
      <pc:sldChg chg="addSp delSp modSp mod setBg setClrOvrMap">
        <pc:chgData name="Haige Zhu" userId="S::hzhu5@students.kennesaw.edu::d55362e7-a148-41b1-9256-8fbf61ca92fd" providerId="AD" clId="Web-{723829B1-4CAE-B980-746F-860D380AA15D}" dt="2023-03-15T01:57:52.340" v="118" actId="1076"/>
        <pc:sldMkLst>
          <pc:docMk/>
          <pc:sldMk cId="823955257" sldId="268"/>
        </pc:sldMkLst>
        <pc:spChg chg="mod">
          <ac:chgData name="Haige Zhu" userId="S::hzhu5@students.kennesaw.edu::d55362e7-a148-41b1-9256-8fbf61ca92fd" providerId="AD" clId="Web-{723829B1-4CAE-B980-746F-860D380AA15D}" dt="2023-03-15T01:57:43.621" v="116"/>
          <ac:spMkLst>
            <pc:docMk/>
            <pc:sldMk cId="823955257" sldId="268"/>
            <ac:spMk id="2" creationId="{8534AFAB-EFF4-FE33-19AE-736BCDA6A6E5}"/>
          </ac:spMkLst>
        </pc:spChg>
        <pc:spChg chg="add del">
          <ac:chgData name="Haige Zhu" userId="S::hzhu5@students.kennesaw.edu::d55362e7-a148-41b1-9256-8fbf61ca92fd" providerId="AD" clId="Web-{723829B1-4CAE-B980-746F-860D380AA15D}" dt="2023-03-15T01:57:49.481" v="117"/>
          <ac:spMkLst>
            <pc:docMk/>
            <pc:sldMk cId="823955257" sldId="268"/>
            <ac:spMk id="6" creationId="{867D5FF1-7E21-7E97-BE1F-C229935A536A}"/>
          </ac:spMkLst>
        </pc:spChg>
        <pc:spChg chg="add">
          <ac:chgData name="Haige Zhu" userId="S::hzhu5@students.kennesaw.edu::d55362e7-a148-41b1-9256-8fbf61ca92fd" providerId="AD" clId="Web-{723829B1-4CAE-B980-746F-860D380AA15D}" dt="2023-03-15T01:57:43.621" v="116"/>
          <ac:spMkLst>
            <pc:docMk/>
            <pc:sldMk cId="823955257" sldId="268"/>
            <ac:spMk id="11" creationId="{058A14AF-9FB5-4CC7-BA35-E8E85D3EDF0E}"/>
          </ac:spMkLst>
        </pc:spChg>
        <pc:spChg chg="add">
          <ac:chgData name="Haige Zhu" userId="S::hzhu5@students.kennesaw.edu::d55362e7-a148-41b1-9256-8fbf61ca92fd" providerId="AD" clId="Web-{723829B1-4CAE-B980-746F-860D380AA15D}" dt="2023-03-15T01:57:43.621" v="116"/>
          <ac:spMkLst>
            <pc:docMk/>
            <pc:sldMk cId="823955257" sldId="268"/>
            <ac:spMk id="13" creationId="{3A9A4357-BD1D-4622-A4FE-766E6AB8DE84}"/>
          </ac:spMkLst>
        </pc:spChg>
        <pc:spChg chg="add">
          <ac:chgData name="Haige Zhu" userId="S::hzhu5@students.kennesaw.edu::d55362e7-a148-41b1-9256-8fbf61ca92fd" providerId="AD" clId="Web-{723829B1-4CAE-B980-746F-860D380AA15D}" dt="2023-03-15T01:57:43.621" v="116"/>
          <ac:spMkLst>
            <pc:docMk/>
            <pc:sldMk cId="823955257" sldId="268"/>
            <ac:spMk id="15" creationId="{E659831F-0D9A-4C63-9EBB-8435B85A440F}"/>
          </ac:spMkLst>
        </pc:spChg>
        <pc:spChg chg="add">
          <ac:chgData name="Haige Zhu" userId="S::hzhu5@students.kennesaw.edu::d55362e7-a148-41b1-9256-8fbf61ca92fd" providerId="AD" clId="Web-{723829B1-4CAE-B980-746F-860D380AA15D}" dt="2023-03-15T01:57:43.621" v="116"/>
          <ac:spMkLst>
            <pc:docMk/>
            <pc:sldMk cId="823955257" sldId="268"/>
            <ac:spMk id="17" creationId="{E6995CE5-F890-4ABA-82A2-26507CE8D2A3}"/>
          </ac:spMkLst>
        </pc:spChg>
        <pc:picChg chg="mod">
          <ac:chgData name="Haige Zhu" userId="S::hzhu5@students.kennesaw.edu::d55362e7-a148-41b1-9256-8fbf61ca92fd" providerId="AD" clId="Web-{723829B1-4CAE-B980-746F-860D380AA15D}" dt="2023-03-15T01:57:52.340" v="118" actId="1076"/>
          <ac:picMkLst>
            <pc:docMk/>
            <pc:sldMk cId="823955257" sldId="268"/>
            <ac:picMk id="4" creationId="{DD4AE3D4-3197-E741-EF70-B7DABE31D708}"/>
          </ac:picMkLst>
        </pc:picChg>
      </pc:sldChg>
      <pc:sldChg chg="addSp delSp modSp">
        <pc:chgData name="Haige Zhu" userId="S::hzhu5@students.kennesaw.edu::d55362e7-a148-41b1-9256-8fbf61ca92fd" providerId="AD" clId="Web-{723829B1-4CAE-B980-746F-860D380AA15D}" dt="2023-03-15T03:33:37.077" v="170" actId="20577"/>
        <pc:sldMkLst>
          <pc:docMk/>
          <pc:sldMk cId="1181878905" sldId="269"/>
        </pc:sldMkLst>
        <pc:spChg chg="mod">
          <ac:chgData name="Haige Zhu" userId="S::hzhu5@students.kennesaw.edu::d55362e7-a148-41b1-9256-8fbf61ca92fd" providerId="AD" clId="Web-{723829B1-4CAE-B980-746F-860D380AA15D}" dt="2023-03-15T00:49:30.457" v="52"/>
          <ac:spMkLst>
            <pc:docMk/>
            <pc:sldMk cId="1181878905" sldId="269"/>
            <ac:spMk id="2" creationId="{8534AFAB-EFF4-FE33-19AE-736BCDA6A6E5}"/>
          </ac:spMkLst>
        </pc:spChg>
        <pc:spChg chg="mod">
          <ac:chgData name="Haige Zhu" userId="S::hzhu5@students.kennesaw.edu::d55362e7-a148-41b1-9256-8fbf61ca92fd" providerId="AD" clId="Web-{723829B1-4CAE-B980-746F-860D380AA15D}" dt="2023-03-15T03:33:37.077" v="170" actId="20577"/>
          <ac:spMkLst>
            <pc:docMk/>
            <pc:sldMk cId="1181878905" sldId="269"/>
            <ac:spMk id="3" creationId="{997D3C31-A549-60F1-C7A8-E7A9796565B5}"/>
          </ac:spMkLst>
        </pc:spChg>
        <pc:spChg chg="del">
          <ac:chgData name="Haige Zhu" userId="S::hzhu5@students.kennesaw.edu::d55362e7-a148-41b1-9256-8fbf61ca92fd" providerId="AD" clId="Web-{723829B1-4CAE-B980-746F-860D380AA15D}" dt="2023-03-15T00:49:30.457" v="52"/>
          <ac:spMkLst>
            <pc:docMk/>
            <pc:sldMk cId="1181878905" sldId="269"/>
            <ac:spMk id="50" creationId="{361DC183-07AE-409A-AB63-34A0C77B60E6}"/>
          </ac:spMkLst>
        </pc:spChg>
        <pc:spChg chg="del">
          <ac:chgData name="Haige Zhu" userId="S::hzhu5@students.kennesaw.edu::d55362e7-a148-41b1-9256-8fbf61ca92fd" providerId="AD" clId="Web-{723829B1-4CAE-B980-746F-860D380AA15D}" dt="2023-03-15T00:49:30.457" v="52"/>
          <ac:spMkLst>
            <pc:docMk/>
            <pc:sldMk cId="1181878905" sldId="269"/>
            <ac:spMk id="51" creationId="{90464369-70FA-42AF-948F-80664CA7BFE5}"/>
          </ac:spMkLst>
        </pc:spChg>
        <pc:spChg chg="del">
          <ac:chgData name="Haige Zhu" userId="S::hzhu5@students.kennesaw.edu::d55362e7-a148-41b1-9256-8fbf61ca92fd" providerId="AD" clId="Web-{723829B1-4CAE-B980-746F-860D380AA15D}" dt="2023-03-15T00:49:30.457" v="52"/>
          <ac:spMkLst>
            <pc:docMk/>
            <pc:sldMk cId="1181878905" sldId="269"/>
            <ac:spMk id="52" creationId="{A6604B49-AD5C-4590-B051-06C8222ECD99}"/>
          </ac:spMkLst>
        </pc:spChg>
        <pc:spChg chg="del">
          <ac:chgData name="Haige Zhu" userId="S::hzhu5@students.kennesaw.edu::d55362e7-a148-41b1-9256-8fbf61ca92fd" providerId="AD" clId="Web-{723829B1-4CAE-B980-746F-860D380AA15D}" dt="2023-03-15T00:49:30.457" v="52"/>
          <ac:spMkLst>
            <pc:docMk/>
            <pc:sldMk cId="1181878905" sldId="269"/>
            <ac:spMk id="53" creationId="{CC552A98-EF7D-4D42-AB69-066B786AB55B}"/>
          </ac:spMkLst>
        </pc:spChg>
        <pc:spChg chg="del">
          <ac:chgData name="Haige Zhu" userId="S::hzhu5@students.kennesaw.edu::d55362e7-a148-41b1-9256-8fbf61ca92fd" providerId="AD" clId="Web-{723829B1-4CAE-B980-746F-860D380AA15D}" dt="2023-03-15T00:49:30.457" v="52"/>
          <ac:spMkLst>
            <pc:docMk/>
            <pc:sldMk cId="1181878905" sldId="269"/>
            <ac:spMk id="54" creationId="{A648176E-454C-437C-B0FC-9B82FCF32B24}"/>
          </ac:spMkLst>
        </pc:spChg>
        <pc:spChg chg="add">
          <ac:chgData name="Haige Zhu" userId="S::hzhu5@students.kennesaw.edu::d55362e7-a148-41b1-9256-8fbf61ca92fd" providerId="AD" clId="Web-{723829B1-4CAE-B980-746F-860D380AA15D}" dt="2023-03-15T00:49:30.457" v="52"/>
          <ac:spMkLst>
            <pc:docMk/>
            <pc:sldMk cId="1181878905" sldId="269"/>
            <ac:spMk id="56" creationId="{058A14AF-9FB5-4CC7-BA35-E8E85D3EDF0E}"/>
          </ac:spMkLst>
        </pc:spChg>
        <pc:spChg chg="add">
          <ac:chgData name="Haige Zhu" userId="S::hzhu5@students.kennesaw.edu::d55362e7-a148-41b1-9256-8fbf61ca92fd" providerId="AD" clId="Web-{723829B1-4CAE-B980-746F-860D380AA15D}" dt="2023-03-15T00:49:30.457" v="52"/>
          <ac:spMkLst>
            <pc:docMk/>
            <pc:sldMk cId="1181878905" sldId="269"/>
            <ac:spMk id="57" creationId="{3A9A4357-BD1D-4622-A4FE-766E6AB8DE84}"/>
          </ac:spMkLst>
        </pc:spChg>
        <pc:spChg chg="add">
          <ac:chgData name="Haige Zhu" userId="S::hzhu5@students.kennesaw.edu::d55362e7-a148-41b1-9256-8fbf61ca92fd" providerId="AD" clId="Web-{723829B1-4CAE-B980-746F-860D380AA15D}" dt="2023-03-15T00:49:30.457" v="52"/>
          <ac:spMkLst>
            <pc:docMk/>
            <pc:sldMk cId="1181878905" sldId="269"/>
            <ac:spMk id="63" creationId="{E659831F-0D9A-4C63-9EBB-8435B85A440F}"/>
          </ac:spMkLst>
        </pc:spChg>
        <pc:spChg chg="add">
          <ac:chgData name="Haige Zhu" userId="S::hzhu5@students.kennesaw.edu::d55362e7-a148-41b1-9256-8fbf61ca92fd" providerId="AD" clId="Web-{723829B1-4CAE-B980-746F-860D380AA15D}" dt="2023-03-15T00:49:30.457" v="52"/>
          <ac:spMkLst>
            <pc:docMk/>
            <pc:sldMk cId="1181878905" sldId="269"/>
            <ac:spMk id="65" creationId="{E6995CE5-F890-4ABA-82A2-26507CE8D2A3}"/>
          </ac:spMkLst>
        </pc:spChg>
        <pc:picChg chg="mod">
          <ac:chgData name="Haige Zhu" userId="S::hzhu5@students.kennesaw.edu::d55362e7-a148-41b1-9256-8fbf61ca92fd" providerId="AD" clId="Web-{723829B1-4CAE-B980-746F-860D380AA15D}" dt="2023-03-15T00:49:48.614" v="58" actId="1076"/>
          <ac:picMkLst>
            <pc:docMk/>
            <pc:sldMk cId="1181878905" sldId="269"/>
            <ac:picMk id="4" creationId="{1B9A231A-B55B-2042-3E06-F025A599F103}"/>
          </ac:picMkLst>
        </pc:picChg>
      </pc:sldChg>
      <pc:sldChg chg="addSp delSp modSp">
        <pc:chgData name="Haige Zhu" userId="S::hzhu5@students.kennesaw.edu::d55362e7-a148-41b1-9256-8fbf61ca92fd" providerId="AD" clId="Web-{723829B1-4CAE-B980-746F-860D380AA15D}" dt="2023-03-15T00:48:30.534" v="34"/>
        <pc:sldMkLst>
          <pc:docMk/>
          <pc:sldMk cId="2066950634" sldId="270"/>
        </pc:sldMkLst>
        <pc:spChg chg="mod">
          <ac:chgData name="Haige Zhu" userId="S::hzhu5@students.kennesaw.edu::d55362e7-a148-41b1-9256-8fbf61ca92fd" providerId="AD" clId="Web-{723829B1-4CAE-B980-746F-860D380AA15D}" dt="2023-03-15T00:48:30.534" v="34"/>
          <ac:spMkLst>
            <pc:docMk/>
            <pc:sldMk cId="2066950634" sldId="270"/>
            <ac:spMk id="2" creationId="{8534AFAB-EFF4-FE33-19AE-736BCDA6A6E5}"/>
          </ac:spMkLst>
        </pc:spChg>
        <pc:spChg chg="mod">
          <ac:chgData name="Haige Zhu" userId="S::hzhu5@students.kennesaw.edu::d55362e7-a148-41b1-9256-8fbf61ca92fd" providerId="AD" clId="Web-{723829B1-4CAE-B980-746F-860D380AA15D}" dt="2023-03-15T00:48:30.534" v="34"/>
          <ac:spMkLst>
            <pc:docMk/>
            <pc:sldMk cId="2066950634" sldId="270"/>
            <ac:spMk id="3" creationId="{997D3C31-A549-60F1-C7A8-E7A9796565B5}"/>
          </ac:spMkLst>
        </pc:spChg>
        <pc:spChg chg="del">
          <ac:chgData name="Haige Zhu" userId="S::hzhu5@students.kennesaw.edu::d55362e7-a148-41b1-9256-8fbf61ca92fd" providerId="AD" clId="Web-{723829B1-4CAE-B980-746F-860D380AA15D}" dt="2023-03-15T00:48:30.534" v="34"/>
          <ac:spMkLst>
            <pc:docMk/>
            <pc:sldMk cId="2066950634" sldId="270"/>
            <ac:spMk id="55" creationId="{DBC6133C-0615-4CE4-9132-37E609A9BDFA}"/>
          </ac:spMkLst>
        </pc:spChg>
        <pc:spChg chg="del">
          <ac:chgData name="Haige Zhu" userId="S::hzhu5@students.kennesaw.edu::d55362e7-a148-41b1-9256-8fbf61ca92fd" providerId="AD" clId="Web-{723829B1-4CAE-B980-746F-860D380AA15D}" dt="2023-03-15T00:48:30.534" v="34"/>
          <ac:spMkLst>
            <pc:docMk/>
            <pc:sldMk cId="2066950634" sldId="270"/>
            <ac:spMk id="57" creationId="{169CC832-2974-4E8D-90ED-3E2941BA7336}"/>
          </ac:spMkLst>
        </pc:spChg>
        <pc:spChg chg="del">
          <ac:chgData name="Haige Zhu" userId="S::hzhu5@students.kennesaw.edu::d55362e7-a148-41b1-9256-8fbf61ca92fd" providerId="AD" clId="Web-{723829B1-4CAE-B980-746F-860D380AA15D}" dt="2023-03-15T00:48:30.534" v="34"/>
          <ac:spMkLst>
            <pc:docMk/>
            <pc:sldMk cId="2066950634" sldId="270"/>
            <ac:spMk id="59" creationId="{55222F96-971A-4F90-B841-6BAB416C7AC1}"/>
          </ac:spMkLst>
        </pc:spChg>
        <pc:spChg chg="del">
          <ac:chgData name="Haige Zhu" userId="S::hzhu5@students.kennesaw.edu::d55362e7-a148-41b1-9256-8fbf61ca92fd" providerId="AD" clId="Web-{723829B1-4CAE-B980-746F-860D380AA15D}" dt="2023-03-15T00:48:30.534" v="34"/>
          <ac:spMkLst>
            <pc:docMk/>
            <pc:sldMk cId="2066950634" sldId="270"/>
            <ac:spMk id="61" creationId="{08980754-6F4B-43C9-B9BE-127B6BED6586}"/>
          </ac:spMkLst>
        </pc:spChg>
        <pc:spChg chg="del">
          <ac:chgData name="Haige Zhu" userId="S::hzhu5@students.kennesaw.edu::d55362e7-a148-41b1-9256-8fbf61ca92fd" providerId="AD" clId="Web-{723829B1-4CAE-B980-746F-860D380AA15D}" dt="2023-03-15T00:48:30.534" v="34"/>
          <ac:spMkLst>
            <pc:docMk/>
            <pc:sldMk cId="2066950634" sldId="270"/>
            <ac:spMk id="63" creationId="{2C1BBA94-3F40-40AA-8BB9-E69E25E537C1}"/>
          </ac:spMkLst>
        </pc:spChg>
        <pc:spChg chg="add">
          <ac:chgData name="Haige Zhu" userId="S::hzhu5@students.kennesaw.edu::d55362e7-a148-41b1-9256-8fbf61ca92fd" providerId="AD" clId="Web-{723829B1-4CAE-B980-746F-860D380AA15D}" dt="2023-03-15T00:48:30.534" v="34"/>
          <ac:spMkLst>
            <pc:docMk/>
            <pc:sldMk cId="2066950634" sldId="270"/>
            <ac:spMk id="68" creationId="{058A14AF-9FB5-4CC7-BA35-E8E85D3EDF0E}"/>
          </ac:spMkLst>
        </pc:spChg>
        <pc:spChg chg="add">
          <ac:chgData name="Haige Zhu" userId="S::hzhu5@students.kennesaw.edu::d55362e7-a148-41b1-9256-8fbf61ca92fd" providerId="AD" clId="Web-{723829B1-4CAE-B980-746F-860D380AA15D}" dt="2023-03-15T00:48:30.534" v="34"/>
          <ac:spMkLst>
            <pc:docMk/>
            <pc:sldMk cId="2066950634" sldId="270"/>
            <ac:spMk id="70" creationId="{3A9A4357-BD1D-4622-A4FE-766E6AB8DE84}"/>
          </ac:spMkLst>
        </pc:spChg>
        <pc:spChg chg="add">
          <ac:chgData name="Haige Zhu" userId="S::hzhu5@students.kennesaw.edu::d55362e7-a148-41b1-9256-8fbf61ca92fd" providerId="AD" clId="Web-{723829B1-4CAE-B980-746F-860D380AA15D}" dt="2023-03-15T00:48:30.534" v="34"/>
          <ac:spMkLst>
            <pc:docMk/>
            <pc:sldMk cId="2066950634" sldId="270"/>
            <ac:spMk id="72" creationId="{E659831F-0D9A-4C63-9EBB-8435B85A440F}"/>
          </ac:spMkLst>
        </pc:spChg>
        <pc:spChg chg="add">
          <ac:chgData name="Haige Zhu" userId="S::hzhu5@students.kennesaw.edu::d55362e7-a148-41b1-9256-8fbf61ca92fd" providerId="AD" clId="Web-{723829B1-4CAE-B980-746F-860D380AA15D}" dt="2023-03-15T00:48:30.534" v="34"/>
          <ac:spMkLst>
            <pc:docMk/>
            <pc:sldMk cId="2066950634" sldId="270"/>
            <ac:spMk id="74" creationId="{E6995CE5-F890-4ABA-82A2-26507CE8D2A3}"/>
          </ac:spMkLst>
        </pc:spChg>
        <pc:picChg chg="mod">
          <ac:chgData name="Haige Zhu" userId="S::hzhu5@students.kennesaw.edu::d55362e7-a148-41b1-9256-8fbf61ca92fd" providerId="AD" clId="Web-{723829B1-4CAE-B980-746F-860D380AA15D}" dt="2023-03-15T00:48:30.534" v="34"/>
          <ac:picMkLst>
            <pc:docMk/>
            <pc:sldMk cId="2066950634" sldId="270"/>
            <ac:picMk id="6" creationId="{1F36DE11-AA4B-0937-BA8F-F6172D301474}"/>
          </ac:picMkLst>
        </pc:picChg>
      </pc:sldChg>
      <pc:sldChg chg="addSp delSp modSp del">
        <pc:chgData name="Haige Zhu" userId="S::hzhu5@students.kennesaw.edu::d55362e7-a148-41b1-9256-8fbf61ca92fd" providerId="AD" clId="Web-{723829B1-4CAE-B980-746F-860D380AA15D}" dt="2023-03-15T03:36:29.963" v="198"/>
        <pc:sldMkLst>
          <pc:docMk/>
          <pc:sldMk cId="2302326910" sldId="271"/>
        </pc:sldMkLst>
        <pc:spChg chg="mod">
          <ac:chgData name="Haige Zhu" userId="S::hzhu5@students.kennesaw.edu::d55362e7-a148-41b1-9256-8fbf61ca92fd" providerId="AD" clId="Web-{723829B1-4CAE-B980-746F-860D380AA15D}" dt="2023-03-15T00:48:58.035" v="38"/>
          <ac:spMkLst>
            <pc:docMk/>
            <pc:sldMk cId="2302326910" sldId="271"/>
            <ac:spMk id="2" creationId="{8534AFAB-EFF4-FE33-19AE-736BCDA6A6E5}"/>
          </ac:spMkLst>
        </pc:spChg>
        <pc:spChg chg="mod">
          <ac:chgData name="Haige Zhu" userId="S::hzhu5@students.kennesaw.edu::d55362e7-a148-41b1-9256-8fbf61ca92fd" providerId="AD" clId="Web-{723829B1-4CAE-B980-746F-860D380AA15D}" dt="2023-03-15T00:48:58.035" v="38"/>
          <ac:spMkLst>
            <pc:docMk/>
            <pc:sldMk cId="2302326910" sldId="271"/>
            <ac:spMk id="3" creationId="{997D3C31-A549-60F1-C7A8-E7A9796565B5}"/>
          </ac:spMkLst>
        </pc:spChg>
        <pc:spChg chg="del">
          <ac:chgData name="Haige Zhu" userId="S::hzhu5@students.kennesaw.edu::d55362e7-a148-41b1-9256-8fbf61ca92fd" providerId="AD" clId="Web-{723829B1-4CAE-B980-746F-860D380AA15D}" dt="2023-03-15T00:48:58.035" v="38"/>
          <ac:spMkLst>
            <pc:docMk/>
            <pc:sldMk cId="2302326910" sldId="271"/>
            <ac:spMk id="55" creationId="{700E0F77-E936-4985-B7B1-B9823486AC33}"/>
          </ac:spMkLst>
        </pc:spChg>
        <pc:spChg chg="del">
          <ac:chgData name="Haige Zhu" userId="S::hzhu5@students.kennesaw.edu::d55362e7-a148-41b1-9256-8fbf61ca92fd" providerId="AD" clId="Web-{723829B1-4CAE-B980-746F-860D380AA15D}" dt="2023-03-15T00:48:58.035" v="38"/>
          <ac:spMkLst>
            <pc:docMk/>
            <pc:sldMk cId="2302326910" sldId="271"/>
            <ac:spMk id="57" creationId="{95C8260E-968F-44E8-A823-ABB431311926}"/>
          </ac:spMkLst>
        </pc:spChg>
        <pc:spChg chg="del">
          <ac:chgData name="Haige Zhu" userId="S::hzhu5@students.kennesaw.edu::d55362e7-a148-41b1-9256-8fbf61ca92fd" providerId="AD" clId="Web-{723829B1-4CAE-B980-746F-860D380AA15D}" dt="2023-03-15T00:48:58.035" v="38"/>
          <ac:spMkLst>
            <pc:docMk/>
            <pc:sldMk cId="2302326910" sldId="271"/>
            <ac:spMk id="59" creationId="{2C1BBA94-3F40-40AA-8BB9-E69E25E537C1}"/>
          </ac:spMkLst>
        </pc:spChg>
        <pc:spChg chg="del">
          <ac:chgData name="Haige Zhu" userId="S::hzhu5@students.kennesaw.edu::d55362e7-a148-41b1-9256-8fbf61ca92fd" providerId="AD" clId="Web-{723829B1-4CAE-B980-746F-860D380AA15D}" dt="2023-03-15T00:48:58.035" v="38"/>
          <ac:spMkLst>
            <pc:docMk/>
            <pc:sldMk cId="2302326910" sldId="271"/>
            <ac:spMk id="61" creationId="{FE43805F-24A6-46A4-B19B-54F28347355C}"/>
          </ac:spMkLst>
        </pc:spChg>
        <pc:spChg chg="add">
          <ac:chgData name="Haige Zhu" userId="S::hzhu5@students.kennesaw.edu::d55362e7-a148-41b1-9256-8fbf61ca92fd" providerId="AD" clId="Web-{723829B1-4CAE-B980-746F-860D380AA15D}" dt="2023-03-15T00:48:58.035" v="38"/>
          <ac:spMkLst>
            <pc:docMk/>
            <pc:sldMk cId="2302326910" sldId="271"/>
            <ac:spMk id="66" creationId="{058A14AF-9FB5-4CC7-BA35-E8E85D3EDF0E}"/>
          </ac:spMkLst>
        </pc:spChg>
        <pc:spChg chg="add">
          <ac:chgData name="Haige Zhu" userId="S::hzhu5@students.kennesaw.edu::d55362e7-a148-41b1-9256-8fbf61ca92fd" providerId="AD" clId="Web-{723829B1-4CAE-B980-746F-860D380AA15D}" dt="2023-03-15T00:48:58.035" v="38"/>
          <ac:spMkLst>
            <pc:docMk/>
            <pc:sldMk cId="2302326910" sldId="271"/>
            <ac:spMk id="68" creationId="{3A9A4357-BD1D-4622-A4FE-766E6AB8DE84}"/>
          </ac:spMkLst>
        </pc:spChg>
        <pc:spChg chg="add">
          <ac:chgData name="Haige Zhu" userId="S::hzhu5@students.kennesaw.edu::d55362e7-a148-41b1-9256-8fbf61ca92fd" providerId="AD" clId="Web-{723829B1-4CAE-B980-746F-860D380AA15D}" dt="2023-03-15T00:48:58.035" v="38"/>
          <ac:spMkLst>
            <pc:docMk/>
            <pc:sldMk cId="2302326910" sldId="271"/>
            <ac:spMk id="70" creationId="{E659831F-0D9A-4C63-9EBB-8435B85A440F}"/>
          </ac:spMkLst>
        </pc:spChg>
        <pc:spChg chg="add">
          <ac:chgData name="Haige Zhu" userId="S::hzhu5@students.kennesaw.edu::d55362e7-a148-41b1-9256-8fbf61ca92fd" providerId="AD" clId="Web-{723829B1-4CAE-B980-746F-860D380AA15D}" dt="2023-03-15T00:48:58.035" v="38"/>
          <ac:spMkLst>
            <pc:docMk/>
            <pc:sldMk cId="2302326910" sldId="271"/>
            <ac:spMk id="72" creationId="{E6995CE5-F890-4ABA-82A2-26507CE8D2A3}"/>
          </ac:spMkLst>
        </pc:spChg>
        <pc:picChg chg="mod ord">
          <ac:chgData name="Haige Zhu" userId="S::hzhu5@students.kennesaw.edu::d55362e7-a148-41b1-9256-8fbf61ca92fd" providerId="AD" clId="Web-{723829B1-4CAE-B980-746F-860D380AA15D}" dt="2023-03-15T00:49:07.113" v="43" actId="1076"/>
          <ac:picMkLst>
            <pc:docMk/>
            <pc:sldMk cId="2302326910" sldId="271"/>
            <ac:picMk id="4" creationId="{8BDDDE8E-26EA-DD30-0DA1-AEE78D4AE4A8}"/>
          </ac:picMkLst>
        </pc:picChg>
      </pc:sldChg>
      <pc:sldChg chg="addSp delSp modSp">
        <pc:chgData name="Haige Zhu" userId="S::hzhu5@students.kennesaw.edu::d55362e7-a148-41b1-9256-8fbf61ca92fd" providerId="AD" clId="Web-{723829B1-4CAE-B980-746F-860D380AA15D}" dt="2023-03-15T00:48:44.128" v="37" actId="1076"/>
        <pc:sldMkLst>
          <pc:docMk/>
          <pc:sldMk cId="1274976707" sldId="272"/>
        </pc:sldMkLst>
        <pc:spChg chg="mod">
          <ac:chgData name="Haige Zhu" userId="S::hzhu5@students.kennesaw.edu::d55362e7-a148-41b1-9256-8fbf61ca92fd" providerId="AD" clId="Web-{723829B1-4CAE-B980-746F-860D380AA15D}" dt="2023-03-15T00:48:36.971" v="35"/>
          <ac:spMkLst>
            <pc:docMk/>
            <pc:sldMk cId="1274976707" sldId="272"/>
            <ac:spMk id="2" creationId="{8534AFAB-EFF4-FE33-19AE-736BCDA6A6E5}"/>
          </ac:spMkLst>
        </pc:spChg>
        <pc:spChg chg="mod">
          <ac:chgData name="Haige Zhu" userId="S::hzhu5@students.kennesaw.edu::d55362e7-a148-41b1-9256-8fbf61ca92fd" providerId="AD" clId="Web-{723829B1-4CAE-B980-746F-860D380AA15D}" dt="2023-03-15T00:48:36.971" v="35"/>
          <ac:spMkLst>
            <pc:docMk/>
            <pc:sldMk cId="1274976707" sldId="272"/>
            <ac:spMk id="3" creationId="{997D3C31-A549-60F1-C7A8-E7A9796565B5}"/>
          </ac:spMkLst>
        </pc:spChg>
        <pc:spChg chg="del">
          <ac:chgData name="Haige Zhu" userId="S::hzhu5@students.kennesaw.edu::d55362e7-a148-41b1-9256-8fbf61ca92fd" providerId="AD" clId="Web-{723829B1-4CAE-B980-746F-860D380AA15D}" dt="2023-03-15T00:44:12.385" v="5"/>
          <ac:spMkLst>
            <pc:docMk/>
            <pc:sldMk cId="1274976707" sldId="272"/>
            <ac:spMk id="55" creationId="{DBC6133C-0615-4CE4-9132-37E609A9BDFA}"/>
          </ac:spMkLst>
        </pc:spChg>
        <pc:spChg chg="del">
          <ac:chgData name="Haige Zhu" userId="S::hzhu5@students.kennesaw.edu::d55362e7-a148-41b1-9256-8fbf61ca92fd" providerId="AD" clId="Web-{723829B1-4CAE-B980-746F-860D380AA15D}" dt="2023-03-15T00:44:12.385" v="5"/>
          <ac:spMkLst>
            <pc:docMk/>
            <pc:sldMk cId="1274976707" sldId="272"/>
            <ac:spMk id="57" creationId="{169CC832-2974-4E8D-90ED-3E2941BA7336}"/>
          </ac:spMkLst>
        </pc:spChg>
        <pc:spChg chg="del">
          <ac:chgData name="Haige Zhu" userId="S::hzhu5@students.kennesaw.edu::d55362e7-a148-41b1-9256-8fbf61ca92fd" providerId="AD" clId="Web-{723829B1-4CAE-B980-746F-860D380AA15D}" dt="2023-03-15T00:44:12.385" v="5"/>
          <ac:spMkLst>
            <pc:docMk/>
            <pc:sldMk cId="1274976707" sldId="272"/>
            <ac:spMk id="59" creationId="{55222F96-971A-4F90-B841-6BAB416C7AC1}"/>
          </ac:spMkLst>
        </pc:spChg>
        <pc:spChg chg="del">
          <ac:chgData name="Haige Zhu" userId="S::hzhu5@students.kennesaw.edu::d55362e7-a148-41b1-9256-8fbf61ca92fd" providerId="AD" clId="Web-{723829B1-4CAE-B980-746F-860D380AA15D}" dt="2023-03-15T00:44:12.385" v="5"/>
          <ac:spMkLst>
            <pc:docMk/>
            <pc:sldMk cId="1274976707" sldId="272"/>
            <ac:spMk id="61" creationId="{08980754-6F4B-43C9-B9BE-127B6BED6586}"/>
          </ac:spMkLst>
        </pc:spChg>
        <pc:spChg chg="del">
          <ac:chgData name="Haige Zhu" userId="S::hzhu5@students.kennesaw.edu::d55362e7-a148-41b1-9256-8fbf61ca92fd" providerId="AD" clId="Web-{723829B1-4CAE-B980-746F-860D380AA15D}" dt="2023-03-15T00:44:12.385" v="5"/>
          <ac:spMkLst>
            <pc:docMk/>
            <pc:sldMk cId="1274976707" sldId="272"/>
            <ac:spMk id="63" creationId="{2C1BBA94-3F40-40AA-8BB9-E69E25E537C1}"/>
          </ac:spMkLst>
        </pc:spChg>
        <pc:spChg chg="add del">
          <ac:chgData name="Haige Zhu" userId="S::hzhu5@students.kennesaw.edu::d55362e7-a148-41b1-9256-8fbf61ca92fd" providerId="AD" clId="Web-{723829B1-4CAE-B980-746F-860D380AA15D}" dt="2023-03-15T00:48:36.971" v="35"/>
          <ac:spMkLst>
            <pc:docMk/>
            <pc:sldMk cId="1274976707" sldId="272"/>
            <ac:spMk id="68" creationId="{DBC6133C-0615-4CE4-9132-37E609A9BDFA}"/>
          </ac:spMkLst>
        </pc:spChg>
        <pc:spChg chg="add del">
          <ac:chgData name="Haige Zhu" userId="S::hzhu5@students.kennesaw.edu::d55362e7-a148-41b1-9256-8fbf61ca92fd" providerId="AD" clId="Web-{723829B1-4CAE-B980-746F-860D380AA15D}" dt="2023-03-15T00:48:36.971" v="35"/>
          <ac:spMkLst>
            <pc:docMk/>
            <pc:sldMk cId="1274976707" sldId="272"/>
            <ac:spMk id="70" creationId="{169CC832-2974-4E8D-90ED-3E2941BA7336}"/>
          </ac:spMkLst>
        </pc:spChg>
        <pc:spChg chg="add del">
          <ac:chgData name="Haige Zhu" userId="S::hzhu5@students.kennesaw.edu::d55362e7-a148-41b1-9256-8fbf61ca92fd" providerId="AD" clId="Web-{723829B1-4CAE-B980-746F-860D380AA15D}" dt="2023-03-15T00:48:36.971" v="35"/>
          <ac:spMkLst>
            <pc:docMk/>
            <pc:sldMk cId="1274976707" sldId="272"/>
            <ac:spMk id="72" creationId="{55222F96-971A-4F90-B841-6BAB416C7AC1}"/>
          </ac:spMkLst>
        </pc:spChg>
        <pc:spChg chg="add del">
          <ac:chgData name="Haige Zhu" userId="S::hzhu5@students.kennesaw.edu::d55362e7-a148-41b1-9256-8fbf61ca92fd" providerId="AD" clId="Web-{723829B1-4CAE-B980-746F-860D380AA15D}" dt="2023-03-15T00:48:36.971" v="35"/>
          <ac:spMkLst>
            <pc:docMk/>
            <pc:sldMk cId="1274976707" sldId="272"/>
            <ac:spMk id="74" creationId="{08980754-6F4B-43C9-B9BE-127B6BED6586}"/>
          </ac:spMkLst>
        </pc:spChg>
        <pc:spChg chg="add del">
          <ac:chgData name="Haige Zhu" userId="S::hzhu5@students.kennesaw.edu::d55362e7-a148-41b1-9256-8fbf61ca92fd" providerId="AD" clId="Web-{723829B1-4CAE-B980-746F-860D380AA15D}" dt="2023-03-15T00:48:36.971" v="35"/>
          <ac:spMkLst>
            <pc:docMk/>
            <pc:sldMk cId="1274976707" sldId="272"/>
            <ac:spMk id="76" creationId="{2C1BBA94-3F40-40AA-8BB9-E69E25E537C1}"/>
          </ac:spMkLst>
        </pc:spChg>
        <pc:spChg chg="add">
          <ac:chgData name="Haige Zhu" userId="S::hzhu5@students.kennesaw.edu::d55362e7-a148-41b1-9256-8fbf61ca92fd" providerId="AD" clId="Web-{723829B1-4CAE-B980-746F-860D380AA15D}" dt="2023-03-15T00:48:36.971" v="35"/>
          <ac:spMkLst>
            <pc:docMk/>
            <pc:sldMk cId="1274976707" sldId="272"/>
            <ac:spMk id="81" creationId="{058A14AF-9FB5-4CC7-BA35-E8E85D3EDF0E}"/>
          </ac:spMkLst>
        </pc:spChg>
        <pc:spChg chg="add">
          <ac:chgData name="Haige Zhu" userId="S::hzhu5@students.kennesaw.edu::d55362e7-a148-41b1-9256-8fbf61ca92fd" providerId="AD" clId="Web-{723829B1-4CAE-B980-746F-860D380AA15D}" dt="2023-03-15T00:48:36.971" v="35"/>
          <ac:spMkLst>
            <pc:docMk/>
            <pc:sldMk cId="1274976707" sldId="272"/>
            <ac:spMk id="83" creationId="{3A9A4357-BD1D-4622-A4FE-766E6AB8DE84}"/>
          </ac:spMkLst>
        </pc:spChg>
        <pc:spChg chg="add">
          <ac:chgData name="Haige Zhu" userId="S::hzhu5@students.kennesaw.edu::d55362e7-a148-41b1-9256-8fbf61ca92fd" providerId="AD" clId="Web-{723829B1-4CAE-B980-746F-860D380AA15D}" dt="2023-03-15T00:48:36.971" v="35"/>
          <ac:spMkLst>
            <pc:docMk/>
            <pc:sldMk cId="1274976707" sldId="272"/>
            <ac:spMk id="85" creationId="{E659831F-0D9A-4C63-9EBB-8435B85A440F}"/>
          </ac:spMkLst>
        </pc:spChg>
        <pc:spChg chg="add">
          <ac:chgData name="Haige Zhu" userId="S::hzhu5@students.kennesaw.edu::d55362e7-a148-41b1-9256-8fbf61ca92fd" providerId="AD" clId="Web-{723829B1-4CAE-B980-746F-860D380AA15D}" dt="2023-03-15T00:48:36.971" v="35"/>
          <ac:spMkLst>
            <pc:docMk/>
            <pc:sldMk cId="1274976707" sldId="272"/>
            <ac:spMk id="87" creationId="{E6995CE5-F890-4ABA-82A2-26507CE8D2A3}"/>
          </ac:spMkLst>
        </pc:spChg>
        <pc:picChg chg="add mod">
          <ac:chgData name="Haige Zhu" userId="S::hzhu5@students.kennesaw.edu::d55362e7-a148-41b1-9256-8fbf61ca92fd" providerId="AD" clId="Web-{723829B1-4CAE-B980-746F-860D380AA15D}" dt="2023-03-15T00:48:44.128" v="37" actId="1076"/>
          <ac:picMkLst>
            <pc:docMk/>
            <pc:sldMk cId="1274976707" sldId="272"/>
            <ac:picMk id="4" creationId="{4B499C1B-7264-11A0-3DBE-56B465AD14EF}"/>
          </ac:picMkLst>
        </pc:picChg>
        <pc:picChg chg="del">
          <ac:chgData name="Haige Zhu" userId="S::hzhu5@students.kennesaw.edu::d55362e7-a148-41b1-9256-8fbf61ca92fd" providerId="AD" clId="Web-{723829B1-4CAE-B980-746F-860D380AA15D}" dt="2023-03-15T00:44:07.400" v="3"/>
          <ac:picMkLst>
            <pc:docMk/>
            <pc:sldMk cId="1274976707" sldId="272"/>
            <ac:picMk id="6" creationId="{1F36DE11-AA4B-0937-BA8F-F6172D301474}"/>
          </ac:picMkLst>
        </pc:picChg>
      </pc:sldChg>
      <pc:sldChg chg="addSp delSp modSp add replId">
        <pc:chgData name="Haige Zhu" userId="S::hzhu5@students.kennesaw.edu::d55362e7-a148-41b1-9256-8fbf61ca92fd" providerId="AD" clId="Web-{723829B1-4CAE-B980-746F-860D380AA15D}" dt="2023-03-15T03:29:23.389" v="159" actId="20577"/>
        <pc:sldMkLst>
          <pc:docMk/>
          <pc:sldMk cId="2074493848" sldId="273"/>
        </pc:sldMkLst>
        <pc:spChg chg="mod">
          <ac:chgData name="Haige Zhu" userId="S::hzhu5@students.kennesaw.edu::d55362e7-a148-41b1-9256-8fbf61ca92fd" providerId="AD" clId="Web-{723829B1-4CAE-B980-746F-860D380AA15D}" dt="2023-03-15T00:47:03.765" v="29"/>
          <ac:spMkLst>
            <pc:docMk/>
            <pc:sldMk cId="2074493848" sldId="273"/>
            <ac:spMk id="2" creationId="{8534AFAB-EFF4-FE33-19AE-736BCDA6A6E5}"/>
          </ac:spMkLst>
        </pc:spChg>
        <pc:spChg chg="mod">
          <ac:chgData name="Haige Zhu" userId="S::hzhu5@students.kennesaw.edu::d55362e7-a148-41b1-9256-8fbf61ca92fd" providerId="AD" clId="Web-{723829B1-4CAE-B980-746F-860D380AA15D}" dt="2023-03-15T03:29:23.389" v="159" actId="20577"/>
          <ac:spMkLst>
            <pc:docMk/>
            <pc:sldMk cId="2074493848" sldId="273"/>
            <ac:spMk id="3" creationId="{997D3C31-A549-60F1-C7A8-E7A9796565B5}"/>
          </ac:spMkLst>
        </pc:spChg>
        <pc:spChg chg="del">
          <ac:chgData name="Haige Zhu" userId="S::hzhu5@students.kennesaw.edu::d55362e7-a148-41b1-9256-8fbf61ca92fd" providerId="AD" clId="Web-{723829B1-4CAE-B980-746F-860D380AA15D}" dt="2023-03-15T00:47:03.765" v="29"/>
          <ac:spMkLst>
            <pc:docMk/>
            <pc:sldMk cId="2074493848" sldId="273"/>
            <ac:spMk id="68" creationId="{DBC6133C-0615-4CE4-9132-37E609A9BDFA}"/>
          </ac:spMkLst>
        </pc:spChg>
        <pc:spChg chg="del">
          <ac:chgData name="Haige Zhu" userId="S::hzhu5@students.kennesaw.edu::d55362e7-a148-41b1-9256-8fbf61ca92fd" providerId="AD" clId="Web-{723829B1-4CAE-B980-746F-860D380AA15D}" dt="2023-03-15T00:47:03.765" v="29"/>
          <ac:spMkLst>
            <pc:docMk/>
            <pc:sldMk cId="2074493848" sldId="273"/>
            <ac:spMk id="70" creationId="{169CC832-2974-4E8D-90ED-3E2941BA7336}"/>
          </ac:spMkLst>
        </pc:spChg>
        <pc:spChg chg="del">
          <ac:chgData name="Haige Zhu" userId="S::hzhu5@students.kennesaw.edu::d55362e7-a148-41b1-9256-8fbf61ca92fd" providerId="AD" clId="Web-{723829B1-4CAE-B980-746F-860D380AA15D}" dt="2023-03-15T00:47:03.765" v="29"/>
          <ac:spMkLst>
            <pc:docMk/>
            <pc:sldMk cId="2074493848" sldId="273"/>
            <ac:spMk id="72" creationId="{55222F96-971A-4F90-B841-6BAB416C7AC1}"/>
          </ac:spMkLst>
        </pc:spChg>
        <pc:spChg chg="del">
          <ac:chgData name="Haige Zhu" userId="S::hzhu5@students.kennesaw.edu::d55362e7-a148-41b1-9256-8fbf61ca92fd" providerId="AD" clId="Web-{723829B1-4CAE-B980-746F-860D380AA15D}" dt="2023-03-15T00:47:03.765" v="29"/>
          <ac:spMkLst>
            <pc:docMk/>
            <pc:sldMk cId="2074493848" sldId="273"/>
            <ac:spMk id="74" creationId="{08980754-6F4B-43C9-B9BE-127B6BED6586}"/>
          </ac:spMkLst>
        </pc:spChg>
        <pc:spChg chg="del">
          <ac:chgData name="Haige Zhu" userId="S::hzhu5@students.kennesaw.edu::d55362e7-a148-41b1-9256-8fbf61ca92fd" providerId="AD" clId="Web-{723829B1-4CAE-B980-746F-860D380AA15D}" dt="2023-03-15T00:47:03.765" v="29"/>
          <ac:spMkLst>
            <pc:docMk/>
            <pc:sldMk cId="2074493848" sldId="273"/>
            <ac:spMk id="76" creationId="{2C1BBA94-3F40-40AA-8BB9-E69E25E537C1}"/>
          </ac:spMkLst>
        </pc:spChg>
        <pc:spChg chg="add">
          <ac:chgData name="Haige Zhu" userId="S::hzhu5@students.kennesaw.edu::d55362e7-a148-41b1-9256-8fbf61ca92fd" providerId="AD" clId="Web-{723829B1-4CAE-B980-746F-860D380AA15D}" dt="2023-03-15T00:47:03.765" v="29"/>
          <ac:spMkLst>
            <pc:docMk/>
            <pc:sldMk cId="2074493848" sldId="273"/>
            <ac:spMk id="81" creationId="{058A14AF-9FB5-4CC7-BA35-E8E85D3EDF0E}"/>
          </ac:spMkLst>
        </pc:spChg>
        <pc:spChg chg="add">
          <ac:chgData name="Haige Zhu" userId="S::hzhu5@students.kennesaw.edu::d55362e7-a148-41b1-9256-8fbf61ca92fd" providerId="AD" clId="Web-{723829B1-4CAE-B980-746F-860D380AA15D}" dt="2023-03-15T00:47:03.765" v="29"/>
          <ac:spMkLst>
            <pc:docMk/>
            <pc:sldMk cId="2074493848" sldId="273"/>
            <ac:spMk id="83" creationId="{3A9A4357-BD1D-4622-A4FE-766E6AB8DE84}"/>
          </ac:spMkLst>
        </pc:spChg>
        <pc:spChg chg="add">
          <ac:chgData name="Haige Zhu" userId="S::hzhu5@students.kennesaw.edu::d55362e7-a148-41b1-9256-8fbf61ca92fd" providerId="AD" clId="Web-{723829B1-4CAE-B980-746F-860D380AA15D}" dt="2023-03-15T00:47:03.765" v="29"/>
          <ac:spMkLst>
            <pc:docMk/>
            <pc:sldMk cId="2074493848" sldId="273"/>
            <ac:spMk id="85" creationId="{E659831F-0D9A-4C63-9EBB-8435B85A440F}"/>
          </ac:spMkLst>
        </pc:spChg>
        <pc:spChg chg="add">
          <ac:chgData name="Haige Zhu" userId="S::hzhu5@students.kennesaw.edu::d55362e7-a148-41b1-9256-8fbf61ca92fd" providerId="AD" clId="Web-{723829B1-4CAE-B980-746F-860D380AA15D}" dt="2023-03-15T00:47:03.765" v="29"/>
          <ac:spMkLst>
            <pc:docMk/>
            <pc:sldMk cId="2074493848" sldId="273"/>
            <ac:spMk id="87" creationId="{E6995CE5-F890-4ABA-82A2-26507CE8D2A3}"/>
          </ac:spMkLst>
        </pc:spChg>
        <pc:picChg chg="del">
          <ac:chgData name="Haige Zhu" userId="S::hzhu5@students.kennesaw.edu::d55362e7-a148-41b1-9256-8fbf61ca92fd" providerId="AD" clId="Web-{723829B1-4CAE-B980-746F-860D380AA15D}" dt="2023-03-15T00:45:14.981" v="12"/>
          <ac:picMkLst>
            <pc:docMk/>
            <pc:sldMk cId="2074493848" sldId="273"/>
            <ac:picMk id="4" creationId="{4B499C1B-7264-11A0-3DBE-56B465AD14EF}"/>
          </ac:picMkLst>
        </pc:picChg>
        <pc:picChg chg="add mod">
          <ac:chgData name="Haige Zhu" userId="S::hzhu5@students.kennesaw.edu::d55362e7-a148-41b1-9256-8fbf61ca92fd" providerId="AD" clId="Web-{723829B1-4CAE-B980-746F-860D380AA15D}" dt="2023-03-15T00:47:12.781" v="32" actId="14100"/>
          <ac:picMkLst>
            <pc:docMk/>
            <pc:sldMk cId="2074493848" sldId="273"/>
            <ac:picMk id="5" creationId="{C242690F-3C54-5586-CCDF-8579D025847A}"/>
          </ac:picMkLst>
        </pc:picChg>
      </pc:sldChg>
      <pc:sldChg chg="add del replId">
        <pc:chgData name="Haige Zhu" userId="S::hzhu5@students.kennesaw.edu::d55362e7-a148-41b1-9256-8fbf61ca92fd" providerId="AD" clId="Web-{723829B1-4CAE-B980-746F-860D380AA15D}" dt="2023-03-15T03:30:54.676" v="160"/>
        <pc:sldMkLst>
          <pc:docMk/>
          <pc:sldMk cId="3201979473" sldId="274"/>
        </pc:sldMkLst>
      </pc:sldChg>
      <pc:sldChg chg="addSp delSp modSp add replId">
        <pc:chgData name="Haige Zhu" userId="S::hzhu5@students.kennesaw.edu::d55362e7-a148-41b1-9256-8fbf61ca92fd" providerId="AD" clId="Web-{723829B1-4CAE-B980-746F-860D380AA15D}" dt="2023-03-15T00:53:09.652" v="83" actId="20577"/>
        <pc:sldMkLst>
          <pc:docMk/>
          <pc:sldMk cId="3350656868" sldId="275"/>
        </pc:sldMkLst>
        <pc:spChg chg="mod">
          <ac:chgData name="Haige Zhu" userId="S::hzhu5@students.kennesaw.edu::d55362e7-a148-41b1-9256-8fbf61ca92fd" providerId="AD" clId="Web-{723829B1-4CAE-B980-746F-860D380AA15D}" dt="2023-03-15T00:53:09.652" v="83" actId="20577"/>
          <ac:spMkLst>
            <pc:docMk/>
            <pc:sldMk cId="3350656868" sldId="275"/>
            <ac:spMk id="2" creationId="{8534AFAB-EFF4-FE33-19AE-736BCDA6A6E5}"/>
          </ac:spMkLst>
        </pc:spChg>
        <pc:spChg chg="mod">
          <ac:chgData name="Haige Zhu" userId="S::hzhu5@students.kennesaw.edu::d55362e7-a148-41b1-9256-8fbf61ca92fd" providerId="AD" clId="Web-{723829B1-4CAE-B980-746F-860D380AA15D}" dt="2023-03-15T00:52:03.072" v="75" actId="20577"/>
          <ac:spMkLst>
            <pc:docMk/>
            <pc:sldMk cId="3350656868" sldId="275"/>
            <ac:spMk id="3" creationId="{997D3C31-A549-60F1-C7A8-E7A9796565B5}"/>
          </ac:spMkLst>
        </pc:spChg>
        <pc:spChg chg="del">
          <ac:chgData name="Haige Zhu" userId="S::hzhu5@students.kennesaw.edu::d55362e7-a148-41b1-9256-8fbf61ca92fd" providerId="AD" clId="Web-{723829B1-4CAE-B980-746F-860D380AA15D}" dt="2023-03-15T00:51:14.648" v="64"/>
          <ac:spMkLst>
            <pc:docMk/>
            <pc:sldMk cId="3350656868" sldId="275"/>
            <ac:spMk id="81" creationId="{058A14AF-9FB5-4CC7-BA35-E8E85D3EDF0E}"/>
          </ac:spMkLst>
        </pc:spChg>
        <pc:spChg chg="del">
          <ac:chgData name="Haige Zhu" userId="S::hzhu5@students.kennesaw.edu::d55362e7-a148-41b1-9256-8fbf61ca92fd" providerId="AD" clId="Web-{723829B1-4CAE-B980-746F-860D380AA15D}" dt="2023-03-15T00:51:14.648" v="64"/>
          <ac:spMkLst>
            <pc:docMk/>
            <pc:sldMk cId="3350656868" sldId="275"/>
            <ac:spMk id="83" creationId="{3A9A4357-BD1D-4622-A4FE-766E6AB8DE84}"/>
          </ac:spMkLst>
        </pc:spChg>
        <pc:spChg chg="del">
          <ac:chgData name="Haige Zhu" userId="S::hzhu5@students.kennesaw.edu::d55362e7-a148-41b1-9256-8fbf61ca92fd" providerId="AD" clId="Web-{723829B1-4CAE-B980-746F-860D380AA15D}" dt="2023-03-15T00:51:14.648" v="64"/>
          <ac:spMkLst>
            <pc:docMk/>
            <pc:sldMk cId="3350656868" sldId="275"/>
            <ac:spMk id="85" creationId="{E659831F-0D9A-4C63-9EBB-8435B85A440F}"/>
          </ac:spMkLst>
        </pc:spChg>
        <pc:spChg chg="del">
          <ac:chgData name="Haige Zhu" userId="S::hzhu5@students.kennesaw.edu::d55362e7-a148-41b1-9256-8fbf61ca92fd" providerId="AD" clId="Web-{723829B1-4CAE-B980-746F-860D380AA15D}" dt="2023-03-15T00:51:14.648" v="64"/>
          <ac:spMkLst>
            <pc:docMk/>
            <pc:sldMk cId="3350656868" sldId="275"/>
            <ac:spMk id="87" creationId="{E6995CE5-F890-4ABA-82A2-26507CE8D2A3}"/>
          </ac:spMkLst>
        </pc:spChg>
        <pc:spChg chg="add del">
          <ac:chgData name="Haige Zhu" userId="S::hzhu5@students.kennesaw.edu::d55362e7-a148-41b1-9256-8fbf61ca92fd" providerId="AD" clId="Web-{723829B1-4CAE-B980-746F-860D380AA15D}" dt="2023-03-15T00:51:51.399" v="72"/>
          <ac:spMkLst>
            <pc:docMk/>
            <pc:sldMk cId="3350656868" sldId="275"/>
            <ac:spMk id="92" creationId="{058A14AF-9FB5-4CC7-BA35-E8E85D3EDF0E}"/>
          </ac:spMkLst>
        </pc:spChg>
        <pc:spChg chg="add del">
          <ac:chgData name="Haige Zhu" userId="S::hzhu5@students.kennesaw.edu::d55362e7-a148-41b1-9256-8fbf61ca92fd" providerId="AD" clId="Web-{723829B1-4CAE-B980-746F-860D380AA15D}" dt="2023-03-15T00:51:51.399" v="72"/>
          <ac:spMkLst>
            <pc:docMk/>
            <pc:sldMk cId="3350656868" sldId="275"/>
            <ac:spMk id="94" creationId="{3A9A4357-BD1D-4622-A4FE-766E6AB8DE84}"/>
          </ac:spMkLst>
        </pc:spChg>
        <pc:spChg chg="add del">
          <ac:chgData name="Haige Zhu" userId="S::hzhu5@students.kennesaw.edu::d55362e7-a148-41b1-9256-8fbf61ca92fd" providerId="AD" clId="Web-{723829B1-4CAE-B980-746F-860D380AA15D}" dt="2023-03-15T00:51:51.399" v="72"/>
          <ac:spMkLst>
            <pc:docMk/>
            <pc:sldMk cId="3350656868" sldId="275"/>
            <ac:spMk id="96" creationId="{E659831F-0D9A-4C63-9EBB-8435B85A440F}"/>
          </ac:spMkLst>
        </pc:spChg>
        <pc:spChg chg="add del">
          <ac:chgData name="Haige Zhu" userId="S::hzhu5@students.kennesaw.edu::d55362e7-a148-41b1-9256-8fbf61ca92fd" providerId="AD" clId="Web-{723829B1-4CAE-B980-746F-860D380AA15D}" dt="2023-03-15T00:51:51.399" v="72"/>
          <ac:spMkLst>
            <pc:docMk/>
            <pc:sldMk cId="3350656868" sldId="275"/>
            <ac:spMk id="98" creationId="{E6995CE5-F890-4ABA-82A2-26507CE8D2A3}"/>
          </ac:spMkLst>
        </pc:spChg>
        <pc:spChg chg="add">
          <ac:chgData name="Haige Zhu" userId="S::hzhu5@students.kennesaw.edu::d55362e7-a148-41b1-9256-8fbf61ca92fd" providerId="AD" clId="Web-{723829B1-4CAE-B980-746F-860D380AA15D}" dt="2023-03-15T00:51:51.399" v="72"/>
          <ac:spMkLst>
            <pc:docMk/>
            <pc:sldMk cId="3350656868" sldId="275"/>
            <ac:spMk id="103" creationId="{058A14AF-9FB5-4CC7-BA35-E8E85D3EDF0E}"/>
          </ac:spMkLst>
        </pc:spChg>
        <pc:spChg chg="add">
          <ac:chgData name="Haige Zhu" userId="S::hzhu5@students.kennesaw.edu::d55362e7-a148-41b1-9256-8fbf61ca92fd" providerId="AD" clId="Web-{723829B1-4CAE-B980-746F-860D380AA15D}" dt="2023-03-15T00:51:51.399" v="72"/>
          <ac:spMkLst>
            <pc:docMk/>
            <pc:sldMk cId="3350656868" sldId="275"/>
            <ac:spMk id="105" creationId="{3A9A4357-BD1D-4622-A4FE-766E6AB8DE84}"/>
          </ac:spMkLst>
        </pc:spChg>
        <pc:spChg chg="add">
          <ac:chgData name="Haige Zhu" userId="S::hzhu5@students.kennesaw.edu::d55362e7-a148-41b1-9256-8fbf61ca92fd" providerId="AD" clId="Web-{723829B1-4CAE-B980-746F-860D380AA15D}" dt="2023-03-15T00:51:51.399" v="72"/>
          <ac:spMkLst>
            <pc:docMk/>
            <pc:sldMk cId="3350656868" sldId="275"/>
            <ac:spMk id="107" creationId="{E659831F-0D9A-4C63-9EBB-8435B85A440F}"/>
          </ac:spMkLst>
        </pc:spChg>
        <pc:spChg chg="add">
          <ac:chgData name="Haige Zhu" userId="S::hzhu5@students.kennesaw.edu::d55362e7-a148-41b1-9256-8fbf61ca92fd" providerId="AD" clId="Web-{723829B1-4CAE-B980-746F-860D380AA15D}" dt="2023-03-15T00:51:51.399" v="72"/>
          <ac:spMkLst>
            <pc:docMk/>
            <pc:sldMk cId="3350656868" sldId="275"/>
            <ac:spMk id="109" creationId="{E6995CE5-F890-4ABA-82A2-26507CE8D2A3}"/>
          </ac:spMkLst>
        </pc:spChg>
        <pc:picChg chg="add mod">
          <ac:chgData name="Haige Zhu" userId="S::hzhu5@students.kennesaw.edu::d55362e7-a148-41b1-9256-8fbf61ca92fd" providerId="AD" clId="Web-{723829B1-4CAE-B980-746F-860D380AA15D}" dt="2023-03-15T00:51:51.399" v="72"/>
          <ac:picMkLst>
            <pc:docMk/>
            <pc:sldMk cId="3350656868" sldId="275"/>
            <ac:picMk id="4" creationId="{30E4055F-9F8A-DCFB-5977-9F7CF74BD3A2}"/>
          </ac:picMkLst>
        </pc:picChg>
        <pc:picChg chg="del">
          <ac:chgData name="Haige Zhu" userId="S::hzhu5@students.kennesaw.edu::d55362e7-a148-41b1-9256-8fbf61ca92fd" providerId="AD" clId="Web-{723829B1-4CAE-B980-746F-860D380AA15D}" dt="2023-03-15T00:51:09.179" v="62"/>
          <ac:picMkLst>
            <pc:docMk/>
            <pc:sldMk cId="3350656868" sldId="275"/>
            <ac:picMk id="5" creationId="{C242690F-3C54-5586-CCDF-8579D025847A}"/>
          </ac:picMkLst>
        </pc:picChg>
      </pc:sldChg>
      <pc:sldChg chg="addSp delSp modSp add replId">
        <pc:chgData name="Haige Zhu" userId="S::hzhu5@students.kennesaw.edu::d55362e7-a148-41b1-9256-8fbf61ca92fd" providerId="AD" clId="Web-{723829B1-4CAE-B980-746F-860D380AA15D}" dt="2023-03-15T00:54:30.170" v="87" actId="20577"/>
        <pc:sldMkLst>
          <pc:docMk/>
          <pc:sldMk cId="1865408080" sldId="276"/>
        </pc:sldMkLst>
        <pc:spChg chg="mod">
          <ac:chgData name="Haige Zhu" userId="S::hzhu5@students.kennesaw.edu::d55362e7-a148-41b1-9256-8fbf61ca92fd" providerId="AD" clId="Web-{723829B1-4CAE-B980-746F-860D380AA15D}" dt="2023-03-15T00:53:23.105" v="85"/>
          <ac:spMkLst>
            <pc:docMk/>
            <pc:sldMk cId="1865408080" sldId="276"/>
            <ac:spMk id="2" creationId="{8534AFAB-EFF4-FE33-19AE-736BCDA6A6E5}"/>
          </ac:spMkLst>
        </pc:spChg>
        <pc:spChg chg="mod">
          <ac:chgData name="Haige Zhu" userId="S::hzhu5@students.kennesaw.edu::d55362e7-a148-41b1-9256-8fbf61ca92fd" providerId="AD" clId="Web-{723829B1-4CAE-B980-746F-860D380AA15D}" dt="2023-03-15T00:54:30.170" v="87" actId="20577"/>
          <ac:spMkLst>
            <pc:docMk/>
            <pc:sldMk cId="1865408080" sldId="276"/>
            <ac:spMk id="3" creationId="{997D3C31-A549-60F1-C7A8-E7A9796565B5}"/>
          </ac:spMkLst>
        </pc:spChg>
        <pc:spChg chg="del">
          <ac:chgData name="Haige Zhu" userId="S::hzhu5@students.kennesaw.edu::d55362e7-a148-41b1-9256-8fbf61ca92fd" providerId="AD" clId="Web-{723829B1-4CAE-B980-746F-860D380AA15D}" dt="2023-03-15T00:53:23.105" v="85"/>
          <ac:spMkLst>
            <pc:docMk/>
            <pc:sldMk cId="1865408080" sldId="276"/>
            <ac:spMk id="103" creationId="{058A14AF-9FB5-4CC7-BA35-E8E85D3EDF0E}"/>
          </ac:spMkLst>
        </pc:spChg>
        <pc:spChg chg="del">
          <ac:chgData name="Haige Zhu" userId="S::hzhu5@students.kennesaw.edu::d55362e7-a148-41b1-9256-8fbf61ca92fd" providerId="AD" clId="Web-{723829B1-4CAE-B980-746F-860D380AA15D}" dt="2023-03-15T00:53:23.105" v="85"/>
          <ac:spMkLst>
            <pc:docMk/>
            <pc:sldMk cId="1865408080" sldId="276"/>
            <ac:spMk id="105" creationId="{3A9A4357-BD1D-4622-A4FE-766E6AB8DE84}"/>
          </ac:spMkLst>
        </pc:spChg>
        <pc:spChg chg="del">
          <ac:chgData name="Haige Zhu" userId="S::hzhu5@students.kennesaw.edu::d55362e7-a148-41b1-9256-8fbf61ca92fd" providerId="AD" clId="Web-{723829B1-4CAE-B980-746F-860D380AA15D}" dt="2023-03-15T00:53:23.105" v="85"/>
          <ac:spMkLst>
            <pc:docMk/>
            <pc:sldMk cId="1865408080" sldId="276"/>
            <ac:spMk id="107" creationId="{E659831F-0D9A-4C63-9EBB-8435B85A440F}"/>
          </ac:spMkLst>
        </pc:spChg>
        <pc:spChg chg="del">
          <ac:chgData name="Haige Zhu" userId="S::hzhu5@students.kennesaw.edu::d55362e7-a148-41b1-9256-8fbf61ca92fd" providerId="AD" clId="Web-{723829B1-4CAE-B980-746F-860D380AA15D}" dt="2023-03-15T00:53:23.105" v="85"/>
          <ac:spMkLst>
            <pc:docMk/>
            <pc:sldMk cId="1865408080" sldId="276"/>
            <ac:spMk id="109" creationId="{E6995CE5-F890-4ABA-82A2-26507CE8D2A3}"/>
          </ac:spMkLst>
        </pc:spChg>
        <pc:spChg chg="add">
          <ac:chgData name="Haige Zhu" userId="S::hzhu5@students.kennesaw.edu::d55362e7-a148-41b1-9256-8fbf61ca92fd" providerId="AD" clId="Web-{723829B1-4CAE-B980-746F-860D380AA15D}" dt="2023-03-15T00:53:23.105" v="85"/>
          <ac:spMkLst>
            <pc:docMk/>
            <pc:sldMk cId="1865408080" sldId="276"/>
            <ac:spMk id="114" creationId="{DBF61EA3-B236-439E-9C0B-340980D56BEE}"/>
          </ac:spMkLst>
        </pc:spChg>
        <pc:spChg chg="add">
          <ac:chgData name="Haige Zhu" userId="S::hzhu5@students.kennesaw.edu::d55362e7-a148-41b1-9256-8fbf61ca92fd" providerId="AD" clId="Web-{723829B1-4CAE-B980-746F-860D380AA15D}" dt="2023-03-15T00:53:23.105" v="85"/>
          <ac:spMkLst>
            <pc:docMk/>
            <pc:sldMk cId="1865408080" sldId="276"/>
            <ac:spMk id="120" creationId="{E659831F-0D9A-4C63-9EBB-8435B85A440F}"/>
          </ac:spMkLst>
        </pc:spChg>
        <pc:grpChg chg="add">
          <ac:chgData name="Haige Zhu" userId="S::hzhu5@students.kennesaw.edu::d55362e7-a148-41b1-9256-8fbf61ca92fd" providerId="AD" clId="Web-{723829B1-4CAE-B980-746F-860D380AA15D}" dt="2023-03-15T00:53:23.105" v="85"/>
          <ac:grpSpMkLst>
            <pc:docMk/>
            <pc:sldMk cId="1865408080" sldId="276"/>
            <ac:grpSpMk id="116" creationId="{28FAF094-D087-493F-8DF9-A486C2D6BBAA}"/>
          </ac:grpSpMkLst>
        </pc:grpChg>
        <pc:picChg chg="del">
          <ac:chgData name="Haige Zhu" userId="S::hzhu5@students.kennesaw.edu::d55362e7-a148-41b1-9256-8fbf61ca92fd" providerId="AD" clId="Web-{723829B1-4CAE-B980-746F-860D380AA15D}" dt="2023-03-15T00:53:19.293" v="84"/>
          <ac:picMkLst>
            <pc:docMk/>
            <pc:sldMk cId="1865408080" sldId="276"/>
            <ac:picMk id="4" creationId="{30E4055F-9F8A-DCFB-5977-9F7CF74BD3A2}"/>
          </ac:picMkLst>
        </pc:picChg>
      </pc:sldChg>
      <pc:sldChg chg="add del replId">
        <pc:chgData name="Haige Zhu" userId="S::hzhu5@students.kennesaw.edu::d55362e7-a148-41b1-9256-8fbf61ca92fd" providerId="AD" clId="Web-{723829B1-4CAE-B980-746F-860D380AA15D}" dt="2023-03-15T03:31:59.711" v="161"/>
        <pc:sldMkLst>
          <pc:docMk/>
          <pc:sldMk cId="3995316919" sldId="277"/>
        </pc:sldMkLst>
      </pc:sldChg>
      <pc:sldChg chg="addSp delSp modSp add replId">
        <pc:chgData name="Haige Zhu" userId="S::hzhu5@students.kennesaw.edu::d55362e7-a148-41b1-9256-8fbf61ca92fd" providerId="AD" clId="Web-{723829B1-4CAE-B980-746F-860D380AA15D}" dt="2023-03-15T01:56:44.760" v="109" actId="1076"/>
        <pc:sldMkLst>
          <pc:docMk/>
          <pc:sldMk cId="2640672459" sldId="278"/>
        </pc:sldMkLst>
        <pc:spChg chg="mod">
          <ac:chgData name="Haige Zhu" userId="S::hzhu5@students.kennesaw.edu::d55362e7-a148-41b1-9256-8fbf61ca92fd" providerId="AD" clId="Web-{723829B1-4CAE-B980-746F-860D380AA15D}" dt="2023-03-15T01:56:30.603" v="105" actId="1076"/>
          <ac:spMkLst>
            <pc:docMk/>
            <pc:sldMk cId="2640672459" sldId="278"/>
            <ac:spMk id="2" creationId="{8534AFAB-EFF4-FE33-19AE-736BCDA6A6E5}"/>
          </ac:spMkLst>
        </pc:spChg>
        <pc:spChg chg="mod">
          <ac:chgData name="Haige Zhu" userId="S::hzhu5@students.kennesaw.edu::d55362e7-a148-41b1-9256-8fbf61ca92fd" providerId="AD" clId="Web-{723829B1-4CAE-B980-746F-860D380AA15D}" dt="2023-03-15T01:56:08.603" v="101"/>
          <ac:spMkLst>
            <pc:docMk/>
            <pc:sldMk cId="2640672459" sldId="278"/>
            <ac:spMk id="3" creationId="{997D3C31-A549-60F1-C7A8-E7A9796565B5}"/>
          </ac:spMkLst>
        </pc:spChg>
        <pc:spChg chg="del">
          <ac:chgData name="Haige Zhu" userId="S::hzhu5@students.kennesaw.edu::d55362e7-a148-41b1-9256-8fbf61ca92fd" providerId="AD" clId="Web-{723829B1-4CAE-B980-746F-860D380AA15D}" dt="2023-03-15T01:56:08.603" v="101"/>
          <ac:spMkLst>
            <pc:docMk/>
            <pc:sldMk cId="2640672459" sldId="278"/>
            <ac:spMk id="114" creationId="{DBF61EA3-B236-439E-9C0B-340980D56BEE}"/>
          </ac:spMkLst>
        </pc:spChg>
        <pc:spChg chg="del">
          <ac:chgData name="Haige Zhu" userId="S::hzhu5@students.kennesaw.edu::d55362e7-a148-41b1-9256-8fbf61ca92fd" providerId="AD" clId="Web-{723829B1-4CAE-B980-746F-860D380AA15D}" dt="2023-03-15T01:56:08.603" v="101"/>
          <ac:spMkLst>
            <pc:docMk/>
            <pc:sldMk cId="2640672459" sldId="278"/>
            <ac:spMk id="120" creationId="{E659831F-0D9A-4C63-9EBB-8435B85A440F}"/>
          </ac:spMkLst>
        </pc:spChg>
        <pc:spChg chg="add">
          <ac:chgData name="Haige Zhu" userId="S::hzhu5@students.kennesaw.edu::d55362e7-a148-41b1-9256-8fbf61ca92fd" providerId="AD" clId="Web-{723829B1-4CAE-B980-746F-860D380AA15D}" dt="2023-03-15T01:56:08.603" v="101"/>
          <ac:spMkLst>
            <pc:docMk/>
            <pc:sldMk cId="2640672459" sldId="278"/>
            <ac:spMk id="125" creationId="{6EFC920F-B85A-4068-BD93-41064EDE93D3}"/>
          </ac:spMkLst>
        </pc:spChg>
        <pc:spChg chg="add">
          <ac:chgData name="Haige Zhu" userId="S::hzhu5@students.kennesaw.edu::d55362e7-a148-41b1-9256-8fbf61ca92fd" providerId="AD" clId="Web-{723829B1-4CAE-B980-746F-860D380AA15D}" dt="2023-03-15T01:56:08.603" v="101"/>
          <ac:spMkLst>
            <pc:docMk/>
            <pc:sldMk cId="2640672459" sldId="278"/>
            <ac:spMk id="131" creationId="{CBC4F608-B4B8-48C3-9572-C0F061B1CD99}"/>
          </ac:spMkLst>
        </pc:spChg>
        <pc:spChg chg="add">
          <ac:chgData name="Haige Zhu" userId="S::hzhu5@students.kennesaw.edu::d55362e7-a148-41b1-9256-8fbf61ca92fd" providerId="AD" clId="Web-{723829B1-4CAE-B980-746F-860D380AA15D}" dt="2023-03-15T01:56:08.603" v="101"/>
          <ac:spMkLst>
            <pc:docMk/>
            <pc:sldMk cId="2640672459" sldId="278"/>
            <ac:spMk id="133" creationId="{1382A32C-5B0C-4B1C-A074-76C6DBCC9F87}"/>
          </ac:spMkLst>
        </pc:spChg>
        <pc:grpChg chg="del">
          <ac:chgData name="Haige Zhu" userId="S::hzhu5@students.kennesaw.edu::d55362e7-a148-41b1-9256-8fbf61ca92fd" providerId="AD" clId="Web-{723829B1-4CAE-B980-746F-860D380AA15D}" dt="2023-03-15T01:56:08.603" v="101"/>
          <ac:grpSpMkLst>
            <pc:docMk/>
            <pc:sldMk cId="2640672459" sldId="278"/>
            <ac:grpSpMk id="116" creationId="{28FAF094-D087-493F-8DF9-A486C2D6BBAA}"/>
          </ac:grpSpMkLst>
        </pc:grpChg>
        <pc:grpChg chg="add">
          <ac:chgData name="Haige Zhu" userId="S::hzhu5@students.kennesaw.edu::d55362e7-a148-41b1-9256-8fbf61ca92fd" providerId="AD" clId="Web-{723829B1-4CAE-B980-746F-860D380AA15D}" dt="2023-03-15T01:56:08.603" v="101"/>
          <ac:grpSpMkLst>
            <pc:docMk/>
            <pc:sldMk cId="2640672459" sldId="278"/>
            <ac:grpSpMk id="127" creationId="{1C559108-BBAE-426C-8564-051D2BA6DDC8}"/>
          </ac:grpSpMkLst>
        </pc:grpChg>
        <pc:picChg chg="add mod">
          <ac:chgData name="Haige Zhu" userId="S::hzhu5@students.kennesaw.edu::d55362e7-a148-41b1-9256-8fbf61ca92fd" providerId="AD" clId="Web-{723829B1-4CAE-B980-746F-860D380AA15D}" dt="2023-03-15T01:56:44.760" v="109" actId="1076"/>
          <ac:picMkLst>
            <pc:docMk/>
            <pc:sldMk cId="2640672459" sldId="278"/>
            <ac:picMk id="4" creationId="{B17213DC-29AF-7541-08C3-3816585FE2F0}"/>
          </ac:picMkLst>
        </pc:picChg>
      </pc:sldChg>
      <pc:sldChg chg="addSp delSp modSp add replId">
        <pc:chgData name="Haige Zhu" userId="S::hzhu5@students.kennesaw.edu::d55362e7-a148-41b1-9256-8fbf61ca92fd" providerId="AD" clId="Web-{723829B1-4CAE-B980-746F-860D380AA15D}" dt="2023-03-15T03:36:24.916" v="197" actId="14100"/>
        <pc:sldMkLst>
          <pc:docMk/>
          <pc:sldMk cId="1469292287" sldId="279"/>
        </pc:sldMkLst>
        <pc:spChg chg="mod">
          <ac:chgData name="Haige Zhu" userId="S::hzhu5@students.kennesaw.edu::d55362e7-a148-41b1-9256-8fbf61ca92fd" providerId="AD" clId="Web-{723829B1-4CAE-B980-746F-860D380AA15D}" dt="2023-03-15T03:34:37.347" v="182" actId="1076"/>
          <ac:spMkLst>
            <pc:docMk/>
            <pc:sldMk cId="1469292287" sldId="279"/>
            <ac:spMk id="2" creationId="{8534AFAB-EFF4-FE33-19AE-736BCDA6A6E5}"/>
          </ac:spMkLst>
        </pc:spChg>
        <pc:spChg chg="add mod">
          <ac:chgData name="Haige Zhu" userId="S::hzhu5@students.kennesaw.edu::d55362e7-a148-41b1-9256-8fbf61ca92fd" providerId="AD" clId="Web-{723829B1-4CAE-B980-746F-860D380AA15D}" dt="2023-03-15T03:33:17.482" v="166" actId="20577"/>
          <ac:spMkLst>
            <pc:docMk/>
            <pc:sldMk cId="1469292287" sldId="279"/>
            <ac:spMk id="6" creationId="{0997E9E5-4216-97F7-B780-BEC89C0A81D0}"/>
          </ac:spMkLst>
        </pc:spChg>
        <pc:spChg chg="add del mod">
          <ac:chgData name="Haige Zhu" userId="S::hzhu5@students.kennesaw.edu::d55362e7-a148-41b1-9256-8fbf61ca92fd" providerId="AD" clId="Web-{723829B1-4CAE-B980-746F-860D380AA15D}" dt="2023-03-15T03:35:15.443" v="188"/>
          <ac:spMkLst>
            <pc:docMk/>
            <pc:sldMk cId="1469292287" sldId="279"/>
            <ac:spMk id="8" creationId="{67C54A48-103D-961F-DA76-9D094C24AE67}"/>
          </ac:spMkLst>
        </pc:spChg>
        <pc:graphicFrameChg chg="add del">
          <ac:chgData name="Haige Zhu" userId="S::hzhu5@students.kennesaw.edu::d55362e7-a148-41b1-9256-8fbf61ca92fd" providerId="AD" clId="Web-{723829B1-4CAE-B980-746F-860D380AA15D}" dt="2023-03-15T03:35:12.286" v="185"/>
          <ac:graphicFrameMkLst>
            <pc:docMk/>
            <pc:sldMk cId="1469292287" sldId="279"/>
            <ac:graphicFrameMk id="74" creationId="{A6E6D275-86A1-811C-9104-9E6028CB6902}"/>
          </ac:graphicFrameMkLst>
        </pc:graphicFrameChg>
        <pc:graphicFrameChg chg="add del">
          <ac:chgData name="Haige Zhu" userId="S::hzhu5@students.kennesaw.edu::d55362e7-a148-41b1-9256-8fbf61ca92fd" providerId="AD" clId="Web-{723829B1-4CAE-B980-746F-860D380AA15D}" dt="2023-03-15T03:35:15.396" v="187"/>
          <ac:graphicFrameMkLst>
            <pc:docMk/>
            <pc:sldMk cId="1469292287" sldId="279"/>
            <ac:graphicFrameMk id="76" creationId="{C0255377-7EAA-9DF2-005D-389898C64A63}"/>
          </ac:graphicFrameMkLst>
        </pc:graphicFrameChg>
        <pc:graphicFrameChg chg="add mod">
          <ac:chgData name="Haige Zhu" userId="S::hzhu5@students.kennesaw.edu::d55362e7-a148-41b1-9256-8fbf61ca92fd" providerId="AD" clId="Web-{723829B1-4CAE-B980-746F-860D380AA15D}" dt="2023-03-15T03:35:42.476" v="191" actId="1076"/>
          <ac:graphicFrameMkLst>
            <pc:docMk/>
            <pc:sldMk cId="1469292287" sldId="279"/>
            <ac:graphicFrameMk id="78" creationId="{8653EECD-7009-2E70-B6D5-7971CDEC27B2}"/>
          </ac:graphicFrameMkLst>
        </pc:graphicFrameChg>
        <pc:picChg chg="mod">
          <ac:chgData name="Haige Zhu" userId="S::hzhu5@students.kennesaw.edu::d55362e7-a148-41b1-9256-8fbf61ca92fd" providerId="AD" clId="Web-{723829B1-4CAE-B980-746F-860D380AA15D}" dt="2023-03-15T03:36:24.916" v="197" actId="14100"/>
          <ac:picMkLst>
            <pc:docMk/>
            <pc:sldMk cId="1469292287" sldId="279"/>
            <ac:picMk id="4" creationId="{8BDDDE8E-26EA-DD30-0DA1-AEE78D4AE4A8}"/>
          </ac:picMkLst>
        </pc:picChg>
      </pc:sldChg>
    </pc:docChg>
  </pc:docChgLst>
  <pc:docChgLst>
    <pc:chgData name="Nick Kennel" userId="S::nkennel@students.kennesaw.edu::505476fc-2d33-4b99-8258-70e3dc2f41d5" providerId="AD" clId="Web-{C6BE7CE2-32D9-88FB-3E7D-F697C25C723B}"/>
    <pc:docChg chg="modSld">
      <pc:chgData name="Nick Kennel" userId="S::nkennel@students.kennesaw.edu::505476fc-2d33-4b99-8258-70e3dc2f41d5" providerId="AD" clId="Web-{C6BE7CE2-32D9-88FB-3E7D-F697C25C723B}" dt="2023-03-15T01:54:18.602" v="34" actId="20577"/>
      <pc:docMkLst>
        <pc:docMk/>
      </pc:docMkLst>
      <pc:sldChg chg="modSp">
        <pc:chgData name="Nick Kennel" userId="S::nkennel@students.kennesaw.edu::505476fc-2d33-4b99-8258-70e3dc2f41d5" providerId="AD" clId="Web-{C6BE7CE2-32D9-88FB-3E7D-F697C25C723B}" dt="2023-03-15T01:54:18.602" v="34" actId="20577"/>
        <pc:sldMkLst>
          <pc:docMk/>
          <pc:sldMk cId="2226963909" sldId="266"/>
        </pc:sldMkLst>
        <pc:spChg chg="mod">
          <ac:chgData name="Nick Kennel" userId="S::nkennel@students.kennesaw.edu::505476fc-2d33-4b99-8258-70e3dc2f41d5" providerId="AD" clId="Web-{C6BE7CE2-32D9-88FB-3E7D-F697C25C723B}" dt="2023-03-15T01:54:18.602" v="34" actId="20577"/>
          <ac:spMkLst>
            <pc:docMk/>
            <pc:sldMk cId="2226963909" sldId="266"/>
            <ac:spMk id="3" creationId="{997D3C31-A549-60F1-C7A8-E7A9796565B5}"/>
          </ac:spMkLst>
        </pc:spChg>
      </pc:sldChg>
    </pc:docChg>
  </pc:docChgLst>
  <pc:docChgLst>
    <pc:chgData name="Aaron Dailey" userId="S::adailey9@students.kennesaw.edu::52ea56e8-82ee-40de-ac1f-04154d7fcf86" providerId="AD" clId="Web-{23932FBB-83F6-58D9-9E9D-349E46CEED04}"/>
    <pc:docChg chg="modSld">
      <pc:chgData name="Aaron Dailey" userId="S::adailey9@students.kennesaw.edu::52ea56e8-82ee-40de-ac1f-04154d7fcf86" providerId="AD" clId="Web-{23932FBB-83F6-58D9-9E9D-349E46CEED04}" dt="2023-03-15T14:40:06.545" v="6" actId="20577"/>
      <pc:docMkLst>
        <pc:docMk/>
      </pc:docMkLst>
      <pc:sldChg chg="modSp">
        <pc:chgData name="Aaron Dailey" userId="S::adailey9@students.kennesaw.edu::52ea56e8-82ee-40de-ac1f-04154d7fcf86" providerId="AD" clId="Web-{23932FBB-83F6-58D9-9E9D-349E46CEED04}" dt="2023-03-15T14:40:06.545" v="6" actId="20577"/>
        <pc:sldMkLst>
          <pc:docMk/>
          <pc:sldMk cId="819442272" sldId="265"/>
        </pc:sldMkLst>
        <pc:spChg chg="mod">
          <ac:chgData name="Aaron Dailey" userId="S::adailey9@students.kennesaw.edu::52ea56e8-82ee-40de-ac1f-04154d7fcf86" providerId="AD" clId="Web-{23932FBB-83F6-58D9-9E9D-349E46CEED04}" dt="2023-03-15T14:40:06.545" v="6" actId="20577"/>
          <ac:spMkLst>
            <pc:docMk/>
            <pc:sldMk cId="819442272" sldId="265"/>
            <ac:spMk id="5" creationId="{969CDBD9-DF62-FE2B-4831-68D37F965A7C}"/>
          </ac:spMkLst>
        </pc:spChg>
      </pc:sldChg>
    </pc:docChg>
  </pc:docChgLst>
  <pc:docChgLst>
    <pc:chgData name="Nick Kennel" userId="S::nkennel@students.kennesaw.edu::505476fc-2d33-4b99-8258-70e3dc2f41d5" providerId="AD" clId="Web-{C74A06FF-B3E6-B843-BAC0-44F0E35331EE}"/>
    <pc:docChg chg="modSld">
      <pc:chgData name="Nick Kennel" userId="S::nkennel@students.kennesaw.edu::505476fc-2d33-4b99-8258-70e3dc2f41d5" providerId="AD" clId="Web-{C74A06FF-B3E6-B843-BAC0-44F0E35331EE}" dt="2023-03-15T13:57:32.694" v="17" actId="20577"/>
      <pc:docMkLst>
        <pc:docMk/>
      </pc:docMkLst>
      <pc:sldChg chg="modSp">
        <pc:chgData name="Nick Kennel" userId="S::nkennel@students.kennesaw.edu::505476fc-2d33-4b99-8258-70e3dc2f41d5" providerId="AD" clId="Web-{C74A06FF-B3E6-B843-BAC0-44F0E35331EE}" dt="2023-03-15T13:57:32.694" v="17" actId="20577"/>
        <pc:sldMkLst>
          <pc:docMk/>
          <pc:sldMk cId="1842983512" sldId="267"/>
        </pc:sldMkLst>
        <pc:spChg chg="mod">
          <ac:chgData name="Nick Kennel" userId="S::nkennel@students.kennesaw.edu::505476fc-2d33-4b99-8258-70e3dc2f41d5" providerId="AD" clId="Web-{C74A06FF-B3E6-B843-BAC0-44F0E35331EE}" dt="2023-03-15T13:57:32.694" v="17" actId="20577"/>
          <ac:spMkLst>
            <pc:docMk/>
            <pc:sldMk cId="1842983512" sldId="267"/>
            <ac:spMk id="3" creationId="{997D3C31-A549-60F1-C7A8-E7A9796565B5}"/>
          </ac:spMkLst>
        </pc:spChg>
      </pc:sldChg>
    </pc:docChg>
  </pc:docChgLst>
  <pc:docChgLst>
    <pc:chgData name="Aaron Dailey" userId="52ea56e8-82ee-40de-ac1f-04154d7fcf86" providerId="ADAL" clId="{1E927315-1BDD-4FEA-ADED-B0177F323C6B}"/>
    <pc:docChg chg="modSld">
      <pc:chgData name="Aaron Dailey" userId="52ea56e8-82ee-40de-ac1f-04154d7fcf86" providerId="ADAL" clId="{1E927315-1BDD-4FEA-ADED-B0177F323C6B}" dt="2023-03-14T14:08:04.517" v="0" actId="14100"/>
      <pc:docMkLst>
        <pc:docMk/>
      </pc:docMkLst>
      <pc:sldChg chg="modSp mod">
        <pc:chgData name="Aaron Dailey" userId="52ea56e8-82ee-40de-ac1f-04154d7fcf86" providerId="ADAL" clId="{1E927315-1BDD-4FEA-ADED-B0177F323C6B}" dt="2023-03-14T14:08:04.517" v="0" actId="14100"/>
        <pc:sldMkLst>
          <pc:docMk/>
          <pc:sldMk cId="2959750793" sldId="263"/>
        </pc:sldMkLst>
        <pc:picChg chg="mod">
          <ac:chgData name="Aaron Dailey" userId="52ea56e8-82ee-40de-ac1f-04154d7fcf86" providerId="ADAL" clId="{1E927315-1BDD-4FEA-ADED-B0177F323C6B}" dt="2023-03-14T14:08:04.517" v="0" actId="14100"/>
          <ac:picMkLst>
            <pc:docMk/>
            <pc:sldMk cId="2959750793" sldId="263"/>
            <ac:picMk id="4" creationId="{00573DEE-B5EB-1135-C3B0-6EF03145248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27955-17EC-4FF9-9086-6676EC037B2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96FEF74-3226-4E72-9E0D-62F87E818797}">
      <dgm:prSet/>
      <dgm:spPr/>
      <dgm:t>
        <a:bodyPr/>
        <a:lstStyle/>
        <a:p>
          <a:r>
            <a:rPr lang="en-US"/>
            <a:t>Chess</a:t>
          </a:r>
          <a:r>
            <a:rPr lang="zh-CN"/>
            <a:t> </a:t>
          </a:r>
          <a:r>
            <a:rPr lang="en-US"/>
            <a:t>is</a:t>
          </a:r>
          <a:r>
            <a:rPr lang="zh-CN"/>
            <a:t> </a:t>
          </a:r>
          <a:r>
            <a:rPr lang="en-US"/>
            <a:t>a</a:t>
          </a:r>
          <a:r>
            <a:rPr lang="zh-CN"/>
            <a:t> </a:t>
          </a:r>
          <a:r>
            <a:rPr lang="en-US"/>
            <a:t>class</a:t>
          </a:r>
          <a:r>
            <a:rPr lang="zh-CN"/>
            <a:t> </a:t>
          </a:r>
          <a:r>
            <a:rPr lang="en-US"/>
            <a:t>that</a:t>
          </a:r>
          <a:r>
            <a:rPr lang="zh-CN"/>
            <a:t> </a:t>
          </a:r>
          <a:r>
            <a:rPr lang="en-US"/>
            <a:t>controls</a:t>
          </a:r>
          <a:r>
            <a:rPr lang="zh-CN"/>
            <a:t> </a:t>
          </a:r>
          <a:r>
            <a:rPr lang="en-US"/>
            <a:t>the</a:t>
          </a:r>
          <a:r>
            <a:rPr lang="zh-CN"/>
            <a:t> </a:t>
          </a:r>
          <a:r>
            <a:rPr lang="en-US"/>
            <a:t>logical</a:t>
          </a:r>
          <a:r>
            <a:rPr lang="zh-CN"/>
            <a:t> </a:t>
          </a:r>
          <a:r>
            <a:rPr lang="en-US"/>
            <a:t>operation</a:t>
          </a:r>
          <a:r>
            <a:rPr lang="zh-CN"/>
            <a:t> </a:t>
          </a:r>
          <a:r>
            <a:rPr lang="en-US"/>
            <a:t>of</a:t>
          </a:r>
          <a:r>
            <a:rPr lang="zh-CN"/>
            <a:t> </a:t>
          </a:r>
          <a:r>
            <a:rPr lang="en-US"/>
            <a:t>the</a:t>
          </a:r>
          <a:r>
            <a:rPr lang="zh-CN"/>
            <a:t> </a:t>
          </a:r>
          <a:r>
            <a:rPr lang="en-US"/>
            <a:t>game</a:t>
          </a:r>
          <a:r>
            <a:rPr lang="zh-CN"/>
            <a:t> </a:t>
          </a:r>
          <a:r>
            <a:rPr lang="en-US"/>
            <a:t>and</a:t>
          </a:r>
          <a:r>
            <a:rPr lang="zh-CN"/>
            <a:t> </a:t>
          </a:r>
          <a:r>
            <a:rPr lang="en-US"/>
            <a:t>forms</a:t>
          </a:r>
          <a:r>
            <a:rPr lang="zh-CN"/>
            <a:t> </a:t>
          </a:r>
          <a:r>
            <a:rPr lang="en-US"/>
            <a:t>the</a:t>
          </a:r>
          <a:r>
            <a:rPr lang="zh-CN"/>
            <a:t> </a:t>
          </a:r>
          <a:r>
            <a:rPr lang="en-US"/>
            <a:t>core</a:t>
          </a:r>
          <a:r>
            <a:rPr lang="zh-CN"/>
            <a:t> </a:t>
          </a:r>
          <a:r>
            <a:rPr lang="en-US"/>
            <a:t>of</a:t>
          </a:r>
          <a:r>
            <a:rPr lang="zh-CN"/>
            <a:t> </a:t>
          </a:r>
          <a:r>
            <a:rPr lang="en-US"/>
            <a:t>the</a:t>
          </a:r>
          <a:r>
            <a:rPr lang="zh-CN"/>
            <a:t> </a:t>
          </a:r>
          <a:r>
            <a:rPr lang="en-US"/>
            <a:t>software.</a:t>
          </a:r>
          <a:r>
            <a:rPr lang="zh-CN"/>
            <a:t> </a:t>
          </a:r>
          <a:r>
            <a:rPr lang="en-US"/>
            <a:t>It</a:t>
          </a:r>
          <a:r>
            <a:rPr lang="zh-CN"/>
            <a:t> </a:t>
          </a:r>
          <a:r>
            <a:rPr lang="en-US"/>
            <a:t>has</a:t>
          </a:r>
          <a:r>
            <a:rPr lang="zh-CN"/>
            <a:t> </a:t>
          </a:r>
          <a:r>
            <a:rPr lang="en-US"/>
            <a:t>two</a:t>
          </a:r>
          <a:r>
            <a:rPr lang="zh-CN"/>
            <a:t> </a:t>
          </a:r>
          <a:r>
            <a:rPr lang="en-US"/>
            <a:t>independent</a:t>
          </a:r>
          <a:r>
            <a:rPr lang="zh-CN"/>
            <a:t> </a:t>
          </a:r>
          <a:r>
            <a:rPr lang="en-US"/>
            <a:t>auxiliary</a:t>
          </a:r>
          <a:r>
            <a:rPr lang="zh-CN"/>
            <a:t> </a:t>
          </a:r>
          <a:r>
            <a:rPr lang="en-US"/>
            <a:t>classes:</a:t>
          </a:r>
          <a:r>
            <a:rPr lang="zh-CN"/>
            <a:t> </a:t>
          </a:r>
          <a:r>
            <a:rPr lang="en-US"/>
            <a:t>ChessBoard</a:t>
          </a:r>
          <a:r>
            <a:rPr lang="zh-CN"/>
            <a:t> </a:t>
          </a:r>
          <a:r>
            <a:rPr lang="en-US"/>
            <a:t>and</a:t>
          </a:r>
          <a:r>
            <a:rPr lang="zh-CN"/>
            <a:t> </a:t>
          </a:r>
          <a:r>
            <a:rPr lang="en-US"/>
            <a:t>LegalMoveSet.</a:t>
          </a:r>
          <a:r>
            <a:rPr lang="zh-CN"/>
            <a:t> </a:t>
          </a:r>
          <a:r>
            <a:rPr lang="en-US"/>
            <a:t>ChessBoard</a:t>
          </a:r>
          <a:r>
            <a:rPr lang="zh-CN"/>
            <a:t> </a:t>
          </a:r>
          <a:r>
            <a:rPr lang="en-US"/>
            <a:t>mainly</a:t>
          </a:r>
          <a:r>
            <a:rPr lang="zh-CN"/>
            <a:t> </a:t>
          </a:r>
          <a:r>
            <a:rPr lang="en-US"/>
            <a:t>records</a:t>
          </a:r>
          <a:r>
            <a:rPr lang="zh-CN"/>
            <a:t> </a:t>
          </a:r>
          <a:r>
            <a:rPr lang="en-US"/>
            <a:t>the</a:t>
          </a:r>
          <a:r>
            <a:rPr lang="zh-CN"/>
            <a:t> </a:t>
          </a:r>
          <a:r>
            <a:rPr lang="en-US"/>
            <a:t>current</a:t>
          </a:r>
          <a:r>
            <a:rPr lang="zh-CN"/>
            <a:t> </a:t>
          </a:r>
          <a:r>
            <a:rPr lang="en-US"/>
            <a:t>state</a:t>
          </a:r>
          <a:r>
            <a:rPr lang="zh-CN"/>
            <a:t> </a:t>
          </a:r>
          <a:r>
            <a:rPr lang="en-US"/>
            <a:t>of</a:t>
          </a:r>
          <a:r>
            <a:rPr lang="zh-CN"/>
            <a:t> </a:t>
          </a:r>
          <a:r>
            <a:rPr lang="en-US"/>
            <a:t>the</a:t>
          </a:r>
          <a:r>
            <a:rPr lang="zh-CN"/>
            <a:t> </a:t>
          </a:r>
          <a:r>
            <a:rPr lang="en-US"/>
            <a:t>chessboard</a:t>
          </a:r>
          <a:r>
            <a:rPr lang="zh-CN"/>
            <a:t> </a:t>
          </a:r>
          <a:r>
            <a:rPr lang="en-US"/>
            <a:t>in</a:t>
          </a:r>
          <a:r>
            <a:rPr lang="zh-CN"/>
            <a:t> </a:t>
          </a:r>
          <a:r>
            <a:rPr lang="en-US"/>
            <a:t>various</a:t>
          </a:r>
          <a:r>
            <a:rPr lang="zh-CN"/>
            <a:t> </a:t>
          </a:r>
          <a:r>
            <a:rPr lang="en-US"/>
            <a:t>forms.</a:t>
          </a:r>
          <a:r>
            <a:rPr lang="zh-CN"/>
            <a:t> </a:t>
          </a:r>
          <a:r>
            <a:rPr lang="en-US"/>
            <a:t>LegalMoveSets</a:t>
          </a:r>
          <a:r>
            <a:rPr lang="zh-CN"/>
            <a:t> </a:t>
          </a:r>
          <a:r>
            <a:rPr lang="en-US"/>
            <a:t>is</a:t>
          </a:r>
          <a:r>
            <a:rPr lang="zh-CN"/>
            <a:t> </a:t>
          </a:r>
          <a:r>
            <a:rPr lang="en-US"/>
            <a:t>a</a:t>
          </a:r>
          <a:r>
            <a:rPr lang="zh-CN"/>
            <a:t> </a:t>
          </a:r>
          <a:r>
            <a:rPr lang="en-US"/>
            <a:t>chess</a:t>
          </a:r>
          <a:r>
            <a:rPr lang="zh-CN"/>
            <a:t> </a:t>
          </a:r>
          <a:r>
            <a:rPr lang="en-US"/>
            <a:t>rule</a:t>
          </a:r>
          <a:r>
            <a:rPr lang="zh-CN"/>
            <a:t> </a:t>
          </a:r>
          <a:r>
            <a:rPr lang="en-US"/>
            <a:t>class</a:t>
          </a:r>
          <a:r>
            <a:rPr lang="zh-CN"/>
            <a:t> </a:t>
          </a:r>
          <a:r>
            <a:rPr lang="en-US"/>
            <a:t>used</a:t>
          </a:r>
          <a:r>
            <a:rPr lang="zh-CN"/>
            <a:t> </a:t>
          </a:r>
          <a:r>
            <a:rPr lang="en-US"/>
            <a:t>to</a:t>
          </a:r>
          <a:r>
            <a:rPr lang="zh-CN"/>
            <a:t> </a:t>
          </a:r>
          <a:r>
            <a:rPr lang="en-US"/>
            <a:t>determine</a:t>
          </a:r>
          <a:r>
            <a:rPr lang="zh-CN"/>
            <a:t> </a:t>
          </a:r>
          <a:r>
            <a:rPr lang="en-US"/>
            <a:t>whether</a:t>
          </a:r>
          <a:r>
            <a:rPr lang="zh-CN"/>
            <a:t> </a:t>
          </a:r>
          <a:r>
            <a:rPr lang="en-US"/>
            <a:t>a</a:t>
          </a:r>
          <a:r>
            <a:rPr lang="zh-CN"/>
            <a:t> </a:t>
          </a:r>
          <a:r>
            <a:rPr lang="en-US"/>
            <a:t>move</a:t>
          </a:r>
          <a:r>
            <a:rPr lang="zh-CN"/>
            <a:t> </a:t>
          </a:r>
          <a:r>
            <a:rPr lang="en-US"/>
            <a:t>is</a:t>
          </a:r>
          <a:r>
            <a:rPr lang="zh-CN"/>
            <a:t> </a:t>
          </a:r>
          <a:r>
            <a:rPr lang="en-US"/>
            <a:t>legal</a:t>
          </a:r>
          <a:r>
            <a:rPr lang="zh-CN"/>
            <a:t> </a:t>
          </a:r>
          <a:r>
            <a:rPr lang="en-US"/>
            <a:t>and</a:t>
          </a:r>
          <a:r>
            <a:rPr lang="zh-CN"/>
            <a:t> </a:t>
          </a:r>
          <a:r>
            <a:rPr lang="en-US"/>
            <a:t>whether</a:t>
          </a:r>
          <a:r>
            <a:rPr lang="zh-CN"/>
            <a:t> </a:t>
          </a:r>
          <a:r>
            <a:rPr lang="en-US"/>
            <a:t>the</a:t>
          </a:r>
          <a:r>
            <a:rPr lang="zh-CN"/>
            <a:t> </a:t>
          </a:r>
          <a:r>
            <a:rPr lang="en-US"/>
            <a:t>game</a:t>
          </a:r>
          <a:r>
            <a:rPr lang="zh-CN"/>
            <a:t> </a:t>
          </a:r>
          <a:r>
            <a:rPr lang="en-US"/>
            <a:t>is</a:t>
          </a:r>
          <a:r>
            <a:rPr lang="zh-CN"/>
            <a:t> </a:t>
          </a:r>
          <a:r>
            <a:rPr lang="en-US"/>
            <a:t>over.</a:t>
          </a:r>
          <a:r>
            <a:rPr lang="zh-CN"/>
            <a:t> </a:t>
          </a:r>
          <a:r>
            <a:rPr lang="en-US"/>
            <a:t>It</a:t>
          </a:r>
          <a:r>
            <a:rPr lang="zh-CN"/>
            <a:t> </a:t>
          </a:r>
          <a:r>
            <a:rPr lang="en-US"/>
            <a:t>can</a:t>
          </a:r>
          <a:r>
            <a:rPr lang="zh-CN"/>
            <a:t> </a:t>
          </a:r>
          <a:r>
            <a:rPr lang="en-US"/>
            <a:t>also</a:t>
          </a:r>
          <a:r>
            <a:rPr lang="zh-CN"/>
            <a:t> </a:t>
          </a:r>
          <a:r>
            <a:rPr lang="en-US"/>
            <a:t>form</a:t>
          </a:r>
          <a:r>
            <a:rPr lang="zh-CN"/>
            <a:t> </a:t>
          </a:r>
          <a:r>
            <a:rPr lang="en-US"/>
            <a:t>the</a:t>
          </a:r>
          <a:r>
            <a:rPr lang="zh-CN"/>
            <a:t> </a:t>
          </a:r>
          <a:r>
            <a:rPr lang="en-US"/>
            <a:t>action</a:t>
          </a:r>
          <a:r>
            <a:rPr lang="zh-CN"/>
            <a:t> </a:t>
          </a:r>
          <a:r>
            <a:rPr lang="en-US"/>
            <a:t>set</a:t>
          </a:r>
          <a:r>
            <a:rPr lang="zh-CN"/>
            <a:t> </a:t>
          </a:r>
          <a:r>
            <a:rPr lang="en-US"/>
            <a:t>of</a:t>
          </a:r>
          <a:r>
            <a:rPr lang="zh-CN"/>
            <a:t> </a:t>
          </a:r>
          <a:r>
            <a:rPr lang="en-US"/>
            <a:t>each</a:t>
          </a:r>
          <a:r>
            <a:rPr lang="zh-CN"/>
            <a:t> </a:t>
          </a:r>
          <a:r>
            <a:rPr lang="en-US"/>
            <a:t>chess</a:t>
          </a:r>
          <a:r>
            <a:rPr lang="zh-CN"/>
            <a:t> </a:t>
          </a:r>
          <a:r>
            <a:rPr lang="en-US"/>
            <a:t>piece</a:t>
          </a:r>
          <a:r>
            <a:rPr lang="zh-CN"/>
            <a:t> </a:t>
          </a:r>
          <a:r>
            <a:rPr lang="en-US"/>
            <a:t>under</a:t>
          </a:r>
          <a:r>
            <a:rPr lang="zh-CN"/>
            <a:t> </a:t>
          </a:r>
          <a:r>
            <a:rPr lang="en-US"/>
            <a:t>the</a:t>
          </a:r>
          <a:r>
            <a:rPr lang="zh-CN"/>
            <a:t> </a:t>
          </a:r>
          <a:r>
            <a:rPr lang="en-US"/>
            <a:t>current</a:t>
          </a:r>
          <a:r>
            <a:rPr lang="zh-CN"/>
            <a:t> </a:t>
          </a:r>
          <a:r>
            <a:rPr lang="en-US"/>
            <a:t>state.</a:t>
          </a:r>
        </a:p>
      </dgm:t>
    </dgm:pt>
    <dgm:pt modelId="{A37C25FF-7792-4544-8AF0-2FF3547A25F3}" type="parTrans" cxnId="{F5E0C555-24F8-4E5A-AB3B-733F072C7CE4}">
      <dgm:prSet/>
      <dgm:spPr/>
      <dgm:t>
        <a:bodyPr/>
        <a:lstStyle/>
        <a:p>
          <a:endParaRPr lang="en-US"/>
        </a:p>
      </dgm:t>
    </dgm:pt>
    <dgm:pt modelId="{670F6171-FCD6-429D-8411-31A568F784DC}" type="sibTrans" cxnId="{F5E0C555-24F8-4E5A-AB3B-733F072C7CE4}">
      <dgm:prSet/>
      <dgm:spPr/>
      <dgm:t>
        <a:bodyPr/>
        <a:lstStyle/>
        <a:p>
          <a:endParaRPr lang="en-US"/>
        </a:p>
      </dgm:t>
    </dgm:pt>
    <dgm:pt modelId="{BCC279AB-24D1-408C-8633-064194810F04}">
      <dgm:prSet/>
      <dgm:spPr/>
      <dgm:t>
        <a:bodyPr/>
        <a:lstStyle/>
        <a:p>
          <a:r>
            <a:rPr lang="en-US"/>
            <a:t>MainForm</a:t>
          </a:r>
          <a:r>
            <a:rPr lang="zh-CN"/>
            <a:t> </a:t>
          </a:r>
          <a:r>
            <a:rPr lang="en-US"/>
            <a:t>is</a:t>
          </a:r>
          <a:r>
            <a:rPr lang="zh-CN"/>
            <a:t> </a:t>
          </a:r>
          <a:r>
            <a:rPr lang="en-US"/>
            <a:t>the</a:t>
          </a:r>
          <a:r>
            <a:rPr lang="zh-CN"/>
            <a:t> </a:t>
          </a:r>
          <a:r>
            <a:rPr lang="en-US"/>
            <a:t>form</a:t>
          </a:r>
          <a:r>
            <a:rPr lang="zh-CN"/>
            <a:t> </a:t>
          </a:r>
          <a:r>
            <a:rPr lang="en-US"/>
            <a:t>that</a:t>
          </a:r>
          <a:r>
            <a:rPr lang="zh-CN"/>
            <a:t> </a:t>
          </a:r>
          <a:r>
            <a:rPr lang="en-US"/>
            <a:t>runs</a:t>
          </a:r>
          <a:r>
            <a:rPr lang="zh-CN"/>
            <a:t> </a:t>
          </a:r>
          <a:r>
            <a:rPr lang="en-US"/>
            <a:t>the</a:t>
          </a:r>
          <a:r>
            <a:rPr lang="zh-CN"/>
            <a:t> </a:t>
          </a:r>
          <a:r>
            <a:rPr lang="en-US"/>
            <a:t>game</a:t>
          </a:r>
          <a:r>
            <a:rPr lang="zh-CN"/>
            <a:t> </a:t>
          </a:r>
          <a:r>
            <a:rPr lang="en-US"/>
            <a:t>and</a:t>
          </a:r>
          <a:r>
            <a:rPr lang="zh-CN"/>
            <a:t> </a:t>
          </a:r>
          <a:r>
            <a:rPr lang="en-US"/>
            <a:t>serves</a:t>
          </a:r>
          <a:r>
            <a:rPr lang="zh-CN"/>
            <a:t> </a:t>
          </a:r>
          <a:r>
            <a:rPr lang="en-US"/>
            <a:t>as</a:t>
          </a:r>
          <a:r>
            <a:rPr lang="zh-CN"/>
            <a:t> </a:t>
          </a:r>
          <a:r>
            <a:rPr lang="en-US"/>
            <a:t>the</a:t>
          </a:r>
          <a:r>
            <a:rPr lang="zh-CN"/>
            <a:t> </a:t>
          </a:r>
          <a:r>
            <a:rPr lang="en-US"/>
            <a:t>UI.</a:t>
          </a:r>
          <a:r>
            <a:rPr lang="zh-CN"/>
            <a:t> </a:t>
          </a:r>
          <a:r>
            <a:rPr lang="en-US"/>
            <a:t>It</a:t>
          </a:r>
          <a:r>
            <a:rPr lang="zh-CN"/>
            <a:t> </a:t>
          </a:r>
          <a:r>
            <a:rPr lang="en-US"/>
            <a:t>has</a:t>
          </a:r>
          <a:r>
            <a:rPr lang="zh-CN"/>
            <a:t> </a:t>
          </a:r>
          <a:r>
            <a:rPr lang="en-US"/>
            <a:t>two</a:t>
          </a:r>
          <a:r>
            <a:rPr lang="zh-CN"/>
            <a:t> </a:t>
          </a:r>
          <a:r>
            <a:rPr lang="en-US"/>
            <a:t>shadow</a:t>
          </a:r>
          <a:r>
            <a:rPr lang="zh-CN"/>
            <a:t> </a:t>
          </a:r>
          <a:r>
            <a:rPr lang="en-US"/>
            <a:t>forms,</a:t>
          </a:r>
          <a:r>
            <a:rPr lang="zh-CN"/>
            <a:t> </a:t>
          </a:r>
          <a:r>
            <a:rPr lang="en-US"/>
            <a:t>MainFormBoard</a:t>
          </a:r>
          <a:r>
            <a:rPr lang="zh-CN"/>
            <a:t> </a:t>
          </a:r>
          <a:r>
            <a:rPr lang="en-US"/>
            <a:t>and</a:t>
          </a:r>
          <a:r>
            <a:rPr lang="zh-CN"/>
            <a:t> </a:t>
          </a:r>
          <a:r>
            <a:rPr lang="en-US"/>
            <a:t>MainFormCallbacks,</a:t>
          </a:r>
          <a:r>
            <a:rPr lang="zh-CN"/>
            <a:t> </a:t>
          </a:r>
          <a:r>
            <a:rPr lang="en-US"/>
            <a:t>to</a:t>
          </a:r>
          <a:r>
            <a:rPr lang="zh-CN"/>
            <a:t> </a:t>
          </a:r>
          <a:r>
            <a:rPr lang="en-US"/>
            <a:t>ensure</a:t>
          </a:r>
          <a:r>
            <a:rPr lang="zh-CN"/>
            <a:t> </a:t>
          </a:r>
          <a:r>
            <a:rPr lang="en-US"/>
            <a:t>smoother</a:t>
          </a:r>
          <a:r>
            <a:rPr lang="zh-CN"/>
            <a:t> </a:t>
          </a:r>
          <a:r>
            <a:rPr lang="en-US"/>
            <a:t>interface</a:t>
          </a:r>
          <a:r>
            <a:rPr lang="zh-CN"/>
            <a:t> </a:t>
          </a:r>
          <a:r>
            <a:rPr lang="en-US"/>
            <a:t>operation.</a:t>
          </a:r>
        </a:p>
      </dgm:t>
    </dgm:pt>
    <dgm:pt modelId="{637425A4-88F3-47E3-ADCB-D0DEC9371868}" type="parTrans" cxnId="{31ADEA1F-7FE9-4A4C-80EE-5585C568E21E}">
      <dgm:prSet/>
      <dgm:spPr/>
      <dgm:t>
        <a:bodyPr/>
        <a:lstStyle/>
        <a:p>
          <a:endParaRPr lang="en-US"/>
        </a:p>
      </dgm:t>
    </dgm:pt>
    <dgm:pt modelId="{44CBEB25-514D-48D5-95BE-A8FCD66B889B}" type="sibTrans" cxnId="{31ADEA1F-7FE9-4A4C-80EE-5585C568E21E}">
      <dgm:prSet/>
      <dgm:spPr/>
      <dgm:t>
        <a:bodyPr/>
        <a:lstStyle/>
        <a:p>
          <a:endParaRPr lang="en-US"/>
        </a:p>
      </dgm:t>
    </dgm:pt>
    <dgm:pt modelId="{B3F4A9C7-AF66-4BB6-99D7-9B4F8CAF2AD7}">
      <dgm:prSet/>
      <dgm:spPr/>
      <dgm:t>
        <a:bodyPr/>
        <a:lstStyle/>
        <a:p>
          <a:r>
            <a:rPr lang="en-US"/>
            <a:t>AI</a:t>
          </a:r>
          <a:r>
            <a:rPr lang="zh-CN"/>
            <a:t> </a:t>
          </a:r>
          <a:r>
            <a:rPr lang="en-US"/>
            <a:t>is</a:t>
          </a:r>
          <a:r>
            <a:rPr lang="zh-CN"/>
            <a:t> </a:t>
          </a:r>
          <a:r>
            <a:rPr lang="en-US"/>
            <a:t>an</a:t>
          </a:r>
          <a:r>
            <a:rPr lang="zh-CN"/>
            <a:t> </a:t>
          </a:r>
          <a:r>
            <a:rPr lang="en-US"/>
            <a:t>AI</a:t>
          </a:r>
          <a:r>
            <a:rPr lang="zh-CN"/>
            <a:t> </a:t>
          </a:r>
          <a:r>
            <a:rPr lang="en-US"/>
            <a:t>that</a:t>
          </a:r>
          <a:r>
            <a:rPr lang="zh-CN"/>
            <a:t> </a:t>
          </a:r>
          <a:r>
            <a:rPr lang="en-US"/>
            <a:t>evaluates</a:t>
          </a:r>
          <a:r>
            <a:rPr lang="zh-CN"/>
            <a:t> </a:t>
          </a:r>
          <a:r>
            <a:rPr lang="en-US"/>
            <a:t>values</a:t>
          </a:r>
          <a:r>
            <a:rPr lang="zh-CN"/>
            <a:t> </a:t>
          </a:r>
          <a:r>
            <a:rPr lang="en-US"/>
            <a:t>and</a:t>
          </a:r>
          <a:r>
            <a:rPr lang="zh-CN"/>
            <a:t> </a:t>
          </a:r>
          <a:r>
            <a:rPr lang="en-US"/>
            <a:t>uses</a:t>
          </a:r>
          <a:r>
            <a:rPr lang="zh-CN"/>
            <a:t> </a:t>
          </a:r>
          <a:r>
            <a:rPr lang="en-US"/>
            <a:t>a</a:t>
          </a:r>
          <a:r>
            <a:rPr lang="zh-CN"/>
            <a:t> </a:t>
          </a:r>
          <a:r>
            <a:rPr lang="en-US"/>
            <a:t>minimax</a:t>
          </a:r>
          <a:r>
            <a:rPr lang="zh-CN"/>
            <a:t> </a:t>
          </a:r>
          <a:r>
            <a:rPr lang="en-US"/>
            <a:t>search</a:t>
          </a:r>
          <a:r>
            <a:rPr lang="zh-CN"/>
            <a:t> </a:t>
          </a:r>
          <a:r>
            <a:rPr lang="en-US"/>
            <a:t>with</a:t>
          </a:r>
          <a:r>
            <a:rPr lang="zh-CN"/>
            <a:t> </a:t>
          </a:r>
          <a:r>
            <a:rPr lang="en-US"/>
            <a:t>alpha-beta</a:t>
          </a:r>
          <a:r>
            <a:rPr lang="zh-CN"/>
            <a:t> </a:t>
          </a:r>
          <a:r>
            <a:rPr lang="en-US"/>
            <a:t>pruning</a:t>
          </a:r>
          <a:r>
            <a:rPr lang="zh-CN"/>
            <a:t> </a:t>
          </a:r>
          <a:r>
            <a:rPr lang="en-US"/>
            <a:t>to</a:t>
          </a:r>
          <a:r>
            <a:rPr lang="zh-CN"/>
            <a:t> </a:t>
          </a:r>
          <a:r>
            <a:rPr lang="en-US"/>
            <a:t>make</a:t>
          </a:r>
          <a:r>
            <a:rPr lang="zh-CN"/>
            <a:t> </a:t>
          </a:r>
          <a:r>
            <a:rPr lang="en-US"/>
            <a:t>the</a:t>
          </a:r>
          <a:r>
            <a:rPr lang="zh-CN"/>
            <a:t> </a:t>
          </a:r>
          <a:r>
            <a:rPr lang="en-US"/>
            <a:t>best</a:t>
          </a:r>
          <a:r>
            <a:rPr lang="zh-CN"/>
            <a:t> </a:t>
          </a:r>
          <a:r>
            <a:rPr lang="en-US"/>
            <a:t>move</a:t>
          </a:r>
          <a:r>
            <a:rPr lang="zh-CN"/>
            <a:t> </a:t>
          </a:r>
          <a:r>
            <a:rPr lang="en-US"/>
            <a:t>decisions.</a:t>
          </a:r>
        </a:p>
      </dgm:t>
    </dgm:pt>
    <dgm:pt modelId="{8D5B9BC6-6728-4073-A04A-2BA23F0498E9}" type="parTrans" cxnId="{7D5BA6EC-1137-469B-A10D-CBD78E025886}">
      <dgm:prSet/>
      <dgm:spPr/>
      <dgm:t>
        <a:bodyPr/>
        <a:lstStyle/>
        <a:p>
          <a:endParaRPr lang="en-US"/>
        </a:p>
      </dgm:t>
    </dgm:pt>
    <dgm:pt modelId="{96AC3D39-8A42-4364-A4E6-3B9EDF293116}" type="sibTrans" cxnId="{7D5BA6EC-1137-469B-A10D-CBD78E025886}">
      <dgm:prSet/>
      <dgm:spPr/>
      <dgm:t>
        <a:bodyPr/>
        <a:lstStyle/>
        <a:p>
          <a:endParaRPr lang="en-US"/>
        </a:p>
      </dgm:t>
    </dgm:pt>
    <dgm:pt modelId="{232FD032-1676-4B08-A656-282A68D157C8}">
      <dgm:prSet/>
      <dgm:spPr/>
      <dgm:t>
        <a:bodyPr/>
        <a:lstStyle/>
        <a:p>
          <a:r>
            <a:rPr lang="en-US"/>
            <a:t>Types</a:t>
          </a:r>
          <a:r>
            <a:rPr lang="zh-CN"/>
            <a:t> </a:t>
          </a:r>
          <a:r>
            <a:rPr lang="en-US"/>
            <a:t>define</a:t>
          </a:r>
          <a:r>
            <a:rPr lang="zh-CN"/>
            <a:t> </a:t>
          </a:r>
          <a:r>
            <a:rPr lang="en-US"/>
            <a:t>various</a:t>
          </a:r>
          <a:r>
            <a:rPr lang="zh-CN"/>
            <a:t> </a:t>
          </a:r>
          <a:r>
            <a:rPr lang="en-US"/>
            <a:t>enumeration</a:t>
          </a:r>
          <a:r>
            <a:rPr lang="zh-CN"/>
            <a:t> </a:t>
          </a:r>
          <a:r>
            <a:rPr lang="en-US"/>
            <a:t>values</a:t>
          </a:r>
          <a:r>
            <a:rPr lang="zh-CN"/>
            <a:t> </a:t>
          </a:r>
          <a:r>
            <a:rPr lang="en-US"/>
            <a:t>and</a:t>
          </a:r>
          <a:r>
            <a:rPr lang="zh-CN"/>
            <a:t> </a:t>
          </a:r>
          <a:r>
            <a:rPr lang="en-US"/>
            <a:t>structures</a:t>
          </a:r>
          <a:r>
            <a:rPr lang="zh-CN"/>
            <a:t> </a:t>
          </a:r>
          <a:r>
            <a:rPr lang="en-US"/>
            <a:t>required</a:t>
          </a:r>
          <a:r>
            <a:rPr lang="zh-CN"/>
            <a:t> </a:t>
          </a:r>
          <a:r>
            <a:rPr lang="en-US"/>
            <a:t>by</a:t>
          </a:r>
          <a:r>
            <a:rPr lang="zh-CN"/>
            <a:t> </a:t>
          </a:r>
          <a:r>
            <a:rPr lang="en-US"/>
            <a:t>the</a:t>
          </a:r>
          <a:r>
            <a:rPr lang="zh-CN"/>
            <a:t> </a:t>
          </a:r>
          <a:r>
            <a:rPr lang="en-US"/>
            <a:t>system,</a:t>
          </a:r>
          <a:r>
            <a:rPr lang="zh-CN"/>
            <a:t> </a:t>
          </a:r>
          <a:r>
            <a:rPr lang="en-US"/>
            <a:t>such</a:t>
          </a:r>
          <a:r>
            <a:rPr lang="zh-CN"/>
            <a:t> </a:t>
          </a:r>
          <a:r>
            <a:rPr lang="en-US"/>
            <a:t>as</a:t>
          </a:r>
          <a:r>
            <a:rPr lang="zh-CN"/>
            <a:t> </a:t>
          </a:r>
          <a:r>
            <a:rPr lang="en-US"/>
            <a:t>chess</a:t>
          </a:r>
          <a:r>
            <a:rPr lang="zh-CN"/>
            <a:t> </a:t>
          </a:r>
          <a:r>
            <a:rPr lang="en-US"/>
            <a:t>piece</a:t>
          </a:r>
          <a:r>
            <a:rPr lang="zh-CN"/>
            <a:t> </a:t>
          </a:r>
          <a:r>
            <a:rPr lang="en-US"/>
            <a:t>enumeration,</a:t>
          </a:r>
          <a:r>
            <a:rPr lang="zh-CN"/>
            <a:t> </a:t>
          </a:r>
          <a:r>
            <a:rPr lang="en-US"/>
            <a:t>player</a:t>
          </a:r>
          <a:r>
            <a:rPr lang="zh-CN"/>
            <a:t> </a:t>
          </a:r>
          <a:r>
            <a:rPr lang="en-US"/>
            <a:t>enumeration,</a:t>
          </a:r>
          <a:r>
            <a:rPr lang="zh-CN"/>
            <a:t> </a:t>
          </a:r>
          <a:r>
            <a:rPr lang="en-US"/>
            <a:t>game</a:t>
          </a:r>
          <a:r>
            <a:rPr lang="zh-CN"/>
            <a:t> </a:t>
          </a:r>
          <a:r>
            <a:rPr lang="en-US"/>
            <a:t>mode</a:t>
          </a:r>
          <a:r>
            <a:rPr lang="zh-CN"/>
            <a:t> </a:t>
          </a:r>
          <a:r>
            <a:rPr lang="en-US"/>
            <a:t>enumeration,</a:t>
          </a:r>
          <a:r>
            <a:rPr lang="zh-CN"/>
            <a:t> </a:t>
          </a:r>
          <a:r>
            <a:rPr lang="en-US"/>
            <a:t>chess</a:t>
          </a:r>
          <a:r>
            <a:rPr lang="zh-CN"/>
            <a:t> </a:t>
          </a:r>
          <a:r>
            <a:rPr lang="en-US"/>
            <a:t>piece</a:t>
          </a:r>
          <a:r>
            <a:rPr lang="zh-CN"/>
            <a:t> </a:t>
          </a:r>
          <a:r>
            <a:rPr lang="en-US"/>
            <a:t>position</a:t>
          </a:r>
          <a:r>
            <a:rPr lang="zh-CN"/>
            <a:t> </a:t>
          </a:r>
          <a:r>
            <a:rPr lang="en-US"/>
            <a:t>structure,</a:t>
          </a:r>
          <a:r>
            <a:rPr lang="zh-CN"/>
            <a:t> </a:t>
          </a:r>
          <a:r>
            <a:rPr lang="en-US"/>
            <a:t>and</a:t>
          </a:r>
          <a:r>
            <a:rPr lang="zh-CN"/>
            <a:t> </a:t>
          </a:r>
          <a:r>
            <a:rPr lang="en-US"/>
            <a:t>chess</a:t>
          </a:r>
          <a:r>
            <a:rPr lang="zh-CN"/>
            <a:t> </a:t>
          </a:r>
          <a:r>
            <a:rPr lang="en-US"/>
            <a:t>piece</a:t>
          </a:r>
          <a:r>
            <a:rPr lang="zh-CN"/>
            <a:t> </a:t>
          </a:r>
          <a:r>
            <a:rPr lang="en-US"/>
            <a:t>movement</a:t>
          </a:r>
          <a:r>
            <a:rPr lang="zh-CN"/>
            <a:t> </a:t>
          </a:r>
          <a:r>
            <a:rPr lang="en-US"/>
            <a:t>model</a:t>
          </a:r>
          <a:r>
            <a:rPr lang="zh-CN"/>
            <a:t> </a:t>
          </a:r>
          <a:r>
            <a:rPr lang="en-US"/>
            <a:t>structure.</a:t>
          </a:r>
        </a:p>
      </dgm:t>
    </dgm:pt>
    <dgm:pt modelId="{12DC7BE6-2F5A-4D4C-906F-D3F6652013A3}" type="parTrans" cxnId="{8DFFA973-2F1F-4FFC-8661-82467DDC81A2}">
      <dgm:prSet/>
      <dgm:spPr/>
      <dgm:t>
        <a:bodyPr/>
        <a:lstStyle/>
        <a:p>
          <a:endParaRPr lang="en-US"/>
        </a:p>
      </dgm:t>
    </dgm:pt>
    <dgm:pt modelId="{17ECFF22-F309-4138-A5D0-E5B8BCF730A9}" type="sibTrans" cxnId="{8DFFA973-2F1F-4FFC-8661-82467DDC81A2}">
      <dgm:prSet/>
      <dgm:spPr/>
      <dgm:t>
        <a:bodyPr/>
        <a:lstStyle/>
        <a:p>
          <a:endParaRPr lang="en-US"/>
        </a:p>
      </dgm:t>
    </dgm:pt>
    <dgm:pt modelId="{4F7CBB50-6CB4-488C-85B5-DB5F6B53894F}">
      <dgm:prSet/>
      <dgm:spPr/>
      <dgm:t>
        <a:bodyPr/>
        <a:lstStyle/>
        <a:p>
          <a:r>
            <a:rPr lang="en-US"/>
            <a:t>AIsetting</a:t>
          </a:r>
          <a:r>
            <a:rPr lang="zh-CN"/>
            <a:t> </a:t>
          </a:r>
          <a:r>
            <a:rPr lang="en-US"/>
            <a:t>allows</a:t>
          </a:r>
          <a:r>
            <a:rPr lang="zh-CN"/>
            <a:t> </a:t>
          </a:r>
          <a:r>
            <a:rPr lang="en-US"/>
            <a:t>users</a:t>
          </a:r>
          <a:r>
            <a:rPr lang="zh-CN"/>
            <a:t> </a:t>
          </a:r>
          <a:r>
            <a:rPr lang="en-US"/>
            <a:t>to</a:t>
          </a:r>
          <a:r>
            <a:rPr lang="zh-CN"/>
            <a:t> </a:t>
          </a:r>
          <a:r>
            <a:rPr lang="en-US"/>
            <a:t>set</a:t>
          </a:r>
          <a:r>
            <a:rPr lang="zh-CN"/>
            <a:t> </a:t>
          </a:r>
          <a:r>
            <a:rPr lang="en-US"/>
            <a:t>the</a:t>
          </a:r>
          <a:r>
            <a:rPr lang="zh-CN"/>
            <a:t> </a:t>
          </a:r>
          <a:r>
            <a:rPr lang="en-US"/>
            <a:t>game</a:t>
          </a:r>
          <a:r>
            <a:rPr lang="zh-CN"/>
            <a:t> </a:t>
          </a:r>
          <a:r>
            <a:rPr lang="en-US"/>
            <a:t>difficulty</a:t>
          </a:r>
          <a:r>
            <a:rPr lang="zh-CN"/>
            <a:t> </a:t>
          </a:r>
          <a:r>
            <a:rPr lang="en-US"/>
            <a:t>(search</a:t>
          </a:r>
          <a:r>
            <a:rPr lang="zh-CN"/>
            <a:t> </a:t>
          </a:r>
          <a:r>
            <a:rPr lang="en-US"/>
            <a:t>depth)</a:t>
          </a:r>
          <a:r>
            <a:rPr lang="zh-CN"/>
            <a:t> </a:t>
          </a:r>
          <a:r>
            <a:rPr lang="en-US"/>
            <a:t>and</a:t>
          </a:r>
          <a:r>
            <a:rPr lang="zh-CN"/>
            <a:t> </a:t>
          </a:r>
          <a:r>
            <a:rPr lang="en-US"/>
            <a:t>chess</a:t>
          </a:r>
          <a:r>
            <a:rPr lang="zh-CN"/>
            <a:t> </a:t>
          </a:r>
          <a:r>
            <a:rPr lang="en-US"/>
            <a:t>piece</a:t>
          </a:r>
          <a:r>
            <a:rPr lang="zh-CN"/>
            <a:t> </a:t>
          </a:r>
          <a:r>
            <a:rPr lang="en-US"/>
            <a:t>strength</a:t>
          </a:r>
          <a:r>
            <a:rPr lang="zh-CN"/>
            <a:t> </a:t>
          </a:r>
          <a:r>
            <a:rPr lang="en-US"/>
            <a:t>values</a:t>
          </a:r>
          <a:r>
            <a:rPr lang="zh-CN"/>
            <a:t> </a:t>
          </a:r>
          <a:r>
            <a:rPr lang="en-US"/>
            <a:t>through</a:t>
          </a:r>
          <a:r>
            <a:rPr lang="zh-CN"/>
            <a:t> </a:t>
          </a:r>
          <a:r>
            <a:rPr lang="en-US"/>
            <a:t>the</a:t>
          </a:r>
          <a:r>
            <a:rPr lang="zh-CN"/>
            <a:t> </a:t>
          </a:r>
          <a:r>
            <a:rPr lang="en-US"/>
            <a:t>FrmSetting</a:t>
          </a:r>
          <a:r>
            <a:rPr lang="zh-CN"/>
            <a:t> </a:t>
          </a:r>
          <a:r>
            <a:rPr lang="en-US"/>
            <a:t>form</a:t>
          </a:r>
          <a:r>
            <a:rPr lang="zh-CN"/>
            <a:t> </a:t>
          </a:r>
          <a:r>
            <a:rPr lang="en-US"/>
            <a:t>interface</a:t>
          </a:r>
          <a:r>
            <a:rPr lang="zh-CN"/>
            <a:t> </a:t>
          </a:r>
          <a:r>
            <a:rPr lang="en-US"/>
            <a:t>to</a:t>
          </a:r>
          <a:r>
            <a:rPr lang="zh-CN"/>
            <a:t> </a:t>
          </a:r>
          <a:r>
            <a:rPr lang="en-US"/>
            <a:t>affect</a:t>
          </a:r>
          <a:r>
            <a:rPr lang="zh-CN"/>
            <a:t> </a:t>
          </a:r>
          <a:r>
            <a:rPr lang="en-US"/>
            <a:t>the</a:t>
          </a:r>
          <a:r>
            <a:rPr lang="zh-CN"/>
            <a:t> </a:t>
          </a:r>
          <a:r>
            <a:rPr lang="en-US"/>
            <a:t>AI</a:t>
          </a:r>
          <a:r>
            <a:rPr lang="zh-CN"/>
            <a:t> </a:t>
          </a:r>
          <a:r>
            <a:rPr lang="en-US"/>
            <a:t>evaluation</a:t>
          </a:r>
          <a:r>
            <a:rPr lang="zh-CN"/>
            <a:t> </a:t>
          </a:r>
          <a:r>
            <a:rPr lang="en-US"/>
            <a:t>results.</a:t>
          </a:r>
        </a:p>
      </dgm:t>
    </dgm:pt>
    <dgm:pt modelId="{9816AF38-560B-49CC-97F4-38C69FFF2523}" type="parTrans" cxnId="{DFD4117C-126F-4842-9BFE-E66160434AF9}">
      <dgm:prSet/>
      <dgm:spPr/>
      <dgm:t>
        <a:bodyPr/>
        <a:lstStyle/>
        <a:p>
          <a:endParaRPr lang="en-US"/>
        </a:p>
      </dgm:t>
    </dgm:pt>
    <dgm:pt modelId="{D609700C-0843-410E-851B-AB1AB80E39F3}" type="sibTrans" cxnId="{DFD4117C-126F-4842-9BFE-E66160434AF9}">
      <dgm:prSet/>
      <dgm:spPr/>
      <dgm:t>
        <a:bodyPr/>
        <a:lstStyle/>
        <a:p>
          <a:endParaRPr lang="en-US"/>
        </a:p>
      </dgm:t>
    </dgm:pt>
    <dgm:pt modelId="{B45E7257-4C8C-4C7C-B8AF-B291C7C95AE4}" type="pres">
      <dgm:prSet presAssocID="{ED527955-17EC-4FF9-9086-6676EC037B2B}" presName="linear" presStyleCnt="0">
        <dgm:presLayoutVars>
          <dgm:animLvl val="lvl"/>
          <dgm:resizeHandles val="exact"/>
        </dgm:presLayoutVars>
      </dgm:prSet>
      <dgm:spPr/>
    </dgm:pt>
    <dgm:pt modelId="{95AC27A6-EB6F-4040-A485-D36003DA4831}" type="pres">
      <dgm:prSet presAssocID="{B96FEF74-3226-4E72-9E0D-62F87E818797}" presName="parentText" presStyleLbl="node1" presStyleIdx="0" presStyleCnt="5">
        <dgm:presLayoutVars>
          <dgm:chMax val="0"/>
          <dgm:bulletEnabled val="1"/>
        </dgm:presLayoutVars>
      </dgm:prSet>
      <dgm:spPr/>
    </dgm:pt>
    <dgm:pt modelId="{8869BD1E-CC7D-4227-804C-08E329B52C52}" type="pres">
      <dgm:prSet presAssocID="{670F6171-FCD6-429D-8411-31A568F784DC}" presName="spacer" presStyleCnt="0"/>
      <dgm:spPr/>
    </dgm:pt>
    <dgm:pt modelId="{B7554208-B533-487F-91B7-8CE3A1A6B8E9}" type="pres">
      <dgm:prSet presAssocID="{BCC279AB-24D1-408C-8633-064194810F04}" presName="parentText" presStyleLbl="node1" presStyleIdx="1" presStyleCnt="5">
        <dgm:presLayoutVars>
          <dgm:chMax val="0"/>
          <dgm:bulletEnabled val="1"/>
        </dgm:presLayoutVars>
      </dgm:prSet>
      <dgm:spPr/>
    </dgm:pt>
    <dgm:pt modelId="{0729A50D-9EF9-4DBB-A767-58E0945081C8}" type="pres">
      <dgm:prSet presAssocID="{44CBEB25-514D-48D5-95BE-A8FCD66B889B}" presName="spacer" presStyleCnt="0"/>
      <dgm:spPr/>
    </dgm:pt>
    <dgm:pt modelId="{63DD5E45-5923-491D-93FC-672F45387317}" type="pres">
      <dgm:prSet presAssocID="{B3F4A9C7-AF66-4BB6-99D7-9B4F8CAF2AD7}" presName="parentText" presStyleLbl="node1" presStyleIdx="2" presStyleCnt="5">
        <dgm:presLayoutVars>
          <dgm:chMax val="0"/>
          <dgm:bulletEnabled val="1"/>
        </dgm:presLayoutVars>
      </dgm:prSet>
      <dgm:spPr/>
    </dgm:pt>
    <dgm:pt modelId="{E1E43ADD-F5EC-4173-8B7D-A7273E79DC7B}" type="pres">
      <dgm:prSet presAssocID="{96AC3D39-8A42-4364-A4E6-3B9EDF293116}" presName="spacer" presStyleCnt="0"/>
      <dgm:spPr/>
    </dgm:pt>
    <dgm:pt modelId="{BBE695D0-8689-4714-921F-A3C200DF233D}" type="pres">
      <dgm:prSet presAssocID="{232FD032-1676-4B08-A656-282A68D157C8}" presName="parentText" presStyleLbl="node1" presStyleIdx="3" presStyleCnt="5">
        <dgm:presLayoutVars>
          <dgm:chMax val="0"/>
          <dgm:bulletEnabled val="1"/>
        </dgm:presLayoutVars>
      </dgm:prSet>
      <dgm:spPr/>
    </dgm:pt>
    <dgm:pt modelId="{28B59861-E146-4429-923F-F521720FE3FA}" type="pres">
      <dgm:prSet presAssocID="{17ECFF22-F309-4138-A5D0-E5B8BCF730A9}" presName="spacer" presStyleCnt="0"/>
      <dgm:spPr/>
    </dgm:pt>
    <dgm:pt modelId="{7F2EC3D2-8409-4458-8ADA-491AD3768B9E}" type="pres">
      <dgm:prSet presAssocID="{4F7CBB50-6CB4-488C-85B5-DB5F6B53894F}" presName="parentText" presStyleLbl="node1" presStyleIdx="4" presStyleCnt="5">
        <dgm:presLayoutVars>
          <dgm:chMax val="0"/>
          <dgm:bulletEnabled val="1"/>
        </dgm:presLayoutVars>
      </dgm:prSet>
      <dgm:spPr/>
    </dgm:pt>
  </dgm:ptLst>
  <dgm:cxnLst>
    <dgm:cxn modelId="{31ADEA1F-7FE9-4A4C-80EE-5585C568E21E}" srcId="{ED527955-17EC-4FF9-9086-6676EC037B2B}" destId="{BCC279AB-24D1-408C-8633-064194810F04}" srcOrd="1" destOrd="0" parTransId="{637425A4-88F3-47E3-ADCB-D0DEC9371868}" sibTransId="{44CBEB25-514D-48D5-95BE-A8FCD66B889B}"/>
    <dgm:cxn modelId="{30557443-021A-47AD-8627-D3710E3D5974}" type="presOf" srcId="{ED527955-17EC-4FF9-9086-6676EC037B2B}" destId="{B45E7257-4C8C-4C7C-B8AF-B291C7C95AE4}" srcOrd="0" destOrd="0" presId="urn:microsoft.com/office/officeart/2005/8/layout/vList2"/>
    <dgm:cxn modelId="{E8978E4B-1823-437F-9048-F7FA3BCD1AFE}" type="presOf" srcId="{B3F4A9C7-AF66-4BB6-99D7-9B4F8CAF2AD7}" destId="{63DD5E45-5923-491D-93FC-672F45387317}" srcOrd="0" destOrd="0" presId="urn:microsoft.com/office/officeart/2005/8/layout/vList2"/>
    <dgm:cxn modelId="{8DFFA973-2F1F-4FFC-8661-82467DDC81A2}" srcId="{ED527955-17EC-4FF9-9086-6676EC037B2B}" destId="{232FD032-1676-4B08-A656-282A68D157C8}" srcOrd="3" destOrd="0" parTransId="{12DC7BE6-2F5A-4D4C-906F-D3F6652013A3}" sibTransId="{17ECFF22-F309-4138-A5D0-E5B8BCF730A9}"/>
    <dgm:cxn modelId="{F5E0C555-24F8-4E5A-AB3B-733F072C7CE4}" srcId="{ED527955-17EC-4FF9-9086-6676EC037B2B}" destId="{B96FEF74-3226-4E72-9E0D-62F87E818797}" srcOrd="0" destOrd="0" parTransId="{A37C25FF-7792-4544-8AF0-2FF3547A25F3}" sibTransId="{670F6171-FCD6-429D-8411-31A568F784DC}"/>
    <dgm:cxn modelId="{D8A2447A-01E4-49BA-8F9F-EE0BE0A7C2C4}" type="presOf" srcId="{BCC279AB-24D1-408C-8633-064194810F04}" destId="{B7554208-B533-487F-91B7-8CE3A1A6B8E9}" srcOrd="0" destOrd="0" presId="urn:microsoft.com/office/officeart/2005/8/layout/vList2"/>
    <dgm:cxn modelId="{DFD4117C-126F-4842-9BFE-E66160434AF9}" srcId="{ED527955-17EC-4FF9-9086-6676EC037B2B}" destId="{4F7CBB50-6CB4-488C-85B5-DB5F6B53894F}" srcOrd="4" destOrd="0" parTransId="{9816AF38-560B-49CC-97F4-38C69FFF2523}" sibTransId="{D609700C-0843-410E-851B-AB1AB80E39F3}"/>
    <dgm:cxn modelId="{36FD799F-48C6-4CDB-8A9E-592A59BC71D3}" type="presOf" srcId="{4F7CBB50-6CB4-488C-85B5-DB5F6B53894F}" destId="{7F2EC3D2-8409-4458-8ADA-491AD3768B9E}" srcOrd="0" destOrd="0" presId="urn:microsoft.com/office/officeart/2005/8/layout/vList2"/>
    <dgm:cxn modelId="{C84A6AB4-3B4A-4611-A032-73A4D80E5DAD}" type="presOf" srcId="{B96FEF74-3226-4E72-9E0D-62F87E818797}" destId="{95AC27A6-EB6F-4040-A485-D36003DA4831}" srcOrd="0" destOrd="0" presId="urn:microsoft.com/office/officeart/2005/8/layout/vList2"/>
    <dgm:cxn modelId="{7D5BA6EC-1137-469B-A10D-CBD78E025886}" srcId="{ED527955-17EC-4FF9-9086-6676EC037B2B}" destId="{B3F4A9C7-AF66-4BB6-99D7-9B4F8CAF2AD7}" srcOrd="2" destOrd="0" parTransId="{8D5B9BC6-6728-4073-A04A-2BA23F0498E9}" sibTransId="{96AC3D39-8A42-4364-A4E6-3B9EDF293116}"/>
    <dgm:cxn modelId="{21B814ED-192F-4772-AC2D-8C364EBB43B4}" type="presOf" srcId="{232FD032-1676-4B08-A656-282A68D157C8}" destId="{BBE695D0-8689-4714-921F-A3C200DF233D}" srcOrd="0" destOrd="0" presId="urn:microsoft.com/office/officeart/2005/8/layout/vList2"/>
    <dgm:cxn modelId="{3C33ED3D-A8D6-466B-95EA-D402EA304CC8}" type="presParOf" srcId="{B45E7257-4C8C-4C7C-B8AF-B291C7C95AE4}" destId="{95AC27A6-EB6F-4040-A485-D36003DA4831}" srcOrd="0" destOrd="0" presId="urn:microsoft.com/office/officeart/2005/8/layout/vList2"/>
    <dgm:cxn modelId="{75444F5D-EEA4-416E-846C-9ED436B7D319}" type="presParOf" srcId="{B45E7257-4C8C-4C7C-B8AF-B291C7C95AE4}" destId="{8869BD1E-CC7D-4227-804C-08E329B52C52}" srcOrd="1" destOrd="0" presId="urn:microsoft.com/office/officeart/2005/8/layout/vList2"/>
    <dgm:cxn modelId="{640791B3-5AB8-48AF-BE6E-49C66D9E23C5}" type="presParOf" srcId="{B45E7257-4C8C-4C7C-B8AF-B291C7C95AE4}" destId="{B7554208-B533-487F-91B7-8CE3A1A6B8E9}" srcOrd="2" destOrd="0" presId="urn:microsoft.com/office/officeart/2005/8/layout/vList2"/>
    <dgm:cxn modelId="{DDA791A5-ECF0-42A2-9282-B936C3B559DF}" type="presParOf" srcId="{B45E7257-4C8C-4C7C-B8AF-B291C7C95AE4}" destId="{0729A50D-9EF9-4DBB-A767-58E0945081C8}" srcOrd="3" destOrd="0" presId="urn:microsoft.com/office/officeart/2005/8/layout/vList2"/>
    <dgm:cxn modelId="{66A35247-A73E-4FF8-97E0-CFD0B46F99BB}" type="presParOf" srcId="{B45E7257-4C8C-4C7C-B8AF-B291C7C95AE4}" destId="{63DD5E45-5923-491D-93FC-672F45387317}" srcOrd="4" destOrd="0" presId="urn:microsoft.com/office/officeart/2005/8/layout/vList2"/>
    <dgm:cxn modelId="{9D962215-ED2D-4D59-A430-97CA709ED310}" type="presParOf" srcId="{B45E7257-4C8C-4C7C-B8AF-B291C7C95AE4}" destId="{E1E43ADD-F5EC-4173-8B7D-A7273E79DC7B}" srcOrd="5" destOrd="0" presId="urn:microsoft.com/office/officeart/2005/8/layout/vList2"/>
    <dgm:cxn modelId="{EE27DDF5-76B3-440D-A764-24DA9934636A}" type="presParOf" srcId="{B45E7257-4C8C-4C7C-B8AF-B291C7C95AE4}" destId="{BBE695D0-8689-4714-921F-A3C200DF233D}" srcOrd="6" destOrd="0" presId="urn:microsoft.com/office/officeart/2005/8/layout/vList2"/>
    <dgm:cxn modelId="{07295251-1653-49EF-9D49-5EAA1FB0C28F}" type="presParOf" srcId="{B45E7257-4C8C-4C7C-B8AF-B291C7C95AE4}" destId="{28B59861-E146-4429-923F-F521720FE3FA}" srcOrd="7" destOrd="0" presId="urn:microsoft.com/office/officeart/2005/8/layout/vList2"/>
    <dgm:cxn modelId="{F3798410-AAB0-4487-8439-44DD9309DA63}" type="presParOf" srcId="{B45E7257-4C8C-4C7C-B8AF-B291C7C95AE4}" destId="{7F2EC3D2-8409-4458-8ADA-491AD3768B9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C27A6-EB6F-4040-A485-D36003DA4831}">
      <dsp:nvSpPr>
        <dsp:cNvPr id="0" name=""/>
        <dsp:cNvSpPr/>
      </dsp:nvSpPr>
      <dsp:spPr>
        <a:xfrm>
          <a:off x="0" y="132077"/>
          <a:ext cx="6469116" cy="785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Chess</a:t>
          </a:r>
          <a:r>
            <a:rPr lang="zh-CN" sz="1100" kern="1200"/>
            <a:t> </a:t>
          </a:r>
          <a:r>
            <a:rPr lang="en-US" sz="1100" kern="1200"/>
            <a:t>is</a:t>
          </a:r>
          <a:r>
            <a:rPr lang="zh-CN" sz="1100" kern="1200"/>
            <a:t> </a:t>
          </a:r>
          <a:r>
            <a:rPr lang="en-US" sz="1100" kern="1200"/>
            <a:t>a</a:t>
          </a:r>
          <a:r>
            <a:rPr lang="zh-CN" sz="1100" kern="1200"/>
            <a:t> </a:t>
          </a:r>
          <a:r>
            <a:rPr lang="en-US" sz="1100" kern="1200"/>
            <a:t>class</a:t>
          </a:r>
          <a:r>
            <a:rPr lang="zh-CN" sz="1100" kern="1200"/>
            <a:t> </a:t>
          </a:r>
          <a:r>
            <a:rPr lang="en-US" sz="1100" kern="1200"/>
            <a:t>that</a:t>
          </a:r>
          <a:r>
            <a:rPr lang="zh-CN" sz="1100" kern="1200"/>
            <a:t> </a:t>
          </a:r>
          <a:r>
            <a:rPr lang="en-US" sz="1100" kern="1200"/>
            <a:t>controls</a:t>
          </a:r>
          <a:r>
            <a:rPr lang="zh-CN" sz="1100" kern="1200"/>
            <a:t> </a:t>
          </a:r>
          <a:r>
            <a:rPr lang="en-US" sz="1100" kern="1200"/>
            <a:t>the</a:t>
          </a:r>
          <a:r>
            <a:rPr lang="zh-CN" sz="1100" kern="1200"/>
            <a:t> </a:t>
          </a:r>
          <a:r>
            <a:rPr lang="en-US" sz="1100" kern="1200"/>
            <a:t>logical</a:t>
          </a:r>
          <a:r>
            <a:rPr lang="zh-CN" sz="1100" kern="1200"/>
            <a:t> </a:t>
          </a:r>
          <a:r>
            <a:rPr lang="en-US" sz="1100" kern="1200"/>
            <a:t>operation</a:t>
          </a:r>
          <a:r>
            <a:rPr lang="zh-CN" sz="1100" kern="1200"/>
            <a:t> </a:t>
          </a:r>
          <a:r>
            <a:rPr lang="en-US" sz="1100" kern="1200"/>
            <a:t>of</a:t>
          </a:r>
          <a:r>
            <a:rPr lang="zh-CN" sz="1100" kern="1200"/>
            <a:t> </a:t>
          </a:r>
          <a:r>
            <a:rPr lang="en-US" sz="1100" kern="1200"/>
            <a:t>the</a:t>
          </a:r>
          <a:r>
            <a:rPr lang="zh-CN" sz="1100" kern="1200"/>
            <a:t> </a:t>
          </a:r>
          <a:r>
            <a:rPr lang="en-US" sz="1100" kern="1200"/>
            <a:t>game</a:t>
          </a:r>
          <a:r>
            <a:rPr lang="zh-CN" sz="1100" kern="1200"/>
            <a:t> </a:t>
          </a:r>
          <a:r>
            <a:rPr lang="en-US" sz="1100" kern="1200"/>
            <a:t>and</a:t>
          </a:r>
          <a:r>
            <a:rPr lang="zh-CN" sz="1100" kern="1200"/>
            <a:t> </a:t>
          </a:r>
          <a:r>
            <a:rPr lang="en-US" sz="1100" kern="1200"/>
            <a:t>forms</a:t>
          </a:r>
          <a:r>
            <a:rPr lang="zh-CN" sz="1100" kern="1200"/>
            <a:t> </a:t>
          </a:r>
          <a:r>
            <a:rPr lang="en-US" sz="1100" kern="1200"/>
            <a:t>the</a:t>
          </a:r>
          <a:r>
            <a:rPr lang="zh-CN" sz="1100" kern="1200"/>
            <a:t> </a:t>
          </a:r>
          <a:r>
            <a:rPr lang="en-US" sz="1100" kern="1200"/>
            <a:t>core</a:t>
          </a:r>
          <a:r>
            <a:rPr lang="zh-CN" sz="1100" kern="1200"/>
            <a:t> </a:t>
          </a:r>
          <a:r>
            <a:rPr lang="en-US" sz="1100" kern="1200"/>
            <a:t>of</a:t>
          </a:r>
          <a:r>
            <a:rPr lang="zh-CN" sz="1100" kern="1200"/>
            <a:t> </a:t>
          </a:r>
          <a:r>
            <a:rPr lang="en-US" sz="1100" kern="1200"/>
            <a:t>the</a:t>
          </a:r>
          <a:r>
            <a:rPr lang="zh-CN" sz="1100" kern="1200"/>
            <a:t> </a:t>
          </a:r>
          <a:r>
            <a:rPr lang="en-US" sz="1100" kern="1200"/>
            <a:t>software.</a:t>
          </a:r>
          <a:r>
            <a:rPr lang="zh-CN" sz="1100" kern="1200"/>
            <a:t> </a:t>
          </a:r>
          <a:r>
            <a:rPr lang="en-US" sz="1100" kern="1200"/>
            <a:t>It</a:t>
          </a:r>
          <a:r>
            <a:rPr lang="zh-CN" sz="1100" kern="1200"/>
            <a:t> </a:t>
          </a:r>
          <a:r>
            <a:rPr lang="en-US" sz="1100" kern="1200"/>
            <a:t>has</a:t>
          </a:r>
          <a:r>
            <a:rPr lang="zh-CN" sz="1100" kern="1200"/>
            <a:t> </a:t>
          </a:r>
          <a:r>
            <a:rPr lang="en-US" sz="1100" kern="1200"/>
            <a:t>two</a:t>
          </a:r>
          <a:r>
            <a:rPr lang="zh-CN" sz="1100" kern="1200"/>
            <a:t> </a:t>
          </a:r>
          <a:r>
            <a:rPr lang="en-US" sz="1100" kern="1200"/>
            <a:t>independent</a:t>
          </a:r>
          <a:r>
            <a:rPr lang="zh-CN" sz="1100" kern="1200"/>
            <a:t> </a:t>
          </a:r>
          <a:r>
            <a:rPr lang="en-US" sz="1100" kern="1200"/>
            <a:t>auxiliary</a:t>
          </a:r>
          <a:r>
            <a:rPr lang="zh-CN" sz="1100" kern="1200"/>
            <a:t> </a:t>
          </a:r>
          <a:r>
            <a:rPr lang="en-US" sz="1100" kern="1200"/>
            <a:t>classes:</a:t>
          </a:r>
          <a:r>
            <a:rPr lang="zh-CN" sz="1100" kern="1200"/>
            <a:t> </a:t>
          </a:r>
          <a:r>
            <a:rPr lang="en-US" sz="1100" kern="1200"/>
            <a:t>ChessBoard</a:t>
          </a:r>
          <a:r>
            <a:rPr lang="zh-CN" sz="1100" kern="1200"/>
            <a:t> </a:t>
          </a:r>
          <a:r>
            <a:rPr lang="en-US" sz="1100" kern="1200"/>
            <a:t>and</a:t>
          </a:r>
          <a:r>
            <a:rPr lang="zh-CN" sz="1100" kern="1200"/>
            <a:t> </a:t>
          </a:r>
          <a:r>
            <a:rPr lang="en-US" sz="1100" kern="1200"/>
            <a:t>LegalMoveSet.</a:t>
          </a:r>
          <a:r>
            <a:rPr lang="zh-CN" sz="1100" kern="1200"/>
            <a:t> </a:t>
          </a:r>
          <a:r>
            <a:rPr lang="en-US" sz="1100" kern="1200"/>
            <a:t>ChessBoard</a:t>
          </a:r>
          <a:r>
            <a:rPr lang="zh-CN" sz="1100" kern="1200"/>
            <a:t> </a:t>
          </a:r>
          <a:r>
            <a:rPr lang="en-US" sz="1100" kern="1200"/>
            <a:t>mainly</a:t>
          </a:r>
          <a:r>
            <a:rPr lang="zh-CN" sz="1100" kern="1200"/>
            <a:t> </a:t>
          </a:r>
          <a:r>
            <a:rPr lang="en-US" sz="1100" kern="1200"/>
            <a:t>records</a:t>
          </a:r>
          <a:r>
            <a:rPr lang="zh-CN" sz="1100" kern="1200"/>
            <a:t> </a:t>
          </a:r>
          <a:r>
            <a:rPr lang="en-US" sz="1100" kern="1200"/>
            <a:t>the</a:t>
          </a:r>
          <a:r>
            <a:rPr lang="zh-CN" sz="1100" kern="1200"/>
            <a:t> </a:t>
          </a:r>
          <a:r>
            <a:rPr lang="en-US" sz="1100" kern="1200"/>
            <a:t>current</a:t>
          </a:r>
          <a:r>
            <a:rPr lang="zh-CN" sz="1100" kern="1200"/>
            <a:t> </a:t>
          </a:r>
          <a:r>
            <a:rPr lang="en-US" sz="1100" kern="1200"/>
            <a:t>state</a:t>
          </a:r>
          <a:r>
            <a:rPr lang="zh-CN" sz="1100" kern="1200"/>
            <a:t> </a:t>
          </a:r>
          <a:r>
            <a:rPr lang="en-US" sz="1100" kern="1200"/>
            <a:t>of</a:t>
          </a:r>
          <a:r>
            <a:rPr lang="zh-CN" sz="1100" kern="1200"/>
            <a:t> </a:t>
          </a:r>
          <a:r>
            <a:rPr lang="en-US" sz="1100" kern="1200"/>
            <a:t>the</a:t>
          </a:r>
          <a:r>
            <a:rPr lang="zh-CN" sz="1100" kern="1200"/>
            <a:t> </a:t>
          </a:r>
          <a:r>
            <a:rPr lang="en-US" sz="1100" kern="1200"/>
            <a:t>chessboard</a:t>
          </a:r>
          <a:r>
            <a:rPr lang="zh-CN" sz="1100" kern="1200"/>
            <a:t> </a:t>
          </a:r>
          <a:r>
            <a:rPr lang="en-US" sz="1100" kern="1200"/>
            <a:t>in</a:t>
          </a:r>
          <a:r>
            <a:rPr lang="zh-CN" sz="1100" kern="1200"/>
            <a:t> </a:t>
          </a:r>
          <a:r>
            <a:rPr lang="en-US" sz="1100" kern="1200"/>
            <a:t>various</a:t>
          </a:r>
          <a:r>
            <a:rPr lang="zh-CN" sz="1100" kern="1200"/>
            <a:t> </a:t>
          </a:r>
          <a:r>
            <a:rPr lang="en-US" sz="1100" kern="1200"/>
            <a:t>forms.</a:t>
          </a:r>
          <a:r>
            <a:rPr lang="zh-CN" sz="1100" kern="1200"/>
            <a:t> </a:t>
          </a:r>
          <a:r>
            <a:rPr lang="en-US" sz="1100" kern="1200"/>
            <a:t>LegalMoveSets</a:t>
          </a:r>
          <a:r>
            <a:rPr lang="zh-CN" sz="1100" kern="1200"/>
            <a:t> </a:t>
          </a:r>
          <a:r>
            <a:rPr lang="en-US" sz="1100" kern="1200"/>
            <a:t>is</a:t>
          </a:r>
          <a:r>
            <a:rPr lang="zh-CN" sz="1100" kern="1200"/>
            <a:t> </a:t>
          </a:r>
          <a:r>
            <a:rPr lang="en-US" sz="1100" kern="1200"/>
            <a:t>a</a:t>
          </a:r>
          <a:r>
            <a:rPr lang="zh-CN" sz="1100" kern="1200"/>
            <a:t> </a:t>
          </a:r>
          <a:r>
            <a:rPr lang="en-US" sz="1100" kern="1200"/>
            <a:t>chess</a:t>
          </a:r>
          <a:r>
            <a:rPr lang="zh-CN" sz="1100" kern="1200"/>
            <a:t> </a:t>
          </a:r>
          <a:r>
            <a:rPr lang="en-US" sz="1100" kern="1200"/>
            <a:t>rule</a:t>
          </a:r>
          <a:r>
            <a:rPr lang="zh-CN" sz="1100" kern="1200"/>
            <a:t> </a:t>
          </a:r>
          <a:r>
            <a:rPr lang="en-US" sz="1100" kern="1200"/>
            <a:t>class</a:t>
          </a:r>
          <a:r>
            <a:rPr lang="zh-CN" sz="1100" kern="1200"/>
            <a:t> </a:t>
          </a:r>
          <a:r>
            <a:rPr lang="en-US" sz="1100" kern="1200"/>
            <a:t>used</a:t>
          </a:r>
          <a:r>
            <a:rPr lang="zh-CN" sz="1100" kern="1200"/>
            <a:t> </a:t>
          </a:r>
          <a:r>
            <a:rPr lang="en-US" sz="1100" kern="1200"/>
            <a:t>to</a:t>
          </a:r>
          <a:r>
            <a:rPr lang="zh-CN" sz="1100" kern="1200"/>
            <a:t> </a:t>
          </a:r>
          <a:r>
            <a:rPr lang="en-US" sz="1100" kern="1200"/>
            <a:t>determine</a:t>
          </a:r>
          <a:r>
            <a:rPr lang="zh-CN" sz="1100" kern="1200"/>
            <a:t> </a:t>
          </a:r>
          <a:r>
            <a:rPr lang="en-US" sz="1100" kern="1200"/>
            <a:t>whether</a:t>
          </a:r>
          <a:r>
            <a:rPr lang="zh-CN" sz="1100" kern="1200"/>
            <a:t> </a:t>
          </a:r>
          <a:r>
            <a:rPr lang="en-US" sz="1100" kern="1200"/>
            <a:t>a</a:t>
          </a:r>
          <a:r>
            <a:rPr lang="zh-CN" sz="1100" kern="1200"/>
            <a:t> </a:t>
          </a:r>
          <a:r>
            <a:rPr lang="en-US" sz="1100" kern="1200"/>
            <a:t>move</a:t>
          </a:r>
          <a:r>
            <a:rPr lang="zh-CN" sz="1100" kern="1200"/>
            <a:t> </a:t>
          </a:r>
          <a:r>
            <a:rPr lang="en-US" sz="1100" kern="1200"/>
            <a:t>is</a:t>
          </a:r>
          <a:r>
            <a:rPr lang="zh-CN" sz="1100" kern="1200"/>
            <a:t> </a:t>
          </a:r>
          <a:r>
            <a:rPr lang="en-US" sz="1100" kern="1200"/>
            <a:t>legal</a:t>
          </a:r>
          <a:r>
            <a:rPr lang="zh-CN" sz="1100" kern="1200"/>
            <a:t> </a:t>
          </a:r>
          <a:r>
            <a:rPr lang="en-US" sz="1100" kern="1200"/>
            <a:t>and</a:t>
          </a:r>
          <a:r>
            <a:rPr lang="zh-CN" sz="1100" kern="1200"/>
            <a:t> </a:t>
          </a:r>
          <a:r>
            <a:rPr lang="en-US" sz="1100" kern="1200"/>
            <a:t>whether</a:t>
          </a:r>
          <a:r>
            <a:rPr lang="zh-CN" sz="1100" kern="1200"/>
            <a:t> </a:t>
          </a:r>
          <a:r>
            <a:rPr lang="en-US" sz="1100" kern="1200"/>
            <a:t>the</a:t>
          </a:r>
          <a:r>
            <a:rPr lang="zh-CN" sz="1100" kern="1200"/>
            <a:t> </a:t>
          </a:r>
          <a:r>
            <a:rPr lang="en-US" sz="1100" kern="1200"/>
            <a:t>game</a:t>
          </a:r>
          <a:r>
            <a:rPr lang="zh-CN" sz="1100" kern="1200"/>
            <a:t> </a:t>
          </a:r>
          <a:r>
            <a:rPr lang="en-US" sz="1100" kern="1200"/>
            <a:t>is</a:t>
          </a:r>
          <a:r>
            <a:rPr lang="zh-CN" sz="1100" kern="1200"/>
            <a:t> </a:t>
          </a:r>
          <a:r>
            <a:rPr lang="en-US" sz="1100" kern="1200"/>
            <a:t>over.</a:t>
          </a:r>
          <a:r>
            <a:rPr lang="zh-CN" sz="1100" kern="1200"/>
            <a:t> </a:t>
          </a:r>
          <a:r>
            <a:rPr lang="en-US" sz="1100" kern="1200"/>
            <a:t>It</a:t>
          </a:r>
          <a:r>
            <a:rPr lang="zh-CN" sz="1100" kern="1200"/>
            <a:t> </a:t>
          </a:r>
          <a:r>
            <a:rPr lang="en-US" sz="1100" kern="1200"/>
            <a:t>can</a:t>
          </a:r>
          <a:r>
            <a:rPr lang="zh-CN" sz="1100" kern="1200"/>
            <a:t> </a:t>
          </a:r>
          <a:r>
            <a:rPr lang="en-US" sz="1100" kern="1200"/>
            <a:t>also</a:t>
          </a:r>
          <a:r>
            <a:rPr lang="zh-CN" sz="1100" kern="1200"/>
            <a:t> </a:t>
          </a:r>
          <a:r>
            <a:rPr lang="en-US" sz="1100" kern="1200"/>
            <a:t>form</a:t>
          </a:r>
          <a:r>
            <a:rPr lang="zh-CN" sz="1100" kern="1200"/>
            <a:t> </a:t>
          </a:r>
          <a:r>
            <a:rPr lang="en-US" sz="1100" kern="1200"/>
            <a:t>the</a:t>
          </a:r>
          <a:r>
            <a:rPr lang="zh-CN" sz="1100" kern="1200"/>
            <a:t> </a:t>
          </a:r>
          <a:r>
            <a:rPr lang="en-US" sz="1100" kern="1200"/>
            <a:t>action</a:t>
          </a:r>
          <a:r>
            <a:rPr lang="zh-CN" sz="1100" kern="1200"/>
            <a:t> </a:t>
          </a:r>
          <a:r>
            <a:rPr lang="en-US" sz="1100" kern="1200"/>
            <a:t>set</a:t>
          </a:r>
          <a:r>
            <a:rPr lang="zh-CN" sz="1100" kern="1200"/>
            <a:t> </a:t>
          </a:r>
          <a:r>
            <a:rPr lang="en-US" sz="1100" kern="1200"/>
            <a:t>of</a:t>
          </a:r>
          <a:r>
            <a:rPr lang="zh-CN" sz="1100" kern="1200"/>
            <a:t> </a:t>
          </a:r>
          <a:r>
            <a:rPr lang="en-US" sz="1100" kern="1200"/>
            <a:t>each</a:t>
          </a:r>
          <a:r>
            <a:rPr lang="zh-CN" sz="1100" kern="1200"/>
            <a:t> </a:t>
          </a:r>
          <a:r>
            <a:rPr lang="en-US" sz="1100" kern="1200"/>
            <a:t>chess</a:t>
          </a:r>
          <a:r>
            <a:rPr lang="zh-CN" sz="1100" kern="1200"/>
            <a:t> </a:t>
          </a:r>
          <a:r>
            <a:rPr lang="en-US" sz="1100" kern="1200"/>
            <a:t>piece</a:t>
          </a:r>
          <a:r>
            <a:rPr lang="zh-CN" sz="1100" kern="1200"/>
            <a:t> </a:t>
          </a:r>
          <a:r>
            <a:rPr lang="en-US" sz="1100" kern="1200"/>
            <a:t>under</a:t>
          </a:r>
          <a:r>
            <a:rPr lang="zh-CN" sz="1100" kern="1200"/>
            <a:t> </a:t>
          </a:r>
          <a:r>
            <a:rPr lang="en-US" sz="1100" kern="1200"/>
            <a:t>the</a:t>
          </a:r>
          <a:r>
            <a:rPr lang="zh-CN" sz="1100" kern="1200"/>
            <a:t> </a:t>
          </a:r>
          <a:r>
            <a:rPr lang="en-US" sz="1100" kern="1200"/>
            <a:t>current</a:t>
          </a:r>
          <a:r>
            <a:rPr lang="zh-CN" sz="1100" kern="1200"/>
            <a:t> </a:t>
          </a:r>
          <a:r>
            <a:rPr lang="en-US" sz="1100" kern="1200"/>
            <a:t>state.</a:t>
          </a:r>
        </a:p>
      </dsp:txBody>
      <dsp:txXfrm>
        <a:off x="38324" y="170401"/>
        <a:ext cx="6392468" cy="708422"/>
      </dsp:txXfrm>
    </dsp:sp>
    <dsp:sp modelId="{B7554208-B533-487F-91B7-8CE3A1A6B8E9}">
      <dsp:nvSpPr>
        <dsp:cNvPr id="0" name=""/>
        <dsp:cNvSpPr/>
      </dsp:nvSpPr>
      <dsp:spPr>
        <a:xfrm>
          <a:off x="0" y="948828"/>
          <a:ext cx="6469116" cy="785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MainForm</a:t>
          </a:r>
          <a:r>
            <a:rPr lang="zh-CN" sz="1100" kern="1200"/>
            <a:t> </a:t>
          </a:r>
          <a:r>
            <a:rPr lang="en-US" sz="1100" kern="1200"/>
            <a:t>is</a:t>
          </a:r>
          <a:r>
            <a:rPr lang="zh-CN" sz="1100" kern="1200"/>
            <a:t> </a:t>
          </a:r>
          <a:r>
            <a:rPr lang="en-US" sz="1100" kern="1200"/>
            <a:t>the</a:t>
          </a:r>
          <a:r>
            <a:rPr lang="zh-CN" sz="1100" kern="1200"/>
            <a:t> </a:t>
          </a:r>
          <a:r>
            <a:rPr lang="en-US" sz="1100" kern="1200"/>
            <a:t>form</a:t>
          </a:r>
          <a:r>
            <a:rPr lang="zh-CN" sz="1100" kern="1200"/>
            <a:t> </a:t>
          </a:r>
          <a:r>
            <a:rPr lang="en-US" sz="1100" kern="1200"/>
            <a:t>that</a:t>
          </a:r>
          <a:r>
            <a:rPr lang="zh-CN" sz="1100" kern="1200"/>
            <a:t> </a:t>
          </a:r>
          <a:r>
            <a:rPr lang="en-US" sz="1100" kern="1200"/>
            <a:t>runs</a:t>
          </a:r>
          <a:r>
            <a:rPr lang="zh-CN" sz="1100" kern="1200"/>
            <a:t> </a:t>
          </a:r>
          <a:r>
            <a:rPr lang="en-US" sz="1100" kern="1200"/>
            <a:t>the</a:t>
          </a:r>
          <a:r>
            <a:rPr lang="zh-CN" sz="1100" kern="1200"/>
            <a:t> </a:t>
          </a:r>
          <a:r>
            <a:rPr lang="en-US" sz="1100" kern="1200"/>
            <a:t>game</a:t>
          </a:r>
          <a:r>
            <a:rPr lang="zh-CN" sz="1100" kern="1200"/>
            <a:t> </a:t>
          </a:r>
          <a:r>
            <a:rPr lang="en-US" sz="1100" kern="1200"/>
            <a:t>and</a:t>
          </a:r>
          <a:r>
            <a:rPr lang="zh-CN" sz="1100" kern="1200"/>
            <a:t> </a:t>
          </a:r>
          <a:r>
            <a:rPr lang="en-US" sz="1100" kern="1200"/>
            <a:t>serves</a:t>
          </a:r>
          <a:r>
            <a:rPr lang="zh-CN" sz="1100" kern="1200"/>
            <a:t> </a:t>
          </a:r>
          <a:r>
            <a:rPr lang="en-US" sz="1100" kern="1200"/>
            <a:t>as</a:t>
          </a:r>
          <a:r>
            <a:rPr lang="zh-CN" sz="1100" kern="1200"/>
            <a:t> </a:t>
          </a:r>
          <a:r>
            <a:rPr lang="en-US" sz="1100" kern="1200"/>
            <a:t>the</a:t>
          </a:r>
          <a:r>
            <a:rPr lang="zh-CN" sz="1100" kern="1200"/>
            <a:t> </a:t>
          </a:r>
          <a:r>
            <a:rPr lang="en-US" sz="1100" kern="1200"/>
            <a:t>UI.</a:t>
          </a:r>
          <a:r>
            <a:rPr lang="zh-CN" sz="1100" kern="1200"/>
            <a:t> </a:t>
          </a:r>
          <a:r>
            <a:rPr lang="en-US" sz="1100" kern="1200"/>
            <a:t>It</a:t>
          </a:r>
          <a:r>
            <a:rPr lang="zh-CN" sz="1100" kern="1200"/>
            <a:t> </a:t>
          </a:r>
          <a:r>
            <a:rPr lang="en-US" sz="1100" kern="1200"/>
            <a:t>has</a:t>
          </a:r>
          <a:r>
            <a:rPr lang="zh-CN" sz="1100" kern="1200"/>
            <a:t> </a:t>
          </a:r>
          <a:r>
            <a:rPr lang="en-US" sz="1100" kern="1200"/>
            <a:t>two</a:t>
          </a:r>
          <a:r>
            <a:rPr lang="zh-CN" sz="1100" kern="1200"/>
            <a:t> </a:t>
          </a:r>
          <a:r>
            <a:rPr lang="en-US" sz="1100" kern="1200"/>
            <a:t>shadow</a:t>
          </a:r>
          <a:r>
            <a:rPr lang="zh-CN" sz="1100" kern="1200"/>
            <a:t> </a:t>
          </a:r>
          <a:r>
            <a:rPr lang="en-US" sz="1100" kern="1200"/>
            <a:t>forms,</a:t>
          </a:r>
          <a:r>
            <a:rPr lang="zh-CN" sz="1100" kern="1200"/>
            <a:t> </a:t>
          </a:r>
          <a:r>
            <a:rPr lang="en-US" sz="1100" kern="1200"/>
            <a:t>MainFormBoard</a:t>
          </a:r>
          <a:r>
            <a:rPr lang="zh-CN" sz="1100" kern="1200"/>
            <a:t> </a:t>
          </a:r>
          <a:r>
            <a:rPr lang="en-US" sz="1100" kern="1200"/>
            <a:t>and</a:t>
          </a:r>
          <a:r>
            <a:rPr lang="zh-CN" sz="1100" kern="1200"/>
            <a:t> </a:t>
          </a:r>
          <a:r>
            <a:rPr lang="en-US" sz="1100" kern="1200"/>
            <a:t>MainFormCallbacks,</a:t>
          </a:r>
          <a:r>
            <a:rPr lang="zh-CN" sz="1100" kern="1200"/>
            <a:t> </a:t>
          </a:r>
          <a:r>
            <a:rPr lang="en-US" sz="1100" kern="1200"/>
            <a:t>to</a:t>
          </a:r>
          <a:r>
            <a:rPr lang="zh-CN" sz="1100" kern="1200"/>
            <a:t> </a:t>
          </a:r>
          <a:r>
            <a:rPr lang="en-US" sz="1100" kern="1200"/>
            <a:t>ensure</a:t>
          </a:r>
          <a:r>
            <a:rPr lang="zh-CN" sz="1100" kern="1200"/>
            <a:t> </a:t>
          </a:r>
          <a:r>
            <a:rPr lang="en-US" sz="1100" kern="1200"/>
            <a:t>smoother</a:t>
          </a:r>
          <a:r>
            <a:rPr lang="zh-CN" sz="1100" kern="1200"/>
            <a:t> </a:t>
          </a:r>
          <a:r>
            <a:rPr lang="en-US" sz="1100" kern="1200"/>
            <a:t>interface</a:t>
          </a:r>
          <a:r>
            <a:rPr lang="zh-CN" sz="1100" kern="1200"/>
            <a:t> </a:t>
          </a:r>
          <a:r>
            <a:rPr lang="en-US" sz="1100" kern="1200"/>
            <a:t>operation.</a:t>
          </a:r>
        </a:p>
      </dsp:txBody>
      <dsp:txXfrm>
        <a:off x="38324" y="987152"/>
        <a:ext cx="6392468" cy="708422"/>
      </dsp:txXfrm>
    </dsp:sp>
    <dsp:sp modelId="{63DD5E45-5923-491D-93FC-672F45387317}">
      <dsp:nvSpPr>
        <dsp:cNvPr id="0" name=""/>
        <dsp:cNvSpPr/>
      </dsp:nvSpPr>
      <dsp:spPr>
        <a:xfrm>
          <a:off x="0" y="1765578"/>
          <a:ext cx="6469116" cy="785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AI</a:t>
          </a:r>
          <a:r>
            <a:rPr lang="zh-CN" sz="1100" kern="1200"/>
            <a:t> </a:t>
          </a:r>
          <a:r>
            <a:rPr lang="en-US" sz="1100" kern="1200"/>
            <a:t>is</a:t>
          </a:r>
          <a:r>
            <a:rPr lang="zh-CN" sz="1100" kern="1200"/>
            <a:t> </a:t>
          </a:r>
          <a:r>
            <a:rPr lang="en-US" sz="1100" kern="1200"/>
            <a:t>an</a:t>
          </a:r>
          <a:r>
            <a:rPr lang="zh-CN" sz="1100" kern="1200"/>
            <a:t> </a:t>
          </a:r>
          <a:r>
            <a:rPr lang="en-US" sz="1100" kern="1200"/>
            <a:t>AI</a:t>
          </a:r>
          <a:r>
            <a:rPr lang="zh-CN" sz="1100" kern="1200"/>
            <a:t> </a:t>
          </a:r>
          <a:r>
            <a:rPr lang="en-US" sz="1100" kern="1200"/>
            <a:t>that</a:t>
          </a:r>
          <a:r>
            <a:rPr lang="zh-CN" sz="1100" kern="1200"/>
            <a:t> </a:t>
          </a:r>
          <a:r>
            <a:rPr lang="en-US" sz="1100" kern="1200"/>
            <a:t>evaluates</a:t>
          </a:r>
          <a:r>
            <a:rPr lang="zh-CN" sz="1100" kern="1200"/>
            <a:t> </a:t>
          </a:r>
          <a:r>
            <a:rPr lang="en-US" sz="1100" kern="1200"/>
            <a:t>values</a:t>
          </a:r>
          <a:r>
            <a:rPr lang="zh-CN" sz="1100" kern="1200"/>
            <a:t> </a:t>
          </a:r>
          <a:r>
            <a:rPr lang="en-US" sz="1100" kern="1200"/>
            <a:t>and</a:t>
          </a:r>
          <a:r>
            <a:rPr lang="zh-CN" sz="1100" kern="1200"/>
            <a:t> </a:t>
          </a:r>
          <a:r>
            <a:rPr lang="en-US" sz="1100" kern="1200"/>
            <a:t>uses</a:t>
          </a:r>
          <a:r>
            <a:rPr lang="zh-CN" sz="1100" kern="1200"/>
            <a:t> </a:t>
          </a:r>
          <a:r>
            <a:rPr lang="en-US" sz="1100" kern="1200"/>
            <a:t>a</a:t>
          </a:r>
          <a:r>
            <a:rPr lang="zh-CN" sz="1100" kern="1200"/>
            <a:t> </a:t>
          </a:r>
          <a:r>
            <a:rPr lang="en-US" sz="1100" kern="1200"/>
            <a:t>minimax</a:t>
          </a:r>
          <a:r>
            <a:rPr lang="zh-CN" sz="1100" kern="1200"/>
            <a:t> </a:t>
          </a:r>
          <a:r>
            <a:rPr lang="en-US" sz="1100" kern="1200"/>
            <a:t>search</a:t>
          </a:r>
          <a:r>
            <a:rPr lang="zh-CN" sz="1100" kern="1200"/>
            <a:t> </a:t>
          </a:r>
          <a:r>
            <a:rPr lang="en-US" sz="1100" kern="1200"/>
            <a:t>with</a:t>
          </a:r>
          <a:r>
            <a:rPr lang="zh-CN" sz="1100" kern="1200"/>
            <a:t> </a:t>
          </a:r>
          <a:r>
            <a:rPr lang="en-US" sz="1100" kern="1200"/>
            <a:t>alpha-beta</a:t>
          </a:r>
          <a:r>
            <a:rPr lang="zh-CN" sz="1100" kern="1200"/>
            <a:t> </a:t>
          </a:r>
          <a:r>
            <a:rPr lang="en-US" sz="1100" kern="1200"/>
            <a:t>pruning</a:t>
          </a:r>
          <a:r>
            <a:rPr lang="zh-CN" sz="1100" kern="1200"/>
            <a:t> </a:t>
          </a:r>
          <a:r>
            <a:rPr lang="en-US" sz="1100" kern="1200"/>
            <a:t>to</a:t>
          </a:r>
          <a:r>
            <a:rPr lang="zh-CN" sz="1100" kern="1200"/>
            <a:t> </a:t>
          </a:r>
          <a:r>
            <a:rPr lang="en-US" sz="1100" kern="1200"/>
            <a:t>make</a:t>
          </a:r>
          <a:r>
            <a:rPr lang="zh-CN" sz="1100" kern="1200"/>
            <a:t> </a:t>
          </a:r>
          <a:r>
            <a:rPr lang="en-US" sz="1100" kern="1200"/>
            <a:t>the</a:t>
          </a:r>
          <a:r>
            <a:rPr lang="zh-CN" sz="1100" kern="1200"/>
            <a:t> </a:t>
          </a:r>
          <a:r>
            <a:rPr lang="en-US" sz="1100" kern="1200"/>
            <a:t>best</a:t>
          </a:r>
          <a:r>
            <a:rPr lang="zh-CN" sz="1100" kern="1200"/>
            <a:t> </a:t>
          </a:r>
          <a:r>
            <a:rPr lang="en-US" sz="1100" kern="1200"/>
            <a:t>move</a:t>
          </a:r>
          <a:r>
            <a:rPr lang="zh-CN" sz="1100" kern="1200"/>
            <a:t> </a:t>
          </a:r>
          <a:r>
            <a:rPr lang="en-US" sz="1100" kern="1200"/>
            <a:t>decisions.</a:t>
          </a:r>
        </a:p>
      </dsp:txBody>
      <dsp:txXfrm>
        <a:off x="38324" y="1803902"/>
        <a:ext cx="6392468" cy="708422"/>
      </dsp:txXfrm>
    </dsp:sp>
    <dsp:sp modelId="{BBE695D0-8689-4714-921F-A3C200DF233D}">
      <dsp:nvSpPr>
        <dsp:cNvPr id="0" name=""/>
        <dsp:cNvSpPr/>
      </dsp:nvSpPr>
      <dsp:spPr>
        <a:xfrm>
          <a:off x="0" y="2582328"/>
          <a:ext cx="6469116" cy="785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Types</a:t>
          </a:r>
          <a:r>
            <a:rPr lang="zh-CN" sz="1100" kern="1200"/>
            <a:t> </a:t>
          </a:r>
          <a:r>
            <a:rPr lang="en-US" sz="1100" kern="1200"/>
            <a:t>define</a:t>
          </a:r>
          <a:r>
            <a:rPr lang="zh-CN" sz="1100" kern="1200"/>
            <a:t> </a:t>
          </a:r>
          <a:r>
            <a:rPr lang="en-US" sz="1100" kern="1200"/>
            <a:t>various</a:t>
          </a:r>
          <a:r>
            <a:rPr lang="zh-CN" sz="1100" kern="1200"/>
            <a:t> </a:t>
          </a:r>
          <a:r>
            <a:rPr lang="en-US" sz="1100" kern="1200"/>
            <a:t>enumeration</a:t>
          </a:r>
          <a:r>
            <a:rPr lang="zh-CN" sz="1100" kern="1200"/>
            <a:t> </a:t>
          </a:r>
          <a:r>
            <a:rPr lang="en-US" sz="1100" kern="1200"/>
            <a:t>values</a:t>
          </a:r>
          <a:r>
            <a:rPr lang="zh-CN" sz="1100" kern="1200"/>
            <a:t> </a:t>
          </a:r>
          <a:r>
            <a:rPr lang="en-US" sz="1100" kern="1200"/>
            <a:t>and</a:t>
          </a:r>
          <a:r>
            <a:rPr lang="zh-CN" sz="1100" kern="1200"/>
            <a:t> </a:t>
          </a:r>
          <a:r>
            <a:rPr lang="en-US" sz="1100" kern="1200"/>
            <a:t>structures</a:t>
          </a:r>
          <a:r>
            <a:rPr lang="zh-CN" sz="1100" kern="1200"/>
            <a:t> </a:t>
          </a:r>
          <a:r>
            <a:rPr lang="en-US" sz="1100" kern="1200"/>
            <a:t>required</a:t>
          </a:r>
          <a:r>
            <a:rPr lang="zh-CN" sz="1100" kern="1200"/>
            <a:t> </a:t>
          </a:r>
          <a:r>
            <a:rPr lang="en-US" sz="1100" kern="1200"/>
            <a:t>by</a:t>
          </a:r>
          <a:r>
            <a:rPr lang="zh-CN" sz="1100" kern="1200"/>
            <a:t> </a:t>
          </a:r>
          <a:r>
            <a:rPr lang="en-US" sz="1100" kern="1200"/>
            <a:t>the</a:t>
          </a:r>
          <a:r>
            <a:rPr lang="zh-CN" sz="1100" kern="1200"/>
            <a:t> </a:t>
          </a:r>
          <a:r>
            <a:rPr lang="en-US" sz="1100" kern="1200"/>
            <a:t>system,</a:t>
          </a:r>
          <a:r>
            <a:rPr lang="zh-CN" sz="1100" kern="1200"/>
            <a:t> </a:t>
          </a:r>
          <a:r>
            <a:rPr lang="en-US" sz="1100" kern="1200"/>
            <a:t>such</a:t>
          </a:r>
          <a:r>
            <a:rPr lang="zh-CN" sz="1100" kern="1200"/>
            <a:t> </a:t>
          </a:r>
          <a:r>
            <a:rPr lang="en-US" sz="1100" kern="1200"/>
            <a:t>as</a:t>
          </a:r>
          <a:r>
            <a:rPr lang="zh-CN" sz="1100" kern="1200"/>
            <a:t> </a:t>
          </a:r>
          <a:r>
            <a:rPr lang="en-US" sz="1100" kern="1200"/>
            <a:t>chess</a:t>
          </a:r>
          <a:r>
            <a:rPr lang="zh-CN" sz="1100" kern="1200"/>
            <a:t> </a:t>
          </a:r>
          <a:r>
            <a:rPr lang="en-US" sz="1100" kern="1200"/>
            <a:t>piece</a:t>
          </a:r>
          <a:r>
            <a:rPr lang="zh-CN" sz="1100" kern="1200"/>
            <a:t> </a:t>
          </a:r>
          <a:r>
            <a:rPr lang="en-US" sz="1100" kern="1200"/>
            <a:t>enumeration,</a:t>
          </a:r>
          <a:r>
            <a:rPr lang="zh-CN" sz="1100" kern="1200"/>
            <a:t> </a:t>
          </a:r>
          <a:r>
            <a:rPr lang="en-US" sz="1100" kern="1200"/>
            <a:t>player</a:t>
          </a:r>
          <a:r>
            <a:rPr lang="zh-CN" sz="1100" kern="1200"/>
            <a:t> </a:t>
          </a:r>
          <a:r>
            <a:rPr lang="en-US" sz="1100" kern="1200"/>
            <a:t>enumeration,</a:t>
          </a:r>
          <a:r>
            <a:rPr lang="zh-CN" sz="1100" kern="1200"/>
            <a:t> </a:t>
          </a:r>
          <a:r>
            <a:rPr lang="en-US" sz="1100" kern="1200"/>
            <a:t>game</a:t>
          </a:r>
          <a:r>
            <a:rPr lang="zh-CN" sz="1100" kern="1200"/>
            <a:t> </a:t>
          </a:r>
          <a:r>
            <a:rPr lang="en-US" sz="1100" kern="1200"/>
            <a:t>mode</a:t>
          </a:r>
          <a:r>
            <a:rPr lang="zh-CN" sz="1100" kern="1200"/>
            <a:t> </a:t>
          </a:r>
          <a:r>
            <a:rPr lang="en-US" sz="1100" kern="1200"/>
            <a:t>enumeration,</a:t>
          </a:r>
          <a:r>
            <a:rPr lang="zh-CN" sz="1100" kern="1200"/>
            <a:t> </a:t>
          </a:r>
          <a:r>
            <a:rPr lang="en-US" sz="1100" kern="1200"/>
            <a:t>chess</a:t>
          </a:r>
          <a:r>
            <a:rPr lang="zh-CN" sz="1100" kern="1200"/>
            <a:t> </a:t>
          </a:r>
          <a:r>
            <a:rPr lang="en-US" sz="1100" kern="1200"/>
            <a:t>piece</a:t>
          </a:r>
          <a:r>
            <a:rPr lang="zh-CN" sz="1100" kern="1200"/>
            <a:t> </a:t>
          </a:r>
          <a:r>
            <a:rPr lang="en-US" sz="1100" kern="1200"/>
            <a:t>position</a:t>
          </a:r>
          <a:r>
            <a:rPr lang="zh-CN" sz="1100" kern="1200"/>
            <a:t> </a:t>
          </a:r>
          <a:r>
            <a:rPr lang="en-US" sz="1100" kern="1200"/>
            <a:t>structure,</a:t>
          </a:r>
          <a:r>
            <a:rPr lang="zh-CN" sz="1100" kern="1200"/>
            <a:t> </a:t>
          </a:r>
          <a:r>
            <a:rPr lang="en-US" sz="1100" kern="1200"/>
            <a:t>and</a:t>
          </a:r>
          <a:r>
            <a:rPr lang="zh-CN" sz="1100" kern="1200"/>
            <a:t> </a:t>
          </a:r>
          <a:r>
            <a:rPr lang="en-US" sz="1100" kern="1200"/>
            <a:t>chess</a:t>
          </a:r>
          <a:r>
            <a:rPr lang="zh-CN" sz="1100" kern="1200"/>
            <a:t> </a:t>
          </a:r>
          <a:r>
            <a:rPr lang="en-US" sz="1100" kern="1200"/>
            <a:t>piece</a:t>
          </a:r>
          <a:r>
            <a:rPr lang="zh-CN" sz="1100" kern="1200"/>
            <a:t> </a:t>
          </a:r>
          <a:r>
            <a:rPr lang="en-US" sz="1100" kern="1200"/>
            <a:t>movement</a:t>
          </a:r>
          <a:r>
            <a:rPr lang="zh-CN" sz="1100" kern="1200"/>
            <a:t> </a:t>
          </a:r>
          <a:r>
            <a:rPr lang="en-US" sz="1100" kern="1200"/>
            <a:t>model</a:t>
          </a:r>
          <a:r>
            <a:rPr lang="zh-CN" sz="1100" kern="1200"/>
            <a:t> </a:t>
          </a:r>
          <a:r>
            <a:rPr lang="en-US" sz="1100" kern="1200"/>
            <a:t>structure.</a:t>
          </a:r>
        </a:p>
      </dsp:txBody>
      <dsp:txXfrm>
        <a:off x="38324" y="2620652"/>
        <a:ext cx="6392468" cy="708422"/>
      </dsp:txXfrm>
    </dsp:sp>
    <dsp:sp modelId="{7F2EC3D2-8409-4458-8ADA-491AD3768B9E}">
      <dsp:nvSpPr>
        <dsp:cNvPr id="0" name=""/>
        <dsp:cNvSpPr/>
      </dsp:nvSpPr>
      <dsp:spPr>
        <a:xfrm>
          <a:off x="0" y="3399078"/>
          <a:ext cx="6469116" cy="785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AIsetting</a:t>
          </a:r>
          <a:r>
            <a:rPr lang="zh-CN" sz="1100" kern="1200"/>
            <a:t> </a:t>
          </a:r>
          <a:r>
            <a:rPr lang="en-US" sz="1100" kern="1200"/>
            <a:t>allows</a:t>
          </a:r>
          <a:r>
            <a:rPr lang="zh-CN" sz="1100" kern="1200"/>
            <a:t> </a:t>
          </a:r>
          <a:r>
            <a:rPr lang="en-US" sz="1100" kern="1200"/>
            <a:t>users</a:t>
          </a:r>
          <a:r>
            <a:rPr lang="zh-CN" sz="1100" kern="1200"/>
            <a:t> </a:t>
          </a:r>
          <a:r>
            <a:rPr lang="en-US" sz="1100" kern="1200"/>
            <a:t>to</a:t>
          </a:r>
          <a:r>
            <a:rPr lang="zh-CN" sz="1100" kern="1200"/>
            <a:t> </a:t>
          </a:r>
          <a:r>
            <a:rPr lang="en-US" sz="1100" kern="1200"/>
            <a:t>set</a:t>
          </a:r>
          <a:r>
            <a:rPr lang="zh-CN" sz="1100" kern="1200"/>
            <a:t> </a:t>
          </a:r>
          <a:r>
            <a:rPr lang="en-US" sz="1100" kern="1200"/>
            <a:t>the</a:t>
          </a:r>
          <a:r>
            <a:rPr lang="zh-CN" sz="1100" kern="1200"/>
            <a:t> </a:t>
          </a:r>
          <a:r>
            <a:rPr lang="en-US" sz="1100" kern="1200"/>
            <a:t>game</a:t>
          </a:r>
          <a:r>
            <a:rPr lang="zh-CN" sz="1100" kern="1200"/>
            <a:t> </a:t>
          </a:r>
          <a:r>
            <a:rPr lang="en-US" sz="1100" kern="1200"/>
            <a:t>difficulty</a:t>
          </a:r>
          <a:r>
            <a:rPr lang="zh-CN" sz="1100" kern="1200"/>
            <a:t> </a:t>
          </a:r>
          <a:r>
            <a:rPr lang="en-US" sz="1100" kern="1200"/>
            <a:t>(search</a:t>
          </a:r>
          <a:r>
            <a:rPr lang="zh-CN" sz="1100" kern="1200"/>
            <a:t> </a:t>
          </a:r>
          <a:r>
            <a:rPr lang="en-US" sz="1100" kern="1200"/>
            <a:t>depth)</a:t>
          </a:r>
          <a:r>
            <a:rPr lang="zh-CN" sz="1100" kern="1200"/>
            <a:t> </a:t>
          </a:r>
          <a:r>
            <a:rPr lang="en-US" sz="1100" kern="1200"/>
            <a:t>and</a:t>
          </a:r>
          <a:r>
            <a:rPr lang="zh-CN" sz="1100" kern="1200"/>
            <a:t> </a:t>
          </a:r>
          <a:r>
            <a:rPr lang="en-US" sz="1100" kern="1200"/>
            <a:t>chess</a:t>
          </a:r>
          <a:r>
            <a:rPr lang="zh-CN" sz="1100" kern="1200"/>
            <a:t> </a:t>
          </a:r>
          <a:r>
            <a:rPr lang="en-US" sz="1100" kern="1200"/>
            <a:t>piece</a:t>
          </a:r>
          <a:r>
            <a:rPr lang="zh-CN" sz="1100" kern="1200"/>
            <a:t> </a:t>
          </a:r>
          <a:r>
            <a:rPr lang="en-US" sz="1100" kern="1200"/>
            <a:t>strength</a:t>
          </a:r>
          <a:r>
            <a:rPr lang="zh-CN" sz="1100" kern="1200"/>
            <a:t> </a:t>
          </a:r>
          <a:r>
            <a:rPr lang="en-US" sz="1100" kern="1200"/>
            <a:t>values</a:t>
          </a:r>
          <a:r>
            <a:rPr lang="zh-CN" sz="1100" kern="1200"/>
            <a:t> </a:t>
          </a:r>
          <a:r>
            <a:rPr lang="en-US" sz="1100" kern="1200"/>
            <a:t>through</a:t>
          </a:r>
          <a:r>
            <a:rPr lang="zh-CN" sz="1100" kern="1200"/>
            <a:t> </a:t>
          </a:r>
          <a:r>
            <a:rPr lang="en-US" sz="1100" kern="1200"/>
            <a:t>the</a:t>
          </a:r>
          <a:r>
            <a:rPr lang="zh-CN" sz="1100" kern="1200"/>
            <a:t> </a:t>
          </a:r>
          <a:r>
            <a:rPr lang="en-US" sz="1100" kern="1200"/>
            <a:t>FrmSetting</a:t>
          </a:r>
          <a:r>
            <a:rPr lang="zh-CN" sz="1100" kern="1200"/>
            <a:t> </a:t>
          </a:r>
          <a:r>
            <a:rPr lang="en-US" sz="1100" kern="1200"/>
            <a:t>form</a:t>
          </a:r>
          <a:r>
            <a:rPr lang="zh-CN" sz="1100" kern="1200"/>
            <a:t> </a:t>
          </a:r>
          <a:r>
            <a:rPr lang="en-US" sz="1100" kern="1200"/>
            <a:t>interface</a:t>
          </a:r>
          <a:r>
            <a:rPr lang="zh-CN" sz="1100" kern="1200"/>
            <a:t> </a:t>
          </a:r>
          <a:r>
            <a:rPr lang="en-US" sz="1100" kern="1200"/>
            <a:t>to</a:t>
          </a:r>
          <a:r>
            <a:rPr lang="zh-CN" sz="1100" kern="1200"/>
            <a:t> </a:t>
          </a:r>
          <a:r>
            <a:rPr lang="en-US" sz="1100" kern="1200"/>
            <a:t>affect</a:t>
          </a:r>
          <a:r>
            <a:rPr lang="zh-CN" sz="1100" kern="1200"/>
            <a:t> </a:t>
          </a:r>
          <a:r>
            <a:rPr lang="en-US" sz="1100" kern="1200"/>
            <a:t>the</a:t>
          </a:r>
          <a:r>
            <a:rPr lang="zh-CN" sz="1100" kern="1200"/>
            <a:t> </a:t>
          </a:r>
          <a:r>
            <a:rPr lang="en-US" sz="1100" kern="1200"/>
            <a:t>AI</a:t>
          </a:r>
          <a:r>
            <a:rPr lang="zh-CN" sz="1100" kern="1200"/>
            <a:t> </a:t>
          </a:r>
          <a:r>
            <a:rPr lang="en-US" sz="1100" kern="1200"/>
            <a:t>evaluation</a:t>
          </a:r>
          <a:r>
            <a:rPr lang="zh-CN" sz="1100" kern="1200"/>
            <a:t> </a:t>
          </a:r>
          <a:r>
            <a:rPr lang="en-US" sz="1100" kern="1200"/>
            <a:t>results.</a:t>
          </a:r>
        </a:p>
      </dsp:txBody>
      <dsp:txXfrm>
        <a:off x="38324" y="3437402"/>
        <a:ext cx="6392468" cy="7084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DD5B2-76FE-41CA-930A-E710F4E0B554}" type="datetimeFigureOut">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D2E67-8A25-4133-9DBD-17B99AA84F1D}" type="slidenum">
              <a:t>‹#›</a:t>
            </a:fld>
            <a:endParaRPr lang="en-US"/>
          </a:p>
        </p:txBody>
      </p:sp>
    </p:spTree>
    <p:extLst>
      <p:ext uri="{BB962C8B-B14F-4D97-AF65-F5344CB8AC3E}">
        <p14:creationId xmlns:p14="http://schemas.microsoft.com/office/powerpoint/2010/main" val="195374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Aaron</a:t>
            </a:r>
          </a:p>
        </p:txBody>
      </p:sp>
      <p:sp>
        <p:nvSpPr>
          <p:cNvPr id="4" name="Slide Number Placeholder 3"/>
          <p:cNvSpPr>
            <a:spLocks noGrp="1"/>
          </p:cNvSpPr>
          <p:nvPr>
            <p:ph type="sldNum" sz="quarter" idx="5"/>
          </p:nvPr>
        </p:nvSpPr>
        <p:spPr/>
        <p:txBody>
          <a:bodyPr/>
          <a:lstStyle/>
          <a:p>
            <a:fld id="{713D2E67-8A25-4133-9DBD-17B99AA84F1D}" type="slidenum">
              <a:t>2</a:t>
            </a:fld>
            <a:endParaRPr lang="en-US"/>
          </a:p>
        </p:txBody>
      </p:sp>
    </p:spTree>
    <p:extLst>
      <p:ext uri="{BB962C8B-B14F-4D97-AF65-F5344CB8AC3E}">
        <p14:creationId xmlns:p14="http://schemas.microsoft.com/office/powerpoint/2010/main" val="2223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11</a:t>
            </a:fld>
            <a:endParaRPr lang="en-US"/>
          </a:p>
        </p:txBody>
      </p:sp>
    </p:spTree>
    <p:extLst>
      <p:ext uri="{BB962C8B-B14F-4D97-AF65-F5344CB8AC3E}">
        <p14:creationId xmlns:p14="http://schemas.microsoft.com/office/powerpoint/2010/main" val="4022205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12</a:t>
            </a:fld>
            <a:endParaRPr lang="en-US"/>
          </a:p>
        </p:txBody>
      </p:sp>
    </p:spTree>
    <p:extLst>
      <p:ext uri="{BB962C8B-B14F-4D97-AF65-F5344CB8AC3E}">
        <p14:creationId xmlns:p14="http://schemas.microsoft.com/office/powerpoint/2010/main" val="97712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13</a:t>
            </a:fld>
            <a:endParaRPr lang="en-US"/>
          </a:p>
        </p:txBody>
      </p:sp>
    </p:spTree>
    <p:extLst>
      <p:ext uri="{BB962C8B-B14F-4D97-AF65-F5344CB8AC3E}">
        <p14:creationId xmlns:p14="http://schemas.microsoft.com/office/powerpoint/2010/main" val="130036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14</a:t>
            </a:fld>
            <a:endParaRPr lang="en-US"/>
          </a:p>
        </p:txBody>
      </p:sp>
    </p:spTree>
    <p:extLst>
      <p:ext uri="{BB962C8B-B14F-4D97-AF65-F5344CB8AC3E}">
        <p14:creationId xmlns:p14="http://schemas.microsoft.com/office/powerpoint/2010/main" val="49586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15</a:t>
            </a:fld>
            <a:endParaRPr lang="en-US"/>
          </a:p>
        </p:txBody>
      </p:sp>
    </p:spTree>
    <p:extLst>
      <p:ext uri="{BB962C8B-B14F-4D97-AF65-F5344CB8AC3E}">
        <p14:creationId xmlns:p14="http://schemas.microsoft.com/office/powerpoint/2010/main" val="1300589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713D2E67-8A25-4133-9DBD-17B99AA84F1D}" type="slidenum">
              <a:t>16</a:t>
            </a:fld>
            <a:endParaRPr lang="en-US"/>
          </a:p>
        </p:txBody>
      </p:sp>
    </p:spTree>
    <p:extLst>
      <p:ext uri="{BB962C8B-B14F-4D97-AF65-F5344CB8AC3E}">
        <p14:creationId xmlns:p14="http://schemas.microsoft.com/office/powerpoint/2010/main" val="95070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13D2E67-8A25-4133-9DBD-17B99AA84F1D}" type="slidenum">
              <a:t>17</a:t>
            </a:fld>
            <a:endParaRPr lang="en-US"/>
          </a:p>
        </p:txBody>
      </p:sp>
    </p:spTree>
    <p:extLst>
      <p:ext uri="{BB962C8B-B14F-4D97-AF65-F5344CB8AC3E}">
        <p14:creationId xmlns:p14="http://schemas.microsoft.com/office/powerpoint/2010/main" val="266555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713D2E67-8A25-4133-9DBD-17B99AA84F1D}" type="slidenum">
              <a:t>3</a:t>
            </a:fld>
            <a:endParaRPr lang="en-US"/>
          </a:p>
        </p:txBody>
      </p:sp>
    </p:spTree>
    <p:extLst>
      <p:ext uri="{BB962C8B-B14F-4D97-AF65-F5344CB8AC3E}">
        <p14:creationId xmlns:p14="http://schemas.microsoft.com/office/powerpoint/2010/main" val="8694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713D2E67-8A25-4133-9DBD-17B99AA84F1D}" type="slidenum">
              <a:t>4</a:t>
            </a:fld>
            <a:endParaRPr lang="en-US"/>
          </a:p>
        </p:txBody>
      </p:sp>
    </p:spTree>
    <p:extLst>
      <p:ext uri="{BB962C8B-B14F-4D97-AF65-F5344CB8AC3E}">
        <p14:creationId xmlns:p14="http://schemas.microsoft.com/office/powerpoint/2010/main" val="234994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Aaron</a:t>
            </a:r>
          </a:p>
        </p:txBody>
      </p:sp>
      <p:sp>
        <p:nvSpPr>
          <p:cNvPr id="4" name="Slide Number Placeholder 3"/>
          <p:cNvSpPr>
            <a:spLocks noGrp="1"/>
          </p:cNvSpPr>
          <p:nvPr>
            <p:ph type="sldNum" sz="quarter" idx="5"/>
          </p:nvPr>
        </p:nvSpPr>
        <p:spPr/>
        <p:txBody>
          <a:bodyPr/>
          <a:lstStyle/>
          <a:p>
            <a:fld id="{713D2E67-8A25-4133-9DBD-17B99AA84F1D}" type="slidenum">
              <a:t>5</a:t>
            </a:fld>
            <a:endParaRPr lang="en-US"/>
          </a:p>
        </p:txBody>
      </p:sp>
    </p:spTree>
    <p:extLst>
      <p:ext uri="{BB962C8B-B14F-4D97-AF65-F5344CB8AC3E}">
        <p14:creationId xmlns:p14="http://schemas.microsoft.com/office/powerpoint/2010/main" val="56990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6</a:t>
            </a:fld>
            <a:endParaRPr lang="en-US"/>
          </a:p>
        </p:txBody>
      </p:sp>
    </p:spTree>
    <p:extLst>
      <p:ext uri="{BB962C8B-B14F-4D97-AF65-F5344CB8AC3E}">
        <p14:creationId xmlns:p14="http://schemas.microsoft.com/office/powerpoint/2010/main" val="186767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7</a:t>
            </a:fld>
            <a:endParaRPr lang="en-US"/>
          </a:p>
        </p:txBody>
      </p:sp>
    </p:spTree>
    <p:extLst>
      <p:ext uri="{BB962C8B-B14F-4D97-AF65-F5344CB8AC3E}">
        <p14:creationId xmlns:p14="http://schemas.microsoft.com/office/powerpoint/2010/main" val="383699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8</a:t>
            </a:fld>
            <a:endParaRPr lang="en-US"/>
          </a:p>
        </p:txBody>
      </p:sp>
    </p:spTree>
    <p:extLst>
      <p:ext uri="{BB962C8B-B14F-4D97-AF65-F5344CB8AC3E}">
        <p14:creationId xmlns:p14="http://schemas.microsoft.com/office/powerpoint/2010/main" val="9667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9</a:t>
            </a:fld>
            <a:endParaRPr lang="en-US"/>
          </a:p>
        </p:txBody>
      </p:sp>
    </p:spTree>
    <p:extLst>
      <p:ext uri="{BB962C8B-B14F-4D97-AF65-F5344CB8AC3E}">
        <p14:creationId xmlns:p14="http://schemas.microsoft.com/office/powerpoint/2010/main" val="50981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Evan</a:t>
            </a:r>
          </a:p>
        </p:txBody>
      </p:sp>
      <p:sp>
        <p:nvSpPr>
          <p:cNvPr id="4" name="Slide Number Placeholder 3"/>
          <p:cNvSpPr>
            <a:spLocks noGrp="1"/>
          </p:cNvSpPr>
          <p:nvPr>
            <p:ph type="sldNum" sz="quarter" idx="5"/>
          </p:nvPr>
        </p:nvSpPr>
        <p:spPr/>
        <p:txBody>
          <a:bodyPr/>
          <a:lstStyle/>
          <a:p>
            <a:fld id="{713D2E67-8A25-4133-9DBD-17B99AA84F1D}" type="slidenum">
              <a:t>10</a:t>
            </a:fld>
            <a:endParaRPr lang="en-US"/>
          </a:p>
        </p:txBody>
      </p:sp>
    </p:spTree>
    <p:extLst>
      <p:ext uri="{BB962C8B-B14F-4D97-AF65-F5344CB8AC3E}">
        <p14:creationId xmlns:p14="http://schemas.microsoft.com/office/powerpoint/2010/main" val="124941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12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070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637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995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627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198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901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598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237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09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66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24814632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sibantu.com/chess"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E4fG9EDvf7g?feature=oembed" TargetMode="Externa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171994" cy="3736540"/>
          </a:xfrm>
        </p:spPr>
        <p:txBody>
          <a:bodyPr>
            <a:normAutofit/>
          </a:bodyPr>
          <a:lstStyle/>
          <a:p>
            <a:pPr algn="l"/>
            <a:r>
              <a:rPr lang="en-US">
                <a:cs typeface="Calibri Light"/>
              </a:rPr>
              <a:t>Sp-14 Red Chess Ai</a:t>
            </a:r>
            <a:endParaRPr lang="en-US"/>
          </a:p>
        </p:txBody>
      </p:sp>
      <p:sp>
        <p:nvSpPr>
          <p:cNvPr id="3" name="Subtitle 2"/>
          <p:cNvSpPr>
            <a:spLocks noGrp="1"/>
          </p:cNvSpPr>
          <p:nvPr>
            <p:ph type="subTitle" idx="1"/>
          </p:nvPr>
        </p:nvSpPr>
        <p:spPr>
          <a:xfrm>
            <a:off x="599609" y="4685288"/>
            <a:ext cx="4171994" cy="1035781"/>
          </a:xfrm>
        </p:spPr>
        <p:txBody>
          <a:bodyPr vert="horz" lIns="91440" tIns="45720" rIns="91440" bIns="45720" rtlCol="0" anchor="t">
            <a:normAutofit/>
          </a:bodyPr>
          <a:lstStyle/>
          <a:p>
            <a:pPr algn="l"/>
            <a:r>
              <a:rPr lang="en-US">
                <a:cs typeface="Calibri"/>
              </a:rPr>
              <a:t>By: </a:t>
            </a:r>
            <a:r>
              <a:rPr lang="en-US">
                <a:ea typeface="+mn-lt"/>
                <a:cs typeface="+mn-lt"/>
              </a:rPr>
              <a:t>Aaron Dailey ,Nicholas Kennel  , </a:t>
            </a:r>
            <a:r>
              <a:rPr lang="en-US" err="1">
                <a:ea typeface="+mn-lt"/>
                <a:cs typeface="+mn-lt"/>
              </a:rPr>
              <a:t>Haige</a:t>
            </a:r>
            <a:r>
              <a:rPr lang="en-US">
                <a:ea typeface="+mn-lt"/>
                <a:cs typeface="+mn-lt"/>
              </a:rPr>
              <a:t> Zhu</a:t>
            </a:r>
            <a:endParaRPr lang="en-US"/>
          </a:p>
        </p:txBody>
      </p:sp>
      <p:grpSp>
        <p:nvGrpSpPr>
          <p:cNvPr id="35"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8"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86480C6-4722-2249-6E55-C4C1CBEF8F2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767" r="16765" b="-1"/>
          <a:stretch/>
        </p:blipFill>
        <p:spPr>
          <a:xfrm>
            <a:off x="5640572" y="557360"/>
            <a:ext cx="5608830" cy="5632704"/>
          </a:xfrm>
          <a:prstGeom prst="rect">
            <a:avLst/>
          </a:prstGeom>
        </p:spPr>
      </p:pic>
      <p:sp>
        <p:nvSpPr>
          <p:cNvPr id="5" name="TextBox 4">
            <a:extLst>
              <a:ext uri="{FF2B5EF4-FFF2-40B4-BE49-F238E27FC236}">
                <a16:creationId xmlns:a16="http://schemas.microsoft.com/office/drawing/2014/main" id="{D0498BC1-4E00-C845-0E9B-67B4198E3AB1}"/>
              </a:ext>
            </a:extLst>
          </p:cNvPr>
          <p:cNvSpPr txBox="1"/>
          <p:nvPr/>
        </p:nvSpPr>
        <p:spPr>
          <a:xfrm>
            <a:off x="8794884" y="5990009"/>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a:ea typeface="+mj-lt"/>
                <a:cs typeface="+mj-lt"/>
              </a:rPr>
              <a:t>STEP 3 Search tree using the minimax method</a:t>
            </a:r>
            <a:endParaRPr lang="en-US"/>
          </a:p>
        </p:txBody>
      </p:sp>
      <p:sp>
        <p:nvSpPr>
          <p:cNvPr id="83" name="Rectangle 8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lnSpcReduction="10000"/>
          </a:bodyPr>
          <a:lstStyle/>
          <a:p>
            <a:pPr>
              <a:buNone/>
            </a:pPr>
            <a:r>
              <a:rPr lang="en-US" sz="1700">
                <a:ea typeface="+mn-lt"/>
                <a:cs typeface="+mn-lt"/>
              </a:rPr>
              <a:t>The algorithm constructs a search tree to choose the best move, using the minimax algorithm, which is widely used in decision theory, game theory, and statistics. Its basic principle is to minimize the loss under the worst possible scenario (i.e., the maximum possible loss). This algorithm searches all possible paths of the recursive tree based on a given depth and gives an evaluation at the "leaf" node. After that, the algorithm returns the minimum and maximum values from the child nodes to the parent node depending on whether it is the turn of the white or black player. </a:t>
            </a:r>
            <a:endParaRPr lang="en-US" sz="1700">
              <a:cs typeface="Calibri"/>
            </a:endParaRPr>
          </a:p>
          <a:p>
            <a:pPr marL="0" indent="0">
              <a:buNone/>
            </a:pPr>
            <a:r>
              <a:rPr lang="en-US" sz="1700">
                <a:ea typeface="+mn-lt"/>
                <a:cs typeface="+mn-lt"/>
              </a:rPr>
              <a:t>As shown in the figure, the best move for white (our side) is b2-c3, as we can minimize the loss to -50. </a:t>
            </a:r>
            <a:endParaRPr lang="en-US" sz="1700">
              <a:cs typeface="Calibri"/>
            </a:endParaRPr>
          </a:p>
          <a:p>
            <a:endParaRPr lang="en-US" sz="1600">
              <a:ea typeface="+mn-lt"/>
              <a:cs typeface="+mn-lt"/>
            </a:endParaRPr>
          </a:p>
          <a:p>
            <a:endParaRPr lang="en-US" sz="1600">
              <a:cs typeface="Calibri"/>
            </a:endParaRPr>
          </a:p>
        </p:txBody>
      </p:sp>
      <p:pic>
        <p:nvPicPr>
          <p:cNvPr id="5" name="Picture 5" descr="Diagram&#10;&#10;Description automatically generated">
            <a:extLst>
              <a:ext uri="{FF2B5EF4-FFF2-40B4-BE49-F238E27FC236}">
                <a16:creationId xmlns:a16="http://schemas.microsoft.com/office/drawing/2014/main" id="{C242690F-3C54-5586-CCDF-8579D025847A}"/>
              </a:ext>
            </a:extLst>
          </p:cNvPr>
          <p:cNvPicPr>
            <a:picLocks noChangeAspect="1"/>
          </p:cNvPicPr>
          <p:nvPr/>
        </p:nvPicPr>
        <p:blipFill>
          <a:blip r:embed="rId3"/>
          <a:stretch>
            <a:fillRect/>
          </a:stretch>
        </p:blipFill>
        <p:spPr>
          <a:xfrm>
            <a:off x="5463297" y="2522054"/>
            <a:ext cx="5927217" cy="2615173"/>
          </a:xfrm>
          <a:prstGeom prst="rect">
            <a:avLst/>
          </a:prstGeom>
        </p:spPr>
      </p:pic>
      <p:sp>
        <p:nvSpPr>
          <p:cNvPr id="87" name="Rectangle 8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49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sz="4800">
                <a:ea typeface="+mj-lt"/>
                <a:cs typeface="+mj-lt"/>
              </a:rPr>
              <a:t>STEP4 Alpha-beta pruning</a:t>
            </a:r>
            <a:endParaRPr lang="en-US" sz="4800"/>
          </a:p>
        </p:txBody>
      </p:sp>
      <p:sp>
        <p:nvSpPr>
          <p:cNvPr id="105" name="Rectangle 10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a:bodyPr>
          <a:lstStyle/>
          <a:p>
            <a:pPr>
              <a:buNone/>
            </a:pPr>
            <a:r>
              <a:rPr lang="en-US" sz="1700">
                <a:ea typeface="+mn-lt"/>
                <a:cs typeface="+mn-lt"/>
              </a:rPr>
              <a:t>Alpha-beta pruning is an optimization technique for the Minimax algorithm, which involves cutting off certain branches during the search process. This can save computational resources and increase the depth of the algorithm. The pruning algorithm abandons a branch if it discovers that the branch will lead to a worse outcome. This method does not affect the Minimax algorithm but can speed up the algorithm. Of course, if the optimal path can be found at the beginning, the alpha-beta algorithm will be more effective.</a:t>
            </a:r>
            <a:endParaRPr lang="en-US">
              <a:cs typeface="Calibri" panose="020F0502020204030204"/>
            </a:endParaRPr>
          </a:p>
          <a:p>
            <a:endParaRPr lang="en-US" sz="1700">
              <a:ea typeface="+mn-lt"/>
              <a:cs typeface="+mn-lt"/>
            </a:endParaRPr>
          </a:p>
          <a:p>
            <a:endParaRPr lang="en-US" sz="1700">
              <a:cs typeface="Calibri"/>
            </a:endParaRPr>
          </a:p>
        </p:txBody>
      </p:sp>
      <p:pic>
        <p:nvPicPr>
          <p:cNvPr id="4" name="Picture 5" descr="A picture containing different&#10;&#10;Description automatically generated">
            <a:extLst>
              <a:ext uri="{FF2B5EF4-FFF2-40B4-BE49-F238E27FC236}">
                <a16:creationId xmlns:a16="http://schemas.microsoft.com/office/drawing/2014/main" id="{30E4055F-9F8A-DCFB-5977-9F7CF74BD3A2}"/>
              </a:ext>
            </a:extLst>
          </p:cNvPr>
          <p:cNvPicPr>
            <a:picLocks noChangeAspect="1"/>
          </p:cNvPicPr>
          <p:nvPr/>
        </p:nvPicPr>
        <p:blipFill>
          <a:blip r:embed="rId3"/>
          <a:stretch>
            <a:fillRect/>
          </a:stretch>
        </p:blipFill>
        <p:spPr>
          <a:xfrm>
            <a:off x="5911532" y="3214754"/>
            <a:ext cx="5150277" cy="2253246"/>
          </a:xfrm>
          <a:prstGeom prst="rect">
            <a:avLst/>
          </a:prstGeom>
        </p:spPr>
      </p:pic>
      <p:sp>
        <p:nvSpPr>
          <p:cNvPr id="109" name="Rectangle 10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65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808638" y="386930"/>
            <a:ext cx="9236700" cy="1188950"/>
          </a:xfrm>
        </p:spPr>
        <p:txBody>
          <a:bodyPr anchor="b">
            <a:normAutofit/>
          </a:bodyPr>
          <a:lstStyle/>
          <a:p>
            <a:r>
              <a:rPr lang="en-US" sz="4200">
                <a:ea typeface="+mj-lt"/>
                <a:cs typeface="+mj-lt"/>
              </a:rPr>
              <a:t>STEP5 Improving the evaluation function</a:t>
            </a:r>
            <a:endParaRPr lang="en-US" sz="4200"/>
          </a:p>
        </p:txBody>
      </p:sp>
      <p:grpSp>
        <p:nvGrpSpPr>
          <p:cNvPr id="116" name="Group 1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7" name="Rectangle 1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0" y="2599509"/>
            <a:ext cx="10143668" cy="3435531"/>
          </a:xfrm>
        </p:spPr>
        <p:txBody>
          <a:bodyPr anchor="ctr">
            <a:normAutofit/>
          </a:bodyPr>
          <a:lstStyle/>
          <a:p>
            <a:pPr>
              <a:buNone/>
            </a:pPr>
            <a:r>
              <a:rPr lang="en-US" sz="2400">
                <a:ea typeface="+mn-lt"/>
                <a:cs typeface="+mn-lt"/>
              </a:rPr>
              <a:t>To optimize the function, we added a factor that evaluates the position of the chess pieces. For example, a knight in the middle of the board is better than one in the corner (because it has more moves and is more active).</a:t>
            </a:r>
            <a:endParaRPr lang="en-US"/>
          </a:p>
          <a:p>
            <a:endParaRPr lang="en-US" sz="2400">
              <a:ea typeface="+mn-lt"/>
              <a:cs typeface="+mn-lt"/>
            </a:endParaRPr>
          </a:p>
          <a:p>
            <a:endParaRPr lang="en-US" sz="2400">
              <a:cs typeface="Calibri"/>
            </a:endParaRPr>
          </a:p>
        </p:txBody>
      </p:sp>
    </p:spTree>
    <p:extLst>
      <p:ext uri="{BB962C8B-B14F-4D97-AF65-F5344CB8AC3E}">
        <p14:creationId xmlns:p14="http://schemas.microsoft.com/office/powerpoint/2010/main" val="186540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8" name="Rectangle 127">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131" y="2717258"/>
            <a:ext cx="5067933" cy="1119835"/>
          </a:xfrm>
        </p:spPr>
        <p:txBody>
          <a:bodyPr anchor="b">
            <a:normAutofit/>
          </a:bodyPr>
          <a:lstStyle/>
          <a:p>
            <a:r>
              <a:rPr lang="en-US" sz="3500">
                <a:ea typeface="+mj-lt"/>
                <a:cs typeface="+mj-lt"/>
              </a:rPr>
              <a:t>AI algorithm pseudocode</a:t>
            </a:r>
            <a:endParaRPr lang="en-US" sz="3500"/>
          </a:p>
        </p:txBody>
      </p:sp>
      <p:sp>
        <p:nvSpPr>
          <p:cNvPr id="133" name="Rectangle 13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1100736" y="2508105"/>
            <a:ext cx="4709345" cy="3632493"/>
          </a:xfrm>
        </p:spPr>
        <p:txBody>
          <a:bodyPr anchor="ctr">
            <a:normAutofit/>
          </a:bodyPr>
          <a:lstStyle/>
          <a:p>
            <a:pPr>
              <a:buNone/>
            </a:pPr>
            <a:endParaRPr lang="en-US" sz="2000">
              <a:cs typeface="Calibri"/>
            </a:endParaRPr>
          </a:p>
          <a:p>
            <a:endParaRPr lang="en-US" sz="2000">
              <a:ea typeface="+mn-lt"/>
              <a:cs typeface="+mn-lt"/>
            </a:endParaRPr>
          </a:p>
          <a:p>
            <a:endParaRPr lang="en-US" sz="2000">
              <a:cs typeface="Calibri"/>
            </a:endParaRPr>
          </a:p>
        </p:txBody>
      </p:sp>
      <p:pic>
        <p:nvPicPr>
          <p:cNvPr id="4" name="Picture 4" descr="Text&#10;&#10;Description automatically generated">
            <a:extLst>
              <a:ext uri="{FF2B5EF4-FFF2-40B4-BE49-F238E27FC236}">
                <a16:creationId xmlns:a16="http://schemas.microsoft.com/office/drawing/2014/main" id="{B17213DC-29AF-7541-08C3-3816585FE2F0}"/>
              </a:ext>
            </a:extLst>
          </p:cNvPr>
          <p:cNvPicPr>
            <a:picLocks noChangeAspect="1"/>
          </p:cNvPicPr>
          <p:nvPr/>
        </p:nvPicPr>
        <p:blipFill rotWithShape="1">
          <a:blip r:embed="rId3"/>
          <a:srcRect r="12181"/>
          <a:stretch/>
        </p:blipFill>
        <p:spPr>
          <a:xfrm>
            <a:off x="5567189" y="307974"/>
            <a:ext cx="6042215" cy="5832634"/>
          </a:xfrm>
          <a:prstGeom prst="rect">
            <a:avLst/>
          </a:prstGeom>
        </p:spPr>
      </p:pic>
    </p:spTree>
    <p:extLst>
      <p:ext uri="{BB962C8B-B14F-4D97-AF65-F5344CB8AC3E}">
        <p14:creationId xmlns:p14="http://schemas.microsoft.com/office/powerpoint/2010/main" val="264067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808638" y="386930"/>
            <a:ext cx="9236700" cy="1188950"/>
          </a:xfrm>
        </p:spPr>
        <p:txBody>
          <a:bodyPr anchor="b">
            <a:normAutofit/>
          </a:bodyPr>
          <a:lstStyle/>
          <a:p>
            <a:r>
              <a:rPr lang="en-US" sz="5400">
                <a:cs typeface="Calibri Light"/>
              </a:rPr>
              <a:t>AI </a:t>
            </a:r>
            <a:r>
              <a:rPr lang="en-US" sz="5400"/>
              <a:t>Difficulty</a:t>
            </a:r>
            <a:r>
              <a:rPr lang="en-US" sz="5400">
                <a:cs typeface="Calibri Light"/>
              </a:rPr>
              <a:t> levels</a:t>
            </a:r>
            <a:endParaRPr lang="en-US" sz="5400"/>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0" y="2599509"/>
            <a:ext cx="10143668" cy="3435531"/>
          </a:xfrm>
        </p:spPr>
        <p:txBody>
          <a:bodyPr anchor="ctr">
            <a:normAutofit/>
          </a:bodyPr>
          <a:lstStyle/>
          <a:p>
            <a:pPr marL="0" indent="0">
              <a:buNone/>
            </a:pPr>
            <a:r>
              <a:rPr lang="en-US" sz="2400">
                <a:ea typeface="+mn-lt"/>
                <a:cs typeface="+mn-lt"/>
              </a:rPr>
              <a:t>The difficulty levels are categorized as Beginner, Easy, Medium, Hard, and Very Hard, and they correspond to the depth of analysis performed by the AI. Beginner, Easy, Medium, Hard, and Very Hard correspond to analysis depths of 1 to 5 levels, respectively. When the analysis depth is set to 3, the AI's response time is about 5-6 seconds. With an analysis depth of 4, the AI's response time is around 40 seconds, and for an analysis depth of 5, the AI's response time is about 5-10 minutes (or even longer, depending on the state of the board).</a:t>
            </a:r>
            <a:endParaRPr lang="en-US">
              <a:ea typeface="+mn-lt"/>
              <a:cs typeface="+mn-lt"/>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255690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sz="4800">
                <a:cs typeface="Calibri Light"/>
              </a:rPr>
              <a:t>Demo</a:t>
            </a:r>
            <a:endParaRPr lang="en-US"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Chess ai">
            <a:hlinkClick r:id="" action="ppaction://media"/>
            <a:extLst>
              <a:ext uri="{FF2B5EF4-FFF2-40B4-BE49-F238E27FC236}">
                <a16:creationId xmlns:a16="http://schemas.microsoft.com/office/drawing/2014/main" id="{DD4AE3D4-3197-E741-EF70-B7DABE31D708}"/>
              </a:ext>
            </a:extLst>
          </p:cNvPr>
          <p:cNvPicPr>
            <a:picLocks noRot="1" noChangeAspect="1"/>
          </p:cNvPicPr>
          <p:nvPr>
            <a:videoFile r:link="rId1"/>
          </p:nvPr>
        </p:nvPicPr>
        <p:blipFill>
          <a:blip r:embed="rId4"/>
          <a:stretch>
            <a:fillRect/>
          </a:stretch>
        </p:blipFill>
        <p:spPr>
          <a:xfrm>
            <a:off x="3029743" y="2484255"/>
            <a:ext cx="4952325"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95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1153618" y="1239927"/>
            <a:ext cx="4008586" cy="4680583"/>
          </a:xfrm>
        </p:spPr>
        <p:txBody>
          <a:bodyPr anchor="ctr">
            <a:normAutofit/>
          </a:bodyPr>
          <a:lstStyle/>
          <a:p>
            <a:r>
              <a:rPr lang="en-US" sz="5200">
                <a:cs typeface="Calibri Light"/>
              </a:rPr>
              <a:t>What's next</a:t>
            </a:r>
            <a:endParaRPr lang="en-US" sz="5200"/>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6291923" y="1239927"/>
            <a:ext cx="4971824" cy="4680583"/>
          </a:xfrm>
        </p:spPr>
        <p:txBody>
          <a:bodyPr anchor="ctr">
            <a:normAutofit/>
          </a:bodyPr>
          <a:lstStyle/>
          <a:p>
            <a:pPr marL="0" indent="0">
              <a:buNone/>
            </a:pPr>
            <a:endParaRPr lang="en-US" sz="2000">
              <a:cs typeface="Calibri"/>
            </a:endParaRPr>
          </a:p>
          <a:p>
            <a:r>
              <a:rPr lang="en-US" sz="2000">
                <a:ea typeface="Calibri"/>
                <a:cs typeface="Calibri"/>
              </a:rPr>
              <a:t>New menus: Start and Pause</a:t>
            </a:r>
          </a:p>
          <a:p>
            <a:r>
              <a:rPr lang="en-US" sz="2000">
                <a:ea typeface="+mn-lt"/>
                <a:cs typeface="+mn-lt"/>
              </a:rPr>
              <a:t>Possible changes to Existing Ui</a:t>
            </a:r>
          </a:p>
          <a:p>
            <a:r>
              <a:rPr lang="en-US" sz="2000">
                <a:ea typeface="+mn-lt"/>
                <a:cs typeface="+mn-lt"/>
              </a:rPr>
              <a:t>Optimize the analysis time required for each level of analysis in the AI</a:t>
            </a:r>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184298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9CDBD9-DF62-FE2B-4831-68D37F965A7C}"/>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a:t>Questions</a:t>
            </a:r>
            <a:endParaRPr lang="en-US" sz="6600" kern="1200">
              <a:solidFill>
                <a:schemeClr val="tx1"/>
              </a:solidFill>
              <a:latin typeface="+mj-lt"/>
              <a:ea typeface="+mj-ea"/>
              <a:cs typeface="+mj-cs"/>
            </a:endParaRPr>
          </a:p>
        </p:txBody>
      </p:sp>
    </p:spTree>
    <p:extLst>
      <p:ext uri="{BB962C8B-B14F-4D97-AF65-F5344CB8AC3E}">
        <p14:creationId xmlns:p14="http://schemas.microsoft.com/office/powerpoint/2010/main" val="81944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808638" y="386930"/>
            <a:ext cx="9236700" cy="1188950"/>
          </a:xfrm>
        </p:spPr>
        <p:txBody>
          <a:bodyPr anchor="b">
            <a:normAutofit/>
          </a:bodyPr>
          <a:lstStyle/>
          <a:p>
            <a:r>
              <a:rPr lang="en-US" sz="3800">
                <a:cs typeface="Calibri Light"/>
              </a:rPr>
              <a:t>Objective</a:t>
            </a:r>
            <a:br>
              <a:rPr lang="en-US" sz="3800">
                <a:cs typeface="Calibri Light"/>
              </a:rPr>
            </a:br>
            <a:endParaRPr lang="en-US" sz="3800"/>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0" y="2599509"/>
            <a:ext cx="10143668" cy="3435531"/>
          </a:xfrm>
        </p:spPr>
        <p:txBody>
          <a:bodyPr anchor="ctr">
            <a:normAutofit/>
          </a:bodyPr>
          <a:lstStyle/>
          <a:p>
            <a:r>
              <a:rPr lang="en-US" sz="2400">
                <a:ea typeface="+mn-lt"/>
                <a:cs typeface="+mn-lt"/>
              </a:rPr>
              <a:t>The project is an AI chess game where the user will play against a CPU chess player.</a:t>
            </a:r>
            <a:endParaRPr lang="en-US" sz="2400"/>
          </a:p>
          <a:p>
            <a:endParaRPr lang="en-US" sz="2400">
              <a:cs typeface="Calibri"/>
            </a:endParaRPr>
          </a:p>
          <a:p>
            <a:endParaRPr lang="en-US" sz="2400">
              <a:cs typeface="Calibri"/>
            </a:endParaRPr>
          </a:p>
        </p:txBody>
      </p:sp>
    </p:spTree>
    <p:extLst>
      <p:ext uri="{BB962C8B-B14F-4D97-AF65-F5344CB8AC3E}">
        <p14:creationId xmlns:p14="http://schemas.microsoft.com/office/powerpoint/2010/main" val="285179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808638" y="386930"/>
            <a:ext cx="9236700" cy="1188950"/>
          </a:xfrm>
        </p:spPr>
        <p:txBody>
          <a:bodyPr anchor="b">
            <a:normAutofit/>
          </a:bodyPr>
          <a:lstStyle/>
          <a:p>
            <a:r>
              <a:rPr lang="en-US" sz="3800">
                <a:cs typeface="Calibri Light"/>
              </a:rPr>
              <a:t>Rules</a:t>
            </a:r>
            <a:br>
              <a:rPr lang="en-US" sz="3800">
                <a:cs typeface="Calibri Light"/>
              </a:rPr>
            </a:br>
            <a:endParaRPr lang="en-US" sz="3800"/>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0" y="2599509"/>
            <a:ext cx="10143668" cy="3435531"/>
          </a:xfrm>
        </p:spPr>
        <p:txBody>
          <a:bodyPr anchor="ctr">
            <a:normAutofit/>
          </a:bodyPr>
          <a:lstStyle/>
          <a:p>
            <a:r>
              <a:rPr lang="en-US" sz="2400">
                <a:cs typeface="Calibri"/>
              </a:rPr>
              <a:t>Basic chess rules</a:t>
            </a:r>
            <a:endParaRPr lang="en-US" sz="2400">
              <a:ea typeface="Calibri"/>
              <a:cs typeface="Calibri"/>
            </a:endParaRPr>
          </a:p>
          <a:p>
            <a:r>
              <a:rPr lang="en-US" sz="2400">
                <a:cs typeface="Calibri"/>
              </a:rPr>
              <a:t>Chess pieces move and attack in their established way  Ex: Pawn moves one square forward and attack diagonally in front of the pawn</a:t>
            </a:r>
            <a:endParaRPr lang="en-US" sz="2400">
              <a:ea typeface="Calibri"/>
              <a:cs typeface="Calibri"/>
            </a:endParaRPr>
          </a:p>
          <a:p>
            <a:r>
              <a:rPr lang="en-US" sz="2400">
                <a:ea typeface="Calibri"/>
                <a:cs typeface="Calibri"/>
              </a:rPr>
              <a:t>Chess games are won with checkmate</a:t>
            </a:r>
          </a:p>
          <a:p>
            <a:r>
              <a:rPr lang="en-US" sz="2400">
                <a:ea typeface="Calibri"/>
                <a:cs typeface="Calibri"/>
              </a:rPr>
              <a:t>Special rules : promotion, </a:t>
            </a:r>
            <a:r>
              <a:rPr lang="en-US" sz="2400"/>
              <a:t>En Passant, and castling (Kingside and Queenside)</a:t>
            </a:r>
            <a:endParaRPr lang="en-US" sz="2400">
              <a:ea typeface="Calibri"/>
              <a:cs typeface="Calibri"/>
            </a:endParaRPr>
          </a:p>
          <a:p>
            <a:r>
              <a:rPr lang="en-US" sz="2400">
                <a:ea typeface="Calibri"/>
                <a:cs typeface="Calibri"/>
              </a:rPr>
              <a:t>different conditions that can cause Stalemate: King can't move, only Kings left, not enough pieces, etc.</a:t>
            </a:r>
          </a:p>
        </p:txBody>
      </p:sp>
    </p:spTree>
    <p:extLst>
      <p:ext uri="{BB962C8B-B14F-4D97-AF65-F5344CB8AC3E}">
        <p14:creationId xmlns:p14="http://schemas.microsoft.com/office/powerpoint/2010/main" val="54031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808638" y="386930"/>
            <a:ext cx="9236700" cy="1188950"/>
          </a:xfrm>
        </p:spPr>
        <p:txBody>
          <a:bodyPr anchor="b">
            <a:normAutofit/>
          </a:bodyPr>
          <a:lstStyle/>
          <a:p>
            <a:r>
              <a:rPr lang="en-US" sz="3800">
                <a:cs typeface="Calibri Light"/>
              </a:rPr>
              <a:t>Platform</a:t>
            </a:r>
            <a:br>
              <a:rPr lang="en-US" sz="3800">
                <a:cs typeface="Calibri Light"/>
              </a:rPr>
            </a:br>
            <a:endParaRPr lang="en-US" sz="3800"/>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0" y="2599509"/>
            <a:ext cx="10143668" cy="3435531"/>
          </a:xfrm>
        </p:spPr>
        <p:txBody>
          <a:bodyPr anchor="ctr">
            <a:normAutofit/>
          </a:bodyPr>
          <a:lstStyle/>
          <a:p>
            <a:r>
              <a:rPr lang="en-US" sz="2400">
                <a:cs typeface="Calibri"/>
              </a:rPr>
              <a:t>WinForms </a:t>
            </a:r>
            <a:endParaRPr lang="en-US" sz="2400">
              <a:ea typeface="Calibri"/>
              <a:cs typeface="Calibri"/>
            </a:endParaRPr>
          </a:p>
          <a:p>
            <a:r>
              <a:rPr lang="en-US" sz="2400">
                <a:ea typeface="Calibri"/>
                <a:cs typeface="Calibri"/>
              </a:rPr>
              <a:t>Originally planned to use Unity.</a:t>
            </a:r>
          </a:p>
          <a:p>
            <a:r>
              <a:rPr lang="en-US" sz="2400">
                <a:ea typeface="Calibri"/>
                <a:cs typeface="Calibri"/>
              </a:rPr>
              <a:t>Switched to using </a:t>
            </a:r>
            <a:r>
              <a:rPr lang="en-US" sz="2400">
                <a:ea typeface="+mn-lt"/>
                <a:cs typeface="+mn-lt"/>
              </a:rPr>
              <a:t>WinForms </a:t>
            </a:r>
            <a:r>
              <a:rPr lang="en-US" sz="2400">
                <a:ea typeface="Calibri"/>
                <a:cs typeface="Calibri"/>
              </a:rPr>
              <a:t>due to multiple reasons:</a:t>
            </a:r>
          </a:p>
          <a:p>
            <a:pPr lvl="1"/>
            <a:r>
              <a:rPr lang="en-US">
                <a:ea typeface="Calibri"/>
                <a:cs typeface="Calibri"/>
              </a:rPr>
              <a:t>Game was already fully set up in </a:t>
            </a:r>
            <a:r>
              <a:rPr lang="en-US">
                <a:ea typeface="+mn-lt"/>
                <a:cs typeface="+mn-lt"/>
              </a:rPr>
              <a:t>WinForms </a:t>
            </a:r>
          </a:p>
          <a:p>
            <a:pPr lvl="1"/>
            <a:r>
              <a:rPr lang="en-US">
                <a:ea typeface="Calibri"/>
                <a:cs typeface="Calibri"/>
              </a:rPr>
              <a:t>Converting to Unity would not provide any clear benefits</a:t>
            </a:r>
          </a:p>
          <a:p>
            <a:pPr lvl="1"/>
            <a:r>
              <a:rPr lang="en-US">
                <a:ea typeface="Calibri"/>
                <a:cs typeface="Calibri"/>
              </a:rPr>
              <a:t>Easier to add to a complete project</a:t>
            </a:r>
          </a:p>
          <a:p>
            <a:pPr lvl="1"/>
            <a:r>
              <a:rPr lang="en-US">
                <a:ea typeface="Calibri"/>
                <a:cs typeface="Calibri"/>
              </a:rPr>
              <a:t>Impressive UI</a:t>
            </a:r>
            <a:endParaRPr lang="en-US" sz="2400">
              <a:ea typeface="Calibri" panose="020F0502020204030204"/>
              <a:cs typeface="Calibri"/>
            </a:endParaRPr>
          </a:p>
          <a:p>
            <a:endParaRPr lang="en-US" sz="2400">
              <a:ea typeface="Calibri" panose="020F0502020204030204"/>
              <a:cs typeface="Calibri"/>
            </a:endParaRPr>
          </a:p>
          <a:p>
            <a:endParaRPr lang="en-US" sz="2400">
              <a:ea typeface="Calibri" panose="020F0502020204030204"/>
              <a:cs typeface="Calibri"/>
            </a:endParaRPr>
          </a:p>
        </p:txBody>
      </p:sp>
    </p:spTree>
    <p:extLst>
      <p:ext uri="{BB962C8B-B14F-4D97-AF65-F5344CB8AC3E}">
        <p14:creationId xmlns:p14="http://schemas.microsoft.com/office/powerpoint/2010/main" val="222696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sz="4800">
                <a:cs typeface="Calibri Light"/>
              </a:rPr>
              <a:t>User interface</a:t>
            </a:r>
            <a:endParaRPr lang="en-US" sz="4800"/>
          </a:p>
        </p:txBody>
      </p:sp>
      <p:sp>
        <p:nvSpPr>
          <p:cNvPr id="43" name="Rectangle 4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a:bodyPr>
          <a:lstStyle/>
          <a:p>
            <a:pPr marL="0" indent="0">
              <a:buNone/>
            </a:pPr>
            <a:endParaRPr lang="en-US" sz="2000">
              <a:cs typeface="Calibri"/>
            </a:endParaRPr>
          </a:p>
          <a:p>
            <a:endParaRPr lang="en-US" sz="2000">
              <a:cs typeface="Calibri"/>
            </a:endParaRPr>
          </a:p>
          <a:p>
            <a:endParaRPr lang="en-US" sz="2000">
              <a:cs typeface="Calibri"/>
            </a:endParaRPr>
          </a:p>
        </p:txBody>
      </p:sp>
      <p:pic>
        <p:nvPicPr>
          <p:cNvPr id="4" name="Picture 5" descr="Diagram, schematic&#10;&#10;Description automatically generated">
            <a:extLst>
              <a:ext uri="{FF2B5EF4-FFF2-40B4-BE49-F238E27FC236}">
                <a16:creationId xmlns:a16="http://schemas.microsoft.com/office/drawing/2014/main" id="{54B4CCA8-0EB5-F46C-AAB0-092CF6AC9CC7}"/>
              </a:ext>
            </a:extLst>
          </p:cNvPr>
          <p:cNvPicPr>
            <a:picLocks noChangeAspect="1"/>
          </p:cNvPicPr>
          <p:nvPr/>
        </p:nvPicPr>
        <p:blipFill>
          <a:blip r:embed="rId3"/>
          <a:stretch>
            <a:fillRect/>
          </a:stretch>
        </p:blipFill>
        <p:spPr>
          <a:xfrm>
            <a:off x="1130355" y="2292535"/>
            <a:ext cx="9184394" cy="4097687"/>
          </a:xfrm>
          <a:prstGeom prst="rect">
            <a:avLst/>
          </a:prstGeom>
        </p:spPr>
      </p:pic>
      <p:sp>
        <p:nvSpPr>
          <p:cNvPr id="47" name="Rectangle 4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95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231410" y="-397264"/>
            <a:ext cx="10066122" cy="1298448"/>
          </a:xfrm>
        </p:spPr>
        <p:txBody>
          <a:bodyPr anchor="b">
            <a:normAutofit/>
          </a:bodyPr>
          <a:lstStyle/>
          <a:p>
            <a:r>
              <a:rPr lang="en-US" sz="4800">
                <a:ea typeface="+mj-lt"/>
                <a:cs typeface="+mj-lt"/>
              </a:rPr>
              <a:t>Diagram of program structure</a:t>
            </a:r>
            <a:endParaRPr lang="en-US" sz="4800"/>
          </a:p>
        </p:txBody>
      </p:sp>
      <p:sp>
        <p:nvSpPr>
          <p:cNvPr id="68" name="Rectangle 6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a:bodyPr>
          <a:lstStyle/>
          <a:p>
            <a:pPr marL="141732" indent="-141732" defTabSz="566928">
              <a:spcBef>
                <a:spcPts val="620"/>
              </a:spcBef>
            </a:pPr>
            <a:endParaRPr lang="en-US" sz="2000" kern="1200">
              <a:latin typeface="+mn-lt"/>
              <a:ea typeface="+mn-lt"/>
              <a:cs typeface="+mn-lt"/>
            </a:endParaRPr>
          </a:p>
          <a:p>
            <a:endParaRPr lang="en-US" sz="2000">
              <a:cs typeface="Calibri"/>
            </a:endParaRPr>
          </a:p>
        </p:txBody>
      </p:sp>
      <p:pic>
        <p:nvPicPr>
          <p:cNvPr id="4" name="Picture 4" descr="Timeline&#10;&#10;Description automatically generated">
            <a:extLst>
              <a:ext uri="{FF2B5EF4-FFF2-40B4-BE49-F238E27FC236}">
                <a16:creationId xmlns:a16="http://schemas.microsoft.com/office/drawing/2014/main" id="{8BDDDE8E-26EA-DD30-0DA1-AEE78D4AE4A8}"/>
              </a:ext>
            </a:extLst>
          </p:cNvPr>
          <p:cNvPicPr>
            <a:picLocks noChangeAspect="1"/>
          </p:cNvPicPr>
          <p:nvPr/>
        </p:nvPicPr>
        <p:blipFill>
          <a:blip r:embed="rId3"/>
          <a:stretch>
            <a:fillRect/>
          </a:stretch>
        </p:blipFill>
        <p:spPr>
          <a:xfrm>
            <a:off x="6560530" y="2538762"/>
            <a:ext cx="5244130" cy="3173170"/>
          </a:xfrm>
          <a:prstGeom prst="rect">
            <a:avLst/>
          </a:prstGeom>
        </p:spPr>
      </p:pic>
      <p:sp>
        <p:nvSpPr>
          <p:cNvPr id="72" name="Rectangle 7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997E9E5-4216-97F7-B780-BEC89C0A81D0}"/>
              </a:ext>
            </a:extLst>
          </p:cNvPr>
          <p:cNvSpPr txBox="1">
            <a:spLocks/>
          </p:cNvSpPr>
          <p:nvPr/>
        </p:nvSpPr>
        <p:spPr>
          <a:xfrm>
            <a:off x="946061" y="27519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600">
              <a:cs typeface="Calibri"/>
            </a:endParaRPr>
          </a:p>
          <a:p>
            <a:endParaRPr lang="en-US" sz="1600">
              <a:ea typeface="+mn-lt"/>
              <a:cs typeface="+mn-lt"/>
            </a:endParaRPr>
          </a:p>
          <a:p>
            <a:endParaRPr lang="en-US" sz="1600">
              <a:cs typeface="Calibri"/>
            </a:endParaRPr>
          </a:p>
        </p:txBody>
      </p:sp>
      <p:graphicFrame>
        <p:nvGraphicFramePr>
          <p:cNvPr id="78" name="Content Placeholder 2">
            <a:extLst>
              <a:ext uri="{FF2B5EF4-FFF2-40B4-BE49-F238E27FC236}">
                <a16:creationId xmlns:a16="http://schemas.microsoft.com/office/drawing/2014/main" id="{8653EECD-7009-2E70-B6D5-7971CDEC27B2}"/>
              </a:ext>
            </a:extLst>
          </p:cNvPr>
          <p:cNvGraphicFramePr/>
          <p:nvPr>
            <p:extLst>
              <p:ext uri="{D42A27DB-BD31-4B8C-83A1-F6EECF244321}">
                <p14:modId xmlns:p14="http://schemas.microsoft.com/office/powerpoint/2010/main" val="2393766191"/>
              </p:ext>
            </p:extLst>
          </p:nvPr>
        </p:nvGraphicFramePr>
        <p:xfrm>
          <a:off x="90947" y="2156164"/>
          <a:ext cx="6469116" cy="431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929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sz="4800">
                <a:cs typeface="Calibri Light"/>
              </a:rPr>
              <a:t>AI Workflow diagram</a:t>
            </a:r>
          </a:p>
        </p:txBody>
      </p:sp>
      <p:sp>
        <p:nvSpPr>
          <p:cNvPr id="57" name="Rectangle 6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a:bodyPr>
          <a:lstStyle/>
          <a:p>
            <a:r>
              <a:rPr lang="en-US" sz="1600">
                <a:ea typeface="+mn-lt"/>
                <a:cs typeface="+mn-lt"/>
              </a:rPr>
              <a:t>By utilizing the </a:t>
            </a:r>
            <a:r>
              <a:rPr lang="en-US" sz="1600" err="1">
                <a:ea typeface="+mn-lt"/>
                <a:cs typeface="+mn-lt"/>
              </a:rPr>
              <a:t>LegalMoveSet.getPlayerMoves</a:t>
            </a:r>
            <a:r>
              <a:rPr lang="en-US" sz="1600">
                <a:ea typeface="+mn-lt"/>
                <a:cs typeface="+mn-lt"/>
              </a:rPr>
              <a:t> function to obtain a dictionary of all legal moves for our side, the program conducts a search based on evaluation to ultimately determine the optimal move for our side. The search and evaluation functions work together to enhance the AI's "thinking" ability from two aspects:</a:t>
            </a:r>
            <a:r>
              <a:rPr lang="zh-CN" altLang="en-US" sz="1600">
                <a:ea typeface="+mn-lt"/>
                <a:cs typeface="+mn-lt"/>
              </a:rPr>
              <a:t>：</a:t>
            </a:r>
            <a:endParaRPr lang="en-US" sz="1600">
              <a:ea typeface="+mn-lt"/>
              <a:cs typeface="+mn-lt"/>
            </a:endParaRPr>
          </a:p>
          <a:p>
            <a:r>
              <a:rPr lang="en-US" sz="1600">
                <a:ea typeface="+mn-lt"/>
                <a:cs typeface="+mn-lt"/>
              </a:rPr>
              <a:t>Evaluation function: directly impacts the AI's choices by evaluating the quality of the game state.</a:t>
            </a:r>
            <a:endParaRPr lang="en-US" sz="1600"/>
          </a:p>
          <a:p>
            <a:r>
              <a:rPr lang="en-US" sz="1600">
                <a:ea typeface="+mn-lt"/>
                <a:cs typeface="+mn-lt"/>
              </a:rPr>
              <a:t>Search method: accelerates the search speed and reduces the time required for deep searches, providing the potential to deepen the search depth and improve the AI's long-term and comprehensive "thinking" abilities.</a:t>
            </a:r>
            <a:endParaRPr lang="en-US" sz="1600"/>
          </a:p>
          <a:p>
            <a:endParaRPr lang="en-US" sz="1600">
              <a:ea typeface="+mn-lt"/>
              <a:cs typeface="+mn-lt"/>
            </a:endParaRPr>
          </a:p>
          <a:p>
            <a:endParaRPr lang="en-US" sz="1600">
              <a:cs typeface="Calibri"/>
            </a:endParaRPr>
          </a:p>
        </p:txBody>
      </p:sp>
      <p:pic>
        <p:nvPicPr>
          <p:cNvPr id="4" name="Picture 4" descr="Diagram&#10;&#10;Description automatically generated">
            <a:extLst>
              <a:ext uri="{FF2B5EF4-FFF2-40B4-BE49-F238E27FC236}">
                <a16:creationId xmlns:a16="http://schemas.microsoft.com/office/drawing/2014/main" id="{1B9A231A-B55B-2042-3E06-F025A599F103}"/>
              </a:ext>
            </a:extLst>
          </p:cNvPr>
          <p:cNvPicPr>
            <a:picLocks noChangeAspect="1"/>
          </p:cNvPicPr>
          <p:nvPr/>
        </p:nvPicPr>
        <p:blipFill>
          <a:blip r:embed="rId3"/>
          <a:stretch>
            <a:fillRect/>
          </a:stretch>
        </p:blipFill>
        <p:spPr>
          <a:xfrm>
            <a:off x="7647191" y="2260138"/>
            <a:ext cx="2119724" cy="4147538"/>
          </a:xfrm>
          <a:prstGeom prst="rect">
            <a:avLst/>
          </a:prstGeom>
        </p:spPr>
      </p:pic>
      <p:sp>
        <p:nvSpPr>
          <p:cNvPr id="65" name="Rectangle 6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87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a:ea typeface="+mj-lt"/>
                <a:cs typeface="+mj-lt"/>
              </a:rPr>
              <a:t>STEP1: Iterate to get all possible walking methods.</a:t>
            </a:r>
            <a:endParaRPr lang="en-US"/>
          </a:p>
        </p:txBody>
      </p:sp>
      <p:sp>
        <p:nvSpPr>
          <p:cNvPr id="70" name="Rectangle 6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a:bodyPr>
          <a:lstStyle/>
          <a:p>
            <a:r>
              <a:rPr lang="en-US" altLang="zh-CN" sz="2000">
                <a:ea typeface="+mn-lt"/>
                <a:cs typeface="+mn-lt"/>
              </a:rPr>
              <a:t>In</a:t>
            </a:r>
            <a:r>
              <a:rPr lang="zh-CN" altLang="en-US" sz="2000">
                <a:ea typeface="+mn-lt"/>
                <a:cs typeface="+mn-lt"/>
              </a:rPr>
              <a:t> </a:t>
            </a:r>
            <a:r>
              <a:rPr lang="en-US" altLang="zh-CN" sz="2000">
                <a:ea typeface="+mn-lt"/>
                <a:cs typeface="+mn-lt"/>
              </a:rPr>
              <a:t>this</a:t>
            </a:r>
            <a:r>
              <a:rPr lang="zh-CN" altLang="en-US" sz="2000">
                <a:ea typeface="+mn-lt"/>
                <a:cs typeface="+mn-lt"/>
              </a:rPr>
              <a:t> </a:t>
            </a:r>
            <a:r>
              <a:rPr lang="en-US" altLang="zh-CN" sz="2000">
                <a:ea typeface="+mn-lt"/>
                <a:cs typeface="+mn-lt"/>
              </a:rPr>
              <a:t>step,</a:t>
            </a:r>
            <a:r>
              <a:rPr lang="zh-CN" altLang="en-US" sz="2000">
                <a:ea typeface="+mn-lt"/>
                <a:cs typeface="+mn-lt"/>
              </a:rPr>
              <a:t> </a:t>
            </a:r>
            <a:r>
              <a:rPr lang="en-US" altLang="zh-CN" sz="2000">
                <a:ea typeface="+mn-lt"/>
                <a:cs typeface="+mn-lt"/>
              </a:rPr>
              <a:t>the</a:t>
            </a:r>
            <a:r>
              <a:rPr lang="zh-CN" altLang="en-US" sz="2000">
                <a:ea typeface="+mn-lt"/>
                <a:cs typeface="+mn-lt"/>
              </a:rPr>
              <a:t> </a:t>
            </a:r>
            <a:r>
              <a:rPr lang="en-US" altLang="zh-CN" sz="2000">
                <a:ea typeface="+mn-lt"/>
                <a:cs typeface="+mn-lt"/>
              </a:rPr>
              <a:t>LegalMoveSet.getPlayerMoves</a:t>
            </a:r>
            <a:r>
              <a:rPr lang="zh-CN" altLang="en-US" sz="2000">
                <a:ea typeface="+mn-lt"/>
                <a:cs typeface="+mn-lt"/>
              </a:rPr>
              <a:t> </a:t>
            </a:r>
            <a:r>
              <a:rPr lang="en-US" altLang="zh-CN" sz="2000">
                <a:ea typeface="+mn-lt"/>
                <a:cs typeface="+mn-lt"/>
              </a:rPr>
              <a:t>library</a:t>
            </a:r>
            <a:r>
              <a:rPr lang="zh-CN" altLang="en-US" sz="2000">
                <a:ea typeface="+mn-lt"/>
                <a:cs typeface="+mn-lt"/>
              </a:rPr>
              <a:t> </a:t>
            </a:r>
            <a:r>
              <a:rPr lang="en-US" altLang="zh-CN" sz="2000">
                <a:ea typeface="+mn-lt"/>
                <a:cs typeface="+mn-lt"/>
              </a:rPr>
              <a:t>will</a:t>
            </a:r>
            <a:r>
              <a:rPr lang="zh-CN" altLang="en-US" sz="2000">
                <a:ea typeface="+mn-lt"/>
                <a:cs typeface="+mn-lt"/>
              </a:rPr>
              <a:t> </a:t>
            </a:r>
            <a:r>
              <a:rPr lang="en-US" altLang="zh-CN" sz="2000">
                <a:ea typeface="+mn-lt"/>
                <a:cs typeface="+mn-lt"/>
              </a:rPr>
              <a:t>be</a:t>
            </a:r>
            <a:r>
              <a:rPr lang="zh-CN" altLang="en-US" sz="2000">
                <a:ea typeface="+mn-lt"/>
                <a:cs typeface="+mn-lt"/>
              </a:rPr>
              <a:t> </a:t>
            </a:r>
            <a:r>
              <a:rPr lang="en-US" altLang="zh-CN" sz="2000">
                <a:ea typeface="+mn-lt"/>
                <a:cs typeface="+mn-lt"/>
              </a:rPr>
              <a:t>used</a:t>
            </a:r>
            <a:r>
              <a:rPr lang="zh-CN" altLang="en-US" sz="2000">
                <a:ea typeface="+mn-lt"/>
                <a:cs typeface="+mn-lt"/>
              </a:rPr>
              <a:t> </a:t>
            </a:r>
            <a:r>
              <a:rPr lang="en-US" altLang="zh-CN" sz="2000">
                <a:ea typeface="+mn-lt"/>
                <a:cs typeface="+mn-lt"/>
              </a:rPr>
              <a:t>to</a:t>
            </a:r>
            <a:r>
              <a:rPr lang="zh-CN" altLang="en-US" sz="2000">
                <a:ea typeface="+mn-lt"/>
                <a:cs typeface="+mn-lt"/>
              </a:rPr>
              <a:t> </a:t>
            </a:r>
            <a:r>
              <a:rPr lang="en-US" altLang="zh-CN" sz="2000">
                <a:ea typeface="+mn-lt"/>
                <a:cs typeface="+mn-lt"/>
              </a:rPr>
              <a:t>iterate</a:t>
            </a:r>
            <a:r>
              <a:rPr lang="zh-CN" altLang="en-US" sz="2000">
                <a:ea typeface="+mn-lt"/>
                <a:cs typeface="+mn-lt"/>
              </a:rPr>
              <a:t> </a:t>
            </a:r>
            <a:r>
              <a:rPr lang="en-US" altLang="zh-CN" sz="2000">
                <a:ea typeface="+mn-lt"/>
                <a:cs typeface="+mn-lt"/>
              </a:rPr>
              <a:t>through</a:t>
            </a:r>
            <a:r>
              <a:rPr lang="zh-CN" altLang="en-US" sz="2000">
                <a:ea typeface="+mn-lt"/>
                <a:cs typeface="+mn-lt"/>
              </a:rPr>
              <a:t> </a:t>
            </a:r>
            <a:r>
              <a:rPr lang="en-US" altLang="zh-CN" sz="2000">
                <a:ea typeface="+mn-lt"/>
                <a:cs typeface="+mn-lt"/>
              </a:rPr>
              <a:t>moves</a:t>
            </a:r>
            <a:r>
              <a:rPr lang="zh-CN" altLang="en-US" sz="2000">
                <a:ea typeface="+mn-lt"/>
                <a:cs typeface="+mn-lt"/>
              </a:rPr>
              <a:t> </a:t>
            </a:r>
            <a:r>
              <a:rPr lang="en-US" altLang="zh-CN" sz="2000">
                <a:ea typeface="+mn-lt"/>
                <a:cs typeface="+mn-lt"/>
              </a:rPr>
              <a:t>and</a:t>
            </a:r>
            <a:r>
              <a:rPr lang="zh-CN" altLang="en-US" sz="2000">
                <a:ea typeface="+mn-lt"/>
                <a:cs typeface="+mn-lt"/>
              </a:rPr>
              <a:t> </a:t>
            </a:r>
            <a:r>
              <a:rPr lang="en-US" altLang="zh-CN" sz="2000">
                <a:ea typeface="+mn-lt"/>
                <a:cs typeface="+mn-lt"/>
              </a:rPr>
              <a:t>calculate</a:t>
            </a:r>
            <a:r>
              <a:rPr lang="zh-CN" altLang="en-US" sz="2000">
                <a:ea typeface="+mn-lt"/>
                <a:cs typeface="+mn-lt"/>
              </a:rPr>
              <a:t> </a:t>
            </a:r>
            <a:r>
              <a:rPr lang="en-US" altLang="zh-CN" sz="2000">
                <a:ea typeface="+mn-lt"/>
                <a:cs typeface="+mn-lt"/>
              </a:rPr>
              <a:t>all</a:t>
            </a:r>
            <a:r>
              <a:rPr lang="zh-CN" altLang="en-US" sz="2000">
                <a:ea typeface="+mn-lt"/>
                <a:cs typeface="+mn-lt"/>
              </a:rPr>
              <a:t> </a:t>
            </a:r>
            <a:r>
              <a:rPr lang="en-US" altLang="zh-CN" sz="2000">
                <a:ea typeface="+mn-lt"/>
                <a:cs typeface="+mn-lt"/>
              </a:rPr>
              <a:t>possible</a:t>
            </a:r>
            <a:r>
              <a:rPr lang="zh-CN" altLang="en-US" sz="2000">
                <a:ea typeface="+mn-lt"/>
                <a:cs typeface="+mn-lt"/>
              </a:rPr>
              <a:t> </a:t>
            </a:r>
            <a:r>
              <a:rPr lang="en-US" altLang="zh-CN" sz="2000">
                <a:ea typeface="+mn-lt"/>
                <a:cs typeface="+mn-lt"/>
              </a:rPr>
              <a:t>legal</a:t>
            </a:r>
            <a:r>
              <a:rPr lang="zh-CN" altLang="en-US" sz="2000">
                <a:ea typeface="+mn-lt"/>
                <a:cs typeface="+mn-lt"/>
              </a:rPr>
              <a:t> </a:t>
            </a:r>
            <a:r>
              <a:rPr lang="en-US" altLang="zh-CN" sz="2000">
                <a:ea typeface="+mn-lt"/>
                <a:cs typeface="+mn-lt"/>
              </a:rPr>
              <a:t>moves</a:t>
            </a:r>
            <a:r>
              <a:rPr lang="zh-CN" altLang="en-US" sz="2000">
                <a:ea typeface="+mn-lt"/>
                <a:cs typeface="+mn-lt"/>
              </a:rPr>
              <a:t> </a:t>
            </a:r>
            <a:r>
              <a:rPr lang="en-US" altLang="zh-CN" sz="2000">
                <a:ea typeface="+mn-lt"/>
                <a:cs typeface="+mn-lt"/>
              </a:rPr>
              <a:t>for</a:t>
            </a:r>
            <a:r>
              <a:rPr lang="zh-CN" altLang="en-US" sz="2000">
                <a:ea typeface="+mn-lt"/>
                <a:cs typeface="+mn-lt"/>
              </a:rPr>
              <a:t> </a:t>
            </a:r>
            <a:r>
              <a:rPr lang="en-US" altLang="zh-CN" sz="2000">
                <a:ea typeface="+mn-lt"/>
                <a:cs typeface="+mn-lt"/>
              </a:rPr>
              <a:t>a</a:t>
            </a:r>
            <a:r>
              <a:rPr lang="zh-CN" altLang="en-US" sz="2000">
                <a:ea typeface="+mn-lt"/>
                <a:cs typeface="+mn-lt"/>
              </a:rPr>
              <a:t> </a:t>
            </a:r>
            <a:r>
              <a:rPr lang="en-US" altLang="zh-CN" sz="2000">
                <a:ea typeface="+mn-lt"/>
                <a:cs typeface="+mn-lt"/>
              </a:rPr>
              <a:t>specific</a:t>
            </a:r>
            <a:r>
              <a:rPr lang="zh-CN" altLang="en-US" sz="2000">
                <a:ea typeface="+mn-lt"/>
                <a:cs typeface="+mn-lt"/>
              </a:rPr>
              <a:t> </a:t>
            </a:r>
            <a:r>
              <a:rPr lang="en-US" altLang="zh-CN" sz="2000">
                <a:ea typeface="+mn-lt"/>
                <a:cs typeface="+mn-lt"/>
              </a:rPr>
              <a:t>chess</a:t>
            </a:r>
            <a:r>
              <a:rPr lang="zh-CN" altLang="en-US" sz="2000">
                <a:ea typeface="+mn-lt"/>
                <a:cs typeface="+mn-lt"/>
              </a:rPr>
              <a:t> </a:t>
            </a:r>
            <a:r>
              <a:rPr lang="en-US" altLang="zh-CN" sz="2000">
                <a:ea typeface="+mn-lt"/>
                <a:cs typeface="+mn-lt"/>
              </a:rPr>
              <a:t>position.</a:t>
            </a:r>
            <a:endParaRPr lang="zh-CN" altLang="en-US" sz="2000">
              <a:ea typeface="+mn-lt"/>
              <a:cs typeface="+mn-lt"/>
            </a:endParaRPr>
          </a:p>
          <a:p>
            <a:endParaRPr lang="en-US" sz="2000">
              <a:ea typeface="+mn-lt"/>
              <a:cs typeface="+mn-lt"/>
            </a:endParaRPr>
          </a:p>
          <a:p>
            <a:endParaRPr lang="en-US" sz="2000">
              <a:cs typeface="Calibri"/>
            </a:endParaRPr>
          </a:p>
        </p:txBody>
      </p:sp>
      <p:pic>
        <p:nvPicPr>
          <p:cNvPr id="6" name="Picture 8" descr="A picture containing table&#10;&#10;Description automatically generated">
            <a:extLst>
              <a:ext uri="{FF2B5EF4-FFF2-40B4-BE49-F238E27FC236}">
                <a16:creationId xmlns:a16="http://schemas.microsoft.com/office/drawing/2014/main" id="{1F36DE11-AA4B-0937-BA8F-F6172D301474}"/>
              </a:ext>
            </a:extLst>
          </p:cNvPr>
          <p:cNvPicPr>
            <a:picLocks noChangeAspect="1"/>
          </p:cNvPicPr>
          <p:nvPr/>
        </p:nvPicPr>
        <p:blipFill>
          <a:blip r:embed="rId3"/>
          <a:stretch>
            <a:fillRect/>
          </a:stretch>
        </p:blipFill>
        <p:spPr>
          <a:xfrm>
            <a:off x="5942667" y="2484255"/>
            <a:ext cx="5088006" cy="3714244"/>
          </a:xfrm>
          <a:prstGeom prst="rect">
            <a:avLst/>
          </a:prstGeom>
        </p:spPr>
      </p:pic>
      <p:sp>
        <p:nvSpPr>
          <p:cNvPr id="74" name="Rectangle 7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95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AFAB-EFF4-FE33-19AE-736BCDA6A6E5}"/>
              </a:ext>
            </a:extLst>
          </p:cNvPr>
          <p:cNvSpPr>
            <a:spLocks noGrp="1"/>
          </p:cNvSpPr>
          <p:nvPr>
            <p:ph type="title"/>
          </p:nvPr>
        </p:nvSpPr>
        <p:spPr>
          <a:xfrm>
            <a:off x="793662" y="386930"/>
            <a:ext cx="10066122" cy="1298448"/>
          </a:xfrm>
        </p:spPr>
        <p:txBody>
          <a:bodyPr anchor="b">
            <a:normAutofit/>
          </a:bodyPr>
          <a:lstStyle/>
          <a:p>
            <a:r>
              <a:rPr lang="en-US">
                <a:ea typeface="+mj-lt"/>
                <a:cs typeface="+mj-lt"/>
              </a:rPr>
              <a:t>STEP2: Simulated moves and position evaluation</a:t>
            </a:r>
            <a:endParaRPr lang="en-US"/>
          </a:p>
        </p:txBody>
      </p:sp>
      <p:sp>
        <p:nvSpPr>
          <p:cNvPr id="83" name="Rectangle 8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D3C31-A549-60F1-C7A8-E7A9796565B5}"/>
              </a:ext>
            </a:extLst>
          </p:cNvPr>
          <p:cNvSpPr>
            <a:spLocks noGrp="1"/>
          </p:cNvSpPr>
          <p:nvPr>
            <p:ph idx="1"/>
          </p:nvPr>
        </p:nvSpPr>
        <p:spPr>
          <a:xfrm>
            <a:off x="793661" y="2599509"/>
            <a:ext cx="4530898" cy="3639450"/>
          </a:xfrm>
        </p:spPr>
        <p:txBody>
          <a:bodyPr anchor="ctr">
            <a:normAutofit/>
          </a:bodyPr>
          <a:lstStyle/>
          <a:p>
            <a:r>
              <a:rPr lang="en-US" sz="2000">
                <a:ea typeface="+mn-lt"/>
                <a:cs typeface="+mn-lt"/>
              </a:rPr>
              <a:t>This section aims to determine which side has the</a:t>
            </a:r>
            <a:r>
              <a:rPr lang="en-US" altLang="zh-CN" sz="2000">
                <a:ea typeface="+mn-lt"/>
                <a:cs typeface="+mn-lt"/>
              </a:rPr>
              <a:t> </a:t>
            </a:r>
            <a:r>
              <a:rPr lang="en-US" sz="2000">
                <a:ea typeface="+mn-lt"/>
                <a:cs typeface="+mn-lt"/>
              </a:rPr>
              <a:t>advantage in a given chess position. The simplest method is to</a:t>
            </a:r>
            <a:r>
              <a:rPr lang="en-US" altLang="zh-CN" sz="2000">
                <a:ea typeface="+mn-lt"/>
                <a:cs typeface="+mn-lt"/>
              </a:rPr>
              <a:t> </a:t>
            </a:r>
            <a:r>
              <a:rPr lang="en-US" sz="2000">
                <a:ea typeface="+mn-lt"/>
                <a:cs typeface="+mn-lt"/>
              </a:rPr>
              <a:t>calculate</a:t>
            </a:r>
            <a:r>
              <a:rPr lang="en-US" altLang="zh-CN" sz="2000">
                <a:ea typeface="+mn-lt"/>
                <a:cs typeface="+mn-lt"/>
              </a:rPr>
              <a:t> </a:t>
            </a:r>
            <a:r>
              <a:rPr lang="en-US" sz="2000">
                <a:ea typeface="+mn-lt"/>
                <a:cs typeface="+mn-lt"/>
              </a:rPr>
              <a:t>the relative piece value of each chess piece on the board using a table. Through the evaluation function, we can obtain the move that maximizes the calculated evaluation value. However, in this case, all</a:t>
            </a:r>
            <a:r>
              <a:rPr lang="en-US" altLang="zh-CN" sz="2000">
                <a:ea typeface="+mn-lt"/>
                <a:cs typeface="+mn-lt"/>
              </a:rPr>
              <a:t> </a:t>
            </a:r>
            <a:r>
              <a:rPr lang="en-US" sz="2000">
                <a:ea typeface="+mn-lt"/>
                <a:cs typeface="+mn-lt"/>
              </a:rPr>
              <a:t>possible</a:t>
            </a:r>
            <a:r>
              <a:rPr lang="en-US" altLang="zh-CN" sz="2000">
                <a:ea typeface="+mn-lt"/>
                <a:cs typeface="+mn-lt"/>
              </a:rPr>
              <a:t> </a:t>
            </a:r>
            <a:r>
              <a:rPr lang="en-US" sz="2000">
                <a:ea typeface="+mn-lt"/>
                <a:cs typeface="+mn-lt"/>
              </a:rPr>
              <a:t>moves</a:t>
            </a:r>
            <a:r>
              <a:rPr lang="en-US" altLang="zh-CN" sz="2000">
                <a:ea typeface="+mn-lt"/>
                <a:cs typeface="+mn-lt"/>
              </a:rPr>
              <a:t> </a:t>
            </a:r>
            <a:r>
              <a:rPr lang="en-US" sz="2000">
                <a:ea typeface="+mn-lt"/>
                <a:cs typeface="+mn-lt"/>
              </a:rPr>
              <a:t>need to be calculated, which requires high computational power and </a:t>
            </a:r>
            <a:r>
              <a:rPr lang="en-US" altLang="zh-CN" sz="2000">
                <a:ea typeface="+mn-lt"/>
                <a:cs typeface="+mn-lt"/>
              </a:rPr>
              <a:t>is</a:t>
            </a:r>
            <a:r>
              <a:rPr lang="en-US" sz="2000">
                <a:ea typeface="+mn-lt"/>
                <a:cs typeface="+mn-lt"/>
              </a:rPr>
              <a:t> time-consuming</a:t>
            </a:r>
            <a:endParaRPr lang="zh-CN" altLang="en-US" sz="2000">
              <a:ea typeface="+mn-lt"/>
              <a:cs typeface="+mn-lt"/>
            </a:endParaRPr>
          </a:p>
          <a:p>
            <a:endParaRPr lang="en-US" sz="2000">
              <a:ea typeface="+mn-lt"/>
              <a:cs typeface="+mn-lt"/>
            </a:endParaRPr>
          </a:p>
          <a:p>
            <a:endParaRPr lang="en-US" sz="2000">
              <a:cs typeface="Calibri"/>
            </a:endParaRPr>
          </a:p>
        </p:txBody>
      </p:sp>
      <p:pic>
        <p:nvPicPr>
          <p:cNvPr id="4" name="Picture 4" descr="A picture containing chart&#10;&#10;Description automatically generated">
            <a:extLst>
              <a:ext uri="{FF2B5EF4-FFF2-40B4-BE49-F238E27FC236}">
                <a16:creationId xmlns:a16="http://schemas.microsoft.com/office/drawing/2014/main" id="{4B499C1B-7264-11A0-3DBE-56B465AD14EF}"/>
              </a:ext>
            </a:extLst>
          </p:cNvPr>
          <p:cNvPicPr>
            <a:picLocks noChangeAspect="1"/>
          </p:cNvPicPr>
          <p:nvPr/>
        </p:nvPicPr>
        <p:blipFill>
          <a:blip r:embed="rId3"/>
          <a:stretch>
            <a:fillRect/>
          </a:stretch>
        </p:blipFill>
        <p:spPr>
          <a:xfrm>
            <a:off x="6777190" y="2357255"/>
            <a:ext cx="3934431" cy="3960773"/>
          </a:xfrm>
          <a:prstGeom prst="rect">
            <a:avLst/>
          </a:prstGeom>
        </p:spPr>
      </p:pic>
      <p:sp>
        <p:nvSpPr>
          <p:cNvPr id="87" name="Rectangle 8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976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Sp-14 Red Chess Ai</vt:lpstr>
      <vt:lpstr>Objective </vt:lpstr>
      <vt:lpstr>Rules </vt:lpstr>
      <vt:lpstr>Platform </vt:lpstr>
      <vt:lpstr>User interface</vt:lpstr>
      <vt:lpstr>Diagram of program structure</vt:lpstr>
      <vt:lpstr>AI Workflow diagram</vt:lpstr>
      <vt:lpstr>STEP1: Iterate to get all possible walking methods.</vt:lpstr>
      <vt:lpstr>STEP2: Simulated moves and position evaluation</vt:lpstr>
      <vt:lpstr>STEP 3 Search tree using the minimax method</vt:lpstr>
      <vt:lpstr>STEP4 Alpha-beta pruning</vt:lpstr>
      <vt:lpstr>STEP5 Improving the evaluation function</vt:lpstr>
      <vt:lpstr>AI algorithm pseudocode</vt:lpstr>
      <vt:lpstr>AI Difficulty levels</vt:lpstr>
      <vt:lpstr>Demo</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2023-02-28T04:43:50Z</dcterms:created>
  <dcterms:modified xsi:type="dcterms:W3CDTF">2023-03-15T15:06:46Z</dcterms:modified>
</cp:coreProperties>
</file>