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6B65-36CD-324F-60B2-F5701F37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614D5-3A92-0D63-3650-D9701C16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AD5E-D07A-87D0-134E-3640485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24C2D-1702-2CEA-3A42-AE067FA5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0937-A535-363A-A7E4-8B6D1315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6E7B-7870-4ED4-74D3-880EDFF9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EB3D6-BAD4-F8D4-5431-6FB9CD31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F7BB-0B85-05AF-A6BE-1AA4AD1BE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6547-6C01-9C7D-9100-5954A56F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D11-1517-08D5-09AB-B368AEC1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1089E-9EA1-6006-5BD8-34BD60E89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BCFD1-7456-8965-8449-197B0D8C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DE1BD-46D2-BA56-E376-CC9013ED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0D11-B6ED-3B4A-852B-EC9089D5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FBF6-63CA-C596-ACB0-2E7CBAFB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8839-0B72-8A03-098B-FD2D26B2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2481-1CBF-D159-1CAE-BD84D1B1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231C-A637-AFD0-45F9-823082AA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2C27-71D5-FC67-D41C-419183BA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5441-720E-393B-DC18-392704E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68D0-EC38-0B6A-DAD4-AD67DAF7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4202-A55F-5D23-E216-54906E3E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33685-34A2-6CA7-EA76-37A6DB7F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A482-C053-181D-E7B4-1FB9A159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F92D6-C74C-3B3A-0115-15E9F5D7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277E-2C28-A330-9F9E-A4056D72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C550-790E-183F-75AF-D30451BDF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2BA0B-7127-6626-4DE0-E34931C3A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7AF92-EA23-31F7-5FAC-12BDCDB8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7B89-9DCD-1988-7E8B-4D4867E1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FA6C-4169-C6A7-1456-0CDAFF37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8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E448-EDCB-ECA5-0C8D-DA76B789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DE710-7511-E20B-8BC6-D19B4701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A7E8-54F4-B5FC-A87C-93EC2D1F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3EE0F6-AB9B-7115-8A95-9AAAB1D61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478EA-AB8E-E9B8-DD29-32BC1C15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4DDA7-8ACA-CBFE-D47C-8F909A9E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CCDAA-C196-AB68-9DDB-F7066B5C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23D32-3C33-484E-1E38-F7CD776E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0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2F9B-0ED0-FD19-1B05-90D97341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500CA-7114-6A0C-0F97-F648FA76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3429-902B-2CFB-8408-712167AA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7CB5-5F47-8D40-FA8E-048A86EF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C1D51-AA7E-DEE8-0186-784E42B7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7586D-3763-30D4-AFB8-31AEEE25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1400-545F-B9A2-7B46-CC2C7C41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E7EF-525F-6FF2-80CE-B10E55A5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60CC-C8E8-C887-5E9F-9BBCBF970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D1A5A-22EF-1666-B977-98F5A9ACB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28C5-907F-185E-C98C-45E18916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7A034-CD03-31B3-6233-44B0A00D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E2BAB-06E3-CDE6-89BE-7F02365E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6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F09-8206-A79F-26FB-DCE176A40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E491C-636B-1BB9-2E52-7B3C18CAD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DDCA-1598-DAC3-57DC-3272558BF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5CB4-23C5-79FC-6219-37B7A426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33306-FA09-E6BC-5305-E4DC18AE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0906-6731-C7D7-121D-D12519D3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4D4C0C-03C7-B3A5-6867-5A672F7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D044-2530-2462-77B0-3FDF6145C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1F62-63C6-18C2-6F48-B1DCBC16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E61ED-B61C-4B51-B668-EDE0B55DD8ED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E17FC-7AB0-A841-4CD6-44E40E80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415A-624E-34AA-F16E-1FF5924C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E3D66-0228-4F6C-B6C1-6E368268E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4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4EF6-30A6-08E6-82D6-6006EF2BC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395F7-0D26-AB21-62B2-32CA8DF8F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76073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Scarpitti</dc:creator>
  <cp:lastModifiedBy>Nick Scarpitti</cp:lastModifiedBy>
  <cp:revision>1</cp:revision>
  <dcterms:created xsi:type="dcterms:W3CDTF">2025-06-21T19:29:13Z</dcterms:created>
  <dcterms:modified xsi:type="dcterms:W3CDTF">2025-06-21T19:29:17Z</dcterms:modified>
</cp:coreProperties>
</file>