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2"/>
  </p:notesMasterIdLst>
  <p:handoutMasterIdLst>
    <p:handoutMasterId r:id="rId23"/>
  </p:handoutMasterIdLst>
  <p:sldIdLst>
    <p:sldId id="256" r:id="rId5"/>
    <p:sldId id="2440" r:id="rId6"/>
    <p:sldId id="2469" r:id="rId7"/>
    <p:sldId id="2447" r:id="rId8"/>
    <p:sldId id="2434" r:id="rId9"/>
    <p:sldId id="2449" r:id="rId10"/>
    <p:sldId id="2450" r:id="rId11"/>
    <p:sldId id="2452" r:id="rId12"/>
    <p:sldId id="2453" r:id="rId13"/>
    <p:sldId id="2454" r:id="rId14"/>
    <p:sldId id="2455" r:id="rId15"/>
    <p:sldId id="2457" r:id="rId16"/>
    <p:sldId id="258" r:id="rId17"/>
    <p:sldId id="2462" r:id="rId18"/>
    <p:sldId id="2468" r:id="rId19"/>
    <p:sldId id="2467" r:id="rId20"/>
    <p:sldId id="244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F400"/>
    <a:srgbClr val="05EE55"/>
    <a:srgbClr val="038B30"/>
    <a:srgbClr val="2F3342"/>
    <a:srgbClr val="05D74D"/>
    <a:srgbClr val="663300"/>
    <a:srgbClr val="04C0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84948" autoAdjust="0"/>
  </p:normalViewPr>
  <p:slideViewPr>
    <p:cSldViewPr snapToGrid="0">
      <p:cViewPr varScale="1">
        <p:scale>
          <a:sx n="79" d="100"/>
          <a:sy n="79" d="100"/>
        </p:scale>
        <p:origin x="120" y="1968"/>
      </p:cViewPr>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54265FD-4E3F-4008-BF0D-92438DDF38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411FABC-D2A4-4DDD-AE15-415703DDD3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CB9CF0-A540-4793-A5F3-F4917CFDDCB6}" type="datetimeFigureOut">
              <a:rPr lang="en-US" smtClean="0"/>
              <a:t>2/6/2020</a:t>
            </a:fld>
            <a:endParaRPr lang="en-US" dirty="0"/>
          </a:p>
        </p:txBody>
      </p:sp>
      <p:sp>
        <p:nvSpPr>
          <p:cNvPr id="4" name="Footer Placeholder 3">
            <a:extLst>
              <a:ext uri="{FF2B5EF4-FFF2-40B4-BE49-F238E27FC236}">
                <a16:creationId xmlns:a16="http://schemas.microsoft.com/office/drawing/2014/main" id="{27EBBAB0-AE2E-4EA6-BE3D-A8C4DA4007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31D462F-4914-49FC-A851-7FFFE9D6E8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422B72-BD1C-4F41-B10E-CA0BEB17901E}" type="slidenum">
              <a:rPr lang="en-US" smtClean="0"/>
              <a:t>‹#›</a:t>
            </a:fld>
            <a:endParaRPr lang="en-US" dirty="0"/>
          </a:p>
        </p:txBody>
      </p:sp>
    </p:spTree>
    <p:extLst>
      <p:ext uri="{BB962C8B-B14F-4D97-AF65-F5344CB8AC3E}">
        <p14:creationId xmlns:p14="http://schemas.microsoft.com/office/powerpoint/2010/main" val="3531907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A03753-A5BE-4D79-AEA9-C0A65A6F8851}" type="datetimeFigureOut">
              <a:rPr lang="en-US" smtClean="0"/>
              <a:t>2/6/2020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3BE989-76B8-4F13-9267-01FDA45C437A}" type="slidenum">
              <a:rPr lang="en-US" smtClean="0"/>
              <a:t>‹#›</a:t>
            </a:fld>
            <a:endParaRPr lang="en-US" dirty="0"/>
          </a:p>
        </p:txBody>
      </p:sp>
    </p:spTree>
    <p:extLst>
      <p:ext uri="{BB962C8B-B14F-4D97-AF65-F5344CB8AC3E}">
        <p14:creationId xmlns:p14="http://schemas.microsoft.com/office/powerpoint/2010/main" val="3169730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2</a:t>
            </a:fld>
            <a:endParaRPr lang="en-US" dirty="0"/>
          </a:p>
        </p:txBody>
      </p:sp>
    </p:spTree>
    <p:extLst>
      <p:ext uri="{BB962C8B-B14F-4D97-AF65-F5344CB8AC3E}">
        <p14:creationId xmlns:p14="http://schemas.microsoft.com/office/powerpoint/2010/main" val="23531080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15</a:t>
            </a:fld>
            <a:endParaRPr lang="en-US" dirty="0"/>
          </a:p>
        </p:txBody>
      </p:sp>
    </p:spTree>
    <p:extLst>
      <p:ext uri="{BB962C8B-B14F-4D97-AF65-F5344CB8AC3E}">
        <p14:creationId xmlns:p14="http://schemas.microsoft.com/office/powerpoint/2010/main" val="5894253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16</a:t>
            </a:fld>
            <a:endParaRPr lang="en-US" dirty="0"/>
          </a:p>
        </p:txBody>
      </p:sp>
    </p:spTree>
    <p:extLst>
      <p:ext uri="{BB962C8B-B14F-4D97-AF65-F5344CB8AC3E}">
        <p14:creationId xmlns:p14="http://schemas.microsoft.com/office/powerpoint/2010/main" val="2900550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4</a:t>
            </a:fld>
            <a:endParaRPr lang="en-US" dirty="0"/>
          </a:p>
        </p:txBody>
      </p:sp>
    </p:spTree>
    <p:extLst>
      <p:ext uri="{BB962C8B-B14F-4D97-AF65-F5344CB8AC3E}">
        <p14:creationId xmlns:p14="http://schemas.microsoft.com/office/powerpoint/2010/main" val="3219334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6</a:t>
            </a:fld>
            <a:endParaRPr lang="en-US" dirty="0"/>
          </a:p>
        </p:txBody>
      </p:sp>
    </p:spTree>
    <p:extLst>
      <p:ext uri="{BB962C8B-B14F-4D97-AF65-F5344CB8AC3E}">
        <p14:creationId xmlns:p14="http://schemas.microsoft.com/office/powerpoint/2010/main" val="359371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7</a:t>
            </a:fld>
            <a:endParaRPr lang="en-US" dirty="0"/>
          </a:p>
        </p:txBody>
      </p:sp>
    </p:spTree>
    <p:extLst>
      <p:ext uri="{BB962C8B-B14F-4D97-AF65-F5344CB8AC3E}">
        <p14:creationId xmlns:p14="http://schemas.microsoft.com/office/powerpoint/2010/main" val="735151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8</a:t>
            </a:fld>
            <a:endParaRPr lang="en-US" dirty="0"/>
          </a:p>
        </p:txBody>
      </p:sp>
    </p:spTree>
    <p:extLst>
      <p:ext uri="{BB962C8B-B14F-4D97-AF65-F5344CB8AC3E}">
        <p14:creationId xmlns:p14="http://schemas.microsoft.com/office/powerpoint/2010/main" val="2028255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10</a:t>
            </a:fld>
            <a:endParaRPr lang="en-US" dirty="0"/>
          </a:p>
        </p:txBody>
      </p:sp>
    </p:spTree>
    <p:extLst>
      <p:ext uri="{BB962C8B-B14F-4D97-AF65-F5344CB8AC3E}">
        <p14:creationId xmlns:p14="http://schemas.microsoft.com/office/powerpoint/2010/main" val="888103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11</a:t>
            </a:fld>
            <a:endParaRPr lang="en-US" dirty="0"/>
          </a:p>
        </p:txBody>
      </p:sp>
    </p:spTree>
    <p:extLst>
      <p:ext uri="{BB962C8B-B14F-4D97-AF65-F5344CB8AC3E}">
        <p14:creationId xmlns:p14="http://schemas.microsoft.com/office/powerpoint/2010/main" val="20337708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12</a:t>
            </a:fld>
            <a:endParaRPr lang="en-US" dirty="0"/>
          </a:p>
        </p:txBody>
      </p:sp>
    </p:spTree>
    <p:extLst>
      <p:ext uri="{BB962C8B-B14F-4D97-AF65-F5344CB8AC3E}">
        <p14:creationId xmlns:p14="http://schemas.microsoft.com/office/powerpoint/2010/main" val="37246086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14</a:t>
            </a:fld>
            <a:endParaRPr lang="en-US" dirty="0"/>
          </a:p>
        </p:txBody>
      </p:sp>
    </p:spTree>
    <p:extLst>
      <p:ext uri="{BB962C8B-B14F-4D97-AF65-F5344CB8AC3E}">
        <p14:creationId xmlns:p14="http://schemas.microsoft.com/office/powerpoint/2010/main" val="1619521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12" name="Picture Placeholder 13">
            <a:extLst>
              <a:ext uri="{FF2B5EF4-FFF2-40B4-BE49-F238E27FC236}">
                <a16:creationId xmlns:a16="http://schemas.microsoft.com/office/drawing/2014/main" id="{9FB41AE7-07AD-43D7-9418-6D32BE5E3192}"/>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smtClean="0"/>
              <a:t>Click icon to add picture</a:t>
            </a:r>
            <a:endParaRPr lang="en-US" dirty="0"/>
          </a:p>
        </p:txBody>
      </p:sp>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bg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3776861653"/>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bg1"/>
                </a:solidFill>
                <a:latin typeface="+mj-lt"/>
              </a:defRPr>
            </a:lvl1pPr>
          </a:lstStyle>
          <a:p>
            <a:r>
              <a:rPr lang="en-US" smtClean="0"/>
              <a:t>Click to edit Master title style</a:t>
            </a:r>
            <a:endParaRPr lang="en-US" dirty="0"/>
          </a:p>
        </p:txBody>
      </p:sp>
      <p:sp>
        <p:nvSpPr>
          <p:cNvPr id="2" name="Footer Placeholder 1">
            <a:extLst>
              <a:ext uri="{FF2B5EF4-FFF2-40B4-BE49-F238E27FC236}">
                <a16:creationId xmlns:a16="http://schemas.microsoft.com/office/drawing/2014/main"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1" name="Text Placeholder 2">
            <a:extLst>
              <a:ext uri="{FF2B5EF4-FFF2-40B4-BE49-F238E27FC236}">
                <a16:creationId xmlns:a16="http://schemas.microsoft.com/office/drawing/2014/main" id="{CEC8E835-7291-427D-948E-B544E36AD129}"/>
              </a:ext>
            </a:extLst>
          </p:cNvPr>
          <p:cNvSpPr>
            <a:spLocks noGrp="1"/>
          </p:cNvSpPr>
          <p:nvPr>
            <p:ph type="body" idx="1" hasCustomPrompt="1"/>
          </p:nvPr>
        </p:nvSpPr>
        <p:spPr>
          <a:xfrm>
            <a:off x="4506094" y="4127455"/>
            <a:ext cx="4351911" cy="296437"/>
          </a:xfrm>
        </p:spPr>
        <p:txBody>
          <a:bodyPr vert="horz" lIns="91440" tIns="45720" rIns="91440" bIns="45720" rtlCol="0">
            <a:noAutofit/>
          </a:bodyPr>
          <a:lstStyle>
            <a:lvl1pPr marL="0" indent="0">
              <a:buNone/>
              <a:defRPr lang="en-US" sz="2000" cap="all" spc="600" baseline="0">
                <a:latin typeface="+mj-lt"/>
              </a:defRPr>
            </a:lvl1pPr>
          </a:lstStyle>
          <a:p>
            <a:pPr marL="228600" lvl="0" indent="-228600" algn="ctr"/>
            <a:r>
              <a:rPr lang="en-US" dirty="0"/>
              <a:t>EDIT MASTER TEXT STYLES</a:t>
            </a:r>
          </a:p>
        </p:txBody>
      </p:sp>
    </p:spTree>
    <p:extLst>
      <p:ext uri="{BB962C8B-B14F-4D97-AF65-F5344CB8AC3E}">
        <p14:creationId xmlns:p14="http://schemas.microsoft.com/office/powerpoint/2010/main" val="808000053"/>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smtClean="0"/>
              <a:t>Click to edit Master title style</a:t>
            </a:r>
            <a:endParaRPr lang="en-US"/>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6" name="Content Placeholder 2">
            <a:extLst>
              <a:ext uri="{FF2B5EF4-FFF2-40B4-BE49-F238E27FC236}">
                <a16:creationId xmlns:a16="http://schemas.microsoft.com/office/drawing/2014/main" id="{E20B4D13-5F10-4886-AF0F-09B6ABB5C3BF}"/>
              </a:ext>
            </a:extLst>
          </p:cNvPr>
          <p:cNvSpPr>
            <a:spLocks noGrp="1"/>
          </p:cNvSpPr>
          <p:nvPr>
            <p:ph sz="half" idx="1"/>
          </p:nvPr>
        </p:nvSpPr>
        <p:spPr>
          <a:xfrm>
            <a:off x="571500" y="1431586"/>
            <a:ext cx="3467099"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smtClean="0"/>
              <a:t>Edit Master text styles</a:t>
            </a:r>
          </a:p>
          <a:p>
            <a:pPr lvl="1">
              <a:lnSpc>
                <a:spcPct val="150000"/>
              </a:lnSpc>
            </a:pPr>
            <a:r>
              <a:rPr lang="en-US" smtClean="0"/>
              <a:t>Second level</a:t>
            </a:r>
          </a:p>
          <a:p>
            <a:pPr lvl="2">
              <a:lnSpc>
                <a:spcPct val="150000"/>
              </a:lnSpc>
            </a:pPr>
            <a:r>
              <a:rPr lang="en-US" smtClean="0"/>
              <a:t>Third level</a:t>
            </a:r>
          </a:p>
          <a:p>
            <a:pPr lvl="3">
              <a:lnSpc>
                <a:spcPct val="150000"/>
              </a:lnSpc>
            </a:pPr>
            <a:r>
              <a:rPr lang="en-US" smtClean="0"/>
              <a:t>Fourth level</a:t>
            </a:r>
          </a:p>
          <a:p>
            <a:pPr lvl="4">
              <a:lnSpc>
                <a:spcPct val="150000"/>
              </a:lnSpc>
            </a:pPr>
            <a:r>
              <a:rPr lang="en-US" smtClean="0"/>
              <a:t>Fifth level</a:t>
            </a:r>
            <a:endParaRPr lang="en-US" dirty="0"/>
          </a:p>
        </p:txBody>
      </p:sp>
      <p:sp>
        <p:nvSpPr>
          <p:cNvPr id="19" name="Content Placeholder 3">
            <a:extLst>
              <a:ext uri="{FF2B5EF4-FFF2-40B4-BE49-F238E27FC236}">
                <a16:creationId xmlns:a16="http://schemas.microsoft.com/office/drawing/2014/main" id="{EE7BCAD4-8DB6-482F-8DC0-F6D653F92219}"/>
              </a:ext>
            </a:extLst>
          </p:cNvPr>
          <p:cNvSpPr>
            <a:spLocks noGrp="1"/>
          </p:cNvSpPr>
          <p:nvPr>
            <p:ph sz="half" idx="2"/>
          </p:nvPr>
        </p:nvSpPr>
        <p:spPr>
          <a:xfrm>
            <a:off x="8153394" y="1431586"/>
            <a:ext cx="3467106"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smtClean="0"/>
              <a:t>Edit Master text styles</a:t>
            </a:r>
          </a:p>
          <a:p>
            <a:pPr lvl="1">
              <a:lnSpc>
                <a:spcPct val="150000"/>
              </a:lnSpc>
            </a:pPr>
            <a:r>
              <a:rPr lang="en-US" smtClean="0"/>
              <a:t>Second level</a:t>
            </a:r>
          </a:p>
          <a:p>
            <a:pPr lvl="2">
              <a:lnSpc>
                <a:spcPct val="150000"/>
              </a:lnSpc>
            </a:pPr>
            <a:r>
              <a:rPr lang="en-US" smtClean="0"/>
              <a:t>Third level</a:t>
            </a:r>
          </a:p>
          <a:p>
            <a:pPr lvl="3">
              <a:lnSpc>
                <a:spcPct val="150000"/>
              </a:lnSpc>
            </a:pPr>
            <a:r>
              <a:rPr lang="en-US" smtClean="0"/>
              <a:t>Fourth level</a:t>
            </a:r>
          </a:p>
          <a:p>
            <a:pPr lvl="4">
              <a:lnSpc>
                <a:spcPct val="150000"/>
              </a:lnSpc>
            </a:pPr>
            <a:r>
              <a:rPr lang="en-US" smtClean="0"/>
              <a:t>Fifth level</a:t>
            </a:r>
            <a:endParaRPr lang="en-US" dirty="0"/>
          </a:p>
        </p:txBody>
      </p:sp>
    </p:spTree>
    <p:extLst>
      <p:ext uri="{BB962C8B-B14F-4D97-AF65-F5344CB8AC3E}">
        <p14:creationId xmlns:p14="http://schemas.microsoft.com/office/powerpoint/2010/main" val="3815244884"/>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smtClean="0"/>
              <a:t>Click to edit Master title style</a:t>
            </a:r>
            <a:endParaRPr lang="en-US"/>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4" name="Text Placeholder 4">
            <a:extLst>
              <a:ext uri="{FF2B5EF4-FFF2-40B4-BE49-F238E27FC236}">
                <a16:creationId xmlns:a16="http://schemas.microsoft.com/office/drawing/2014/main" id="{17A78D63-E00C-4155-A5B2-B3431A09ACB4}"/>
              </a:ext>
            </a:extLst>
          </p:cNvPr>
          <p:cNvSpPr>
            <a:spLocks noGrp="1"/>
          </p:cNvSpPr>
          <p:nvPr>
            <p:ph type="body" sz="quarter" idx="3"/>
          </p:nvPr>
        </p:nvSpPr>
        <p:spPr>
          <a:xfrm>
            <a:off x="8153395" y="1061132"/>
            <a:ext cx="3464721" cy="823912"/>
          </a:xfrm>
          <a:ln>
            <a:noFill/>
          </a:ln>
        </p:spPr>
        <p:txBody>
          <a:bodyPr vert="horz" lIns="91440" tIns="45720" rIns="91440" bIns="45720" rtlCol="0" anchor="ctr">
            <a:normAutofit/>
          </a:bodyPr>
          <a:lstStyle>
            <a:lvl1pPr marL="0" indent="0">
              <a:buNone/>
              <a:defRPr lang="en-US" sz="2400" b="1" dirty="0">
                <a:latin typeface="+mj-lt"/>
              </a:defRPr>
            </a:lvl1pPr>
          </a:lstStyle>
          <a:p>
            <a:pPr marL="228600" lvl="0" indent="-228600" algn="ctr"/>
            <a:r>
              <a:rPr lang="en-US" smtClean="0"/>
              <a:t>Edit Master text styles</a:t>
            </a:r>
          </a:p>
        </p:txBody>
      </p:sp>
      <p:sp>
        <p:nvSpPr>
          <p:cNvPr id="15" name="Content Placeholder 5">
            <a:extLst>
              <a:ext uri="{FF2B5EF4-FFF2-40B4-BE49-F238E27FC236}">
                <a16:creationId xmlns:a16="http://schemas.microsoft.com/office/drawing/2014/main" id="{60C17447-B870-4054-B568-8B6B321EC5B7}"/>
              </a:ext>
            </a:extLst>
          </p:cNvPr>
          <p:cNvSpPr>
            <a:spLocks noGrp="1"/>
          </p:cNvSpPr>
          <p:nvPr>
            <p:ph sz="quarter" idx="4"/>
          </p:nvPr>
        </p:nvSpPr>
        <p:spPr>
          <a:xfrm>
            <a:off x="8153394" y="2108201"/>
            <a:ext cx="3464722" cy="3684588"/>
          </a:xfrm>
        </p:spPr>
        <p:txBody>
          <a:bodyPr vert="horz" lIns="91440" tIns="45720" rIns="91440" bIns="45720" rtlCol="0">
            <a:normAutofit/>
          </a:bodyPr>
          <a:lstStyle>
            <a:lvl1pPr marL="228600" indent="-228600">
              <a:defRPr lang="en-US" sz="1600" kern="1200" dirty="0">
                <a:solidFill>
                  <a:schemeClr val="bg1"/>
                </a:solidFill>
                <a:latin typeface="+mn-lt"/>
                <a:ea typeface="+mn-ea"/>
                <a:cs typeface="+mn-cs"/>
              </a:defRPr>
            </a:lvl1pPr>
            <a:lvl2pPr>
              <a:defRPr lang="en-US" sz="1400" dirty="0"/>
            </a:lvl2pPr>
            <a:lvl3pPr>
              <a:defRPr lang="en-US" sz="1200" dirty="0"/>
            </a:lvl3pPr>
            <a:lvl4pPr>
              <a:defRPr lang="en-US" sz="1100" dirty="0"/>
            </a:lvl4pPr>
            <a:lvl5pPr>
              <a:defRPr lang="en-US" sz="1100" dirty="0"/>
            </a:lvl5pPr>
          </a:lstStyle>
          <a:p>
            <a:pPr marL="228600" lvl="0" indent="-228600" algn="l" defTabSz="914400" rtl="0" eaLnBrk="1" latinLnBrk="0" hangingPunct="1">
              <a:lnSpc>
                <a:spcPct val="150000"/>
              </a:lnSpc>
              <a:spcBef>
                <a:spcPts val="1000"/>
              </a:spcBef>
              <a:buFont typeface="Arial" panose="020B0604020202020204" pitchFamily="34" charset="0"/>
              <a:buChar char="•"/>
            </a:pPr>
            <a:r>
              <a:rPr lang="en-US" smtClean="0"/>
              <a:t>Edit Master text styles</a:t>
            </a:r>
          </a:p>
          <a:p>
            <a:pPr marL="228600" lvl="1" indent="-228600" algn="l" defTabSz="914400" rtl="0" eaLnBrk="1" latinLnBrk="0" hangingPunct="1">
              <a:lnSpc>
                <a:spcPct val="150000"/>
              </a:lnSpc>
              <a:spcBef>
                <a:spcPts val="1000"/>
              </a:spcBef>
              <a:buFont typeface="Arial" panose="020B0604020202020204" pitchFamily="34" charset="0"/>
              <a:buChar char="•"/>
            </a:pPr>
            <a:r>
              <a:rPr lang="en-US" smtClean="0"/>
              <a:t>Second level</a:t>
            </a:r>
          </a:p>
          <a:p>
            <a:pPr marL="228600" lvl="2" indent="-228600" algn="l" defTabSz="914400" rtl="0" eaLnBrk="1" latinLnBrk="0" hangingPunct="1">
              <a:lnSpc>
                <a:spcPct val="150000"/>
              </a:lnSpc>
              <a:spcBef>
                <a:spcPts val="1000"/>
              </a:spcBef>
              <a:buFont typeface="Arial" panose="020B0604020202020204" pitchFamily="34" charset="0"/>
              <a:buChar char="•"/>
            </a:pPr>
            <a:r>
              <a:rPr lang="en-US" smtClean="0"/>
              <a:t>Third level</a:t>
            </a:r>
          </a:p>
          <a:p>
            <a:pPr marL="228600" lvl="3" indent="-228600" algn="l" defTabSz="914400" rtl="0" eaLnBrk="1" latinLnBrk="0" hangingPunct="1">
              <a:lnSpc>
                <a:spcPct val="150000"/>
              </a:lnSpc>
              <a:spcBef>
                <a:spcPts val="1000"/>
              </a:spcBef>
              <a:buFont typeface="Arial" panose="020B0604020202020204" pitchFamily="34" charset="0"/>
              <a:buChar char="•"/>
            </a:pPr>
            <a:r>
              <a:rPr lang="en-US" smtClean="0"/>
              <a:t>Fourth level</a:t>
            </a:r>
          </a:p>
          <a:p>
            <a:pPr marL="228600" lvl="4" indent="-228600" algn="l" defTabSz="914400" rtl="0" eaLnBrk="1" latinLnBrk="0" hangingPunct="1">
              <a:lnSpc>
                <a:spcPct val="150000"/>
              </a:lnSpc>
              <a:spcBef>
                <a:spcPts val="1000"/>
              </a:spcBef>
              <a:buFont typeface="Arial" panose="020B0604020202020204" pitchFamily="34" charset="0"/>
              <a:buChar char="•"/>
            </a:pPr>
            <a:r>
              <a:rPr lang="en-US" smtClean="0"/>
              <a:t>Fifth level</a:t>
            </a:r>
            <a:endParaRPr lang="en-US" dirty="0"/>
          </a:p>
        </p:txBody>
      </p:sp>
    </p:spTree>
    <p:extLst>
      <p:ext uri="{BB962C8B-B14F-4D97-AF65-F5344CB8AC3E}">
        <p14:creationId xmlns:p14="http://schemas.microsoft.com/office/powerpoint/2010/main" val="1696335949"/>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9B7F3105-8D8F-4FF3-9A7F-0F067BB810A1}"/>
              </a:ext>
            </a:extLst>
          </p:cNvPr>
          <p:cNvSpPr>
            <a:spLocks noGrp="1"/>
          </p:cNvSpPr>
          <p:nvPr>
            <p:ph type="ftr" sz="quarter" idx="14"/>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
        <p:nvSpPr>
          <p:cNvPr id="11" name="Content Placeholder 2">
            <a:extLst>
              <a:ext uri="{FF2B5EF4-FFF2-40B4-BE49-F238E27FC236}">
                <a16:creationId xmlns:a16="http://schemas.microsoft.com/office/drawing/2014/main" id="{9F3E8482-B43D-4B69-8645-6B735F91B920}"/>
              </a:ext>
            </a:extLst>
          </p:cNvPr>
          <p:cNvSpPr>
            <a:spLocks noGrp="1"/>
          </p:cNvSpPr>
          <p:nvPr>
            <p:ph idx="1"/>
          </p:nvPr>
        </p:nvSpPr>
        <p:spPr>
          <a:xfrm>
            <a:off x="6294478" y="587829"/>
            <a:ext cx="5326022" cy="527322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Rectangle 11">
            <a:extLst>
              <a:ext uri="{FF2B5EF4-FFF2-40B4-BE49-F238E27FC236}">
                <a16:creationId xmlns:a16="http://schemas.microsoft.com/office/drawing/2014/main" id="{5DDDD410-5ABA-46A5-B282-F37437EFB673}"/>
              </a:ext>
            </a:extLst>
          </p:cNvPr>
          <p:cNvSpPr/>
          <p:nvPr userDrawn="1"/>
        </p:nvSpPr>
        <p:spPr>
          <a:xfrm>
            <a:off x="1159727" y="1224451"/>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9BC9CBF-CF7B-4E39-9FD1-961882EC596A}"/>
              </a:ext>
            </a:extLst>
          </p:cNvPr>
          <p:cNvSpPr/>
          <p:nvPr userDrawn="1"/>
        </p:nvSpPr>
        <p:spPr>
          <a:xfrm>
            <a:off x="657060" y="698704"/>
            <a:ext cx="4473025"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97A3D921-B9D5-42DC-9037-298968D94C95}"/>
              </a:ext>
            </a:extLst>
          </p:cNvPr>
          <p:cNvGrpSpPr/>
          <p:nvPr userDrawn="1"/>
        </p:nvGrpSpPr>
        <p:grpSpPr>
          <a:xfrm>
            <a:off x="657060" y="435124"/>
            <a:ext cx="5134751" cy="6215741"/>
            <a:chOff x="252031" y="391887"/>
            <a:chExt cx="7433283" cy="6215741"/>
          </a:xfrm>
        </p:grpSpPr>
        <p:sp>
          <p:nvSpPr>
            <p:cNvPr id="17" name="Rectangle 16">
              <a:extLst>
                <a:ext uri="{FF2B5EF4-FFF2-40B4-BE49-F238E27FC236}">
                  <a16:creationId xmlns:a16="http://schemas.microsoft.com/office/drawing/2014/main" id="{9BDB1890-91F2-49FC-B0F4-3F3FF11B6A1A}"/>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6A62F937-16D4-4A6C-B247-D0A62BC6560D}"/>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B9335681-5A6F-48BE-8160-2000D0F242FB}"/>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609601" y="2546851"/>
            <a:ext cx="4101084" cy="3396749"/>
          </a:xfrm>
        </p:spPr>
        <p:txBody>
          <a:bodyPr/>
          <a:lstStyle>
            <a:lvl1pPr marL="0" indent="0">
              <a:lnSpc>
                <a:spcPct val="150000"/>
              </a:lnSpc>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609601" y="1480457"/>
            <a:ext cx="4101084" cy="979308"/>
          </a:xfrm>
        </p:spPr>
        <p:txBody>
          <a:bodyPr anchor="b"/>
          <a:lstStyle>
            <a:lvl1pPr>
              <a:defRPr sz="3200" b="1">
                <a:solidFill>
                  <a:schemeClr val="bg1"/>
                </a:solidFill>
                <a:latin typeface="+mn-lt"/>
              </a:defRPr>
            </a:lvl1pPr>
          </a:lstStyle>
          <a:p>
            <a:r>
              <a:rPr lang="en-US" smtClean="0"/>
              <a:t>Click to edit Master title style</a:t>
            </a:r>
            <a:endParaRPr lang="en-US" dirty="0"/>
          </a:p>
        </p:txBody>
      </p:sp>
    </p:spTree>
    <p:extLst>
      <p:ext uri="{BB962C8B-B14F-4D97-AF65-F5344CB8AC3E}">
        <p14:creationId xmlns:p14="http://schemas.microsoft.com/office/powerpoint/2010/main" val="427291532"/>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a:t>Add a Footer</a:t>
            </a:r>
          </a:p>
        </p:txBody>
      </p:sp>
      <p:sp>
        <p:nvSpPr>
          <p:cNvPr id="2" name="Slide Number Placeholder 1">
            <a:extLst>
              <a:ext uri="{FF2B5EF4-FFF2-40B4-BE49-F238E27FC236}">
                <a16:creationId xmlns:a16="http://schemas.microsoft.com/office/drawing/2014/main" id="{34A85DE8-81C6-4A53-8754-137A795CA5EA}"/>
              </a:ext>
            </a:extLst>
          </p:cNvPr>
          <p:cNvSpPr>
            <a:spLocks noGrp="1"/>
          </p:cNvSpPr>
          <p:nvPr>
            <p:ph type="sldNum" sz="quarter" idx="11"/>
          </p:nvPr>
        </p:nvSpPr>
        <p:spPr/>
        <p:txBody>
          <a:bodyPr/>
          <a:lstStyle/>
          <a:p>
            <a:fld id="{8C2E478F-E849-4A8C-AF1F-CBCC78A7CBFA}" type="slidenum">
              <a:rPr lang="en-US" noProof="0" smtClean="0"/>
              <a:pPr/>
              <a:t>‹#›</a:t>
            </a:fld>
            <a:endParaRPr lang="en-US" noProof="0"/>
          </a:p>
        </p:txBody>
      </p:sp>
      <p:sp>
        <p:nvSpPr>
          <p:cNvPr id="3" name="Title 2">
            <a:extLst>
              <a:ext uri="{FF2B5EF4-FFF2-40B4-BE49-F238E27FC236}">
                <a16:creationId xmlns:a16="http://schemas.microsoft.com/office/drawing/2014/main" id="{0A66073F-5CD2-4EAC-890A-F6BB43D2BD67}"/>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149817164"/>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a:t>Add a Footer</a:t>
            </a:r>
          </a:p>
        </p:txBody>
      </p:sp>
      <p:sp>
        <p:nvSpPr>
          <p:cNvPr id="2" name="Slide Number Placeholder 1">
            <a:extLst>
              <a:ext uri="{FF2B5EF4-FFF2-40B4-BE49-F238E27FC236}">
                <a16:creationId xmlns:a16="http://schemas.microsoft.com/office/drawing/2014/main" id="{34A85DE8-81C6-4A53-8754-137A795CA5EA}"/>
              </a:ext>
            </a:extLst>
          </p:cNvPr>
          <p:cNvSpPr>
            <a:spLocks noGrp="1"/>
          </p:cNvSpPr>
          <p:nvPr>
            <p:ph type="sldNum" sz="quarter" idx="11"/>
          </p:nvPr>
        </p:nvSpPr>
        <p:spPr/>
        <p:txBody>
          <a:bodyPr/>
          <a:lstStyle/>
          <a:p>
            <a:fld id="{8C2E478F-E849-4A8C-AF1F-CBCC78A7CBFA}" type="slidenum">
              <a:rPr lang="en-US" noProof="0" smtClean="0"/>
              <a:pPr/>
              <a:t>‹#›</a:t>
            </a:fld>
            <a:endParaRPr lang="en-US" noProof="0"/>
          </a:p>
        </p:txBody>
      </p:sp>
      <p:sp>
        <p:nvSpPr>
          <p:cNvPr id="3" name="Title 2">
            <a:extLst>
              <a:ext uri="{FF2B5EF4-FFF2-40B4-BE49-F238E27FC236}">
                <a16:creationId xmlns:a16="http://schemas.microsoft.com/office/drawing/2014/main" id="{0A66073F-5CD2-4EAC-890A-F6BB43D2BD67}"/>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2805804778"/>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78571B4-4133-4DE5-AD8F-A341842CBE58}"/>
              </a:ext>
            </a:extLst>
          </p:cNvPr>
          <p:cNvSpPr>
            <a:spLocks noGrp="1"/>
          </p:cNvSpPr>
          <p:nvPr>
            <p:ph type="ftr" sz="quarter" idx="10"/>
          </p:nvPr>
        </p:nvSpPr>
        <p:spPr/>
        <p:txBody>
          <a:bodyPr/>
          <a:lstStyle/>
          <a:p>
            <a:r>
              <a:rPr lang="en-US" dirty="0"/>
              <a:t>Add a Footer</a:t>
            </a:r>
          </a:p>
        </p:txBody>
      </p:sp>
      <p:sp>
        <p:nvSpPr>
          <p:cNvPr id="7" name="Slide Number Placeholder 6">
            <a:extLst>
              <a:ext uri="{FF2B5EF4-FFF2-40B4-BE49-F238E27FC236}">
                <a16:creationId xmlns:a16="http://schemas.microsoft.com/office/drawing/2014/main" id="{CB65AC00-5FCA-4A4E-A036-2FCBDEAF17D9}"/>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58803602"/>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4919153" cy="6858000"/>
          </a:xfrm>
          <a:solidFill>
            <a:schemeClr val="bg1">
              <a:lumMod val="50000"/>
            </a:schemeClr>
          </a:solidFill>
        </p:spPr>
        <p:txBody>
          <a:bodyPr/>
          <a:lstStyle/>
          <a:p>
            <a:r>
              <a:rPr lang="en-US" smtClean="0"/>
              <a:t>Click icon to add picture</a:t>
            </a:r>
            <a:endParaRPr lang="en-US" dirty="0"/>
          </a:p>
        </p:txBody>
      </p:sp>
      <p:sp>
        <p:nvSpPr>
          <p:cNvPr id="2" name="Title 1">
            <a:extLst>
              <a:ext uri="{FF2B5EF4-FFF2-40B4-BE49-F238E27FC236}">
                <a16:creationId xmlns:a16="http://schemas.microsoft.com/office/drawing/2014/main" id="{B42DCA22-1DF2-42CB-8741-F0CE575EAFE9}"/>
              </a:ext>
            </a:extLst>
          </p:cNvPr>
          <p:cNvSpPr>
            <a:spLocks noGrp="1"/>
          </p:cNvSpPr>
          <p:nvPr>
            <p:ph type="title"/>
          </p:nvPr>
        </p:nvSpPr>
        <p:spPr>
          <a:xfrm>
            <a:off x="437804" y="1676400"/>
            <a:ext cx="5196241" cy="3352800"/>
          </a:xfrm>
        </p:spPr>
        <p:txBody>
          <a:bodyPr>
            <a:normAutofit/>
          </a:bodyPr>
          <a:lstStyle>
            <a:lvl1pPr>
              <a:defRPr sz="4400" b="1" spc="300">
                <a:solidFill>
                  <a:schemeClr val="bg1"/>
                </a:solidFill>
                <a:latin typeface="+mj-lt"/>
              </a:defRPr>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ACDD89F3-6B87-4C54-83B9-A6481CB4FC3A}"/>
              </a:ext>
            </a:extLst>
          </p:cNvPr>
          <p:cNvSpPr>
            <a:spLocks noGrp="1"/>
          </p:cNvSpPr>
          <p:nvPr>
            <p:ph idx="1"/>
          </p:nvPr>
        </p:nvSpPr>
        <p:spPr>
          <a:xfrm>
            <a:off x="7639394" y="365125"/>
            <a:ext cx="4114801" cy="58118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1" name="Graphic 10">
            <a:extLst>
              <a:ext uri="{FF2B5EF4-FFF2-40B4-BE49-F238E27FC236}">
                <a16:creationId xmlns:a16="http://schemas.microsoft.com/office/drawing/2014/main" id="{479D679C-E90D-4916-BCE6-71C32B831ECF}"/>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139938" y="1088572"/>
            <a:ext cx="4572000" cy="4572000"/>
          </a:xfrm>
          <a:prstGeom prst="rect">
            <a:avLst/>
          </a:prstGeom>
        </p:spPr>
      </p:pic>
      <p:sp>
        <p:nvSpPr>
          <p:cNvPr id="6" name="Footer Placeholder 5">
            <a:extLst>
              <a:ext uri="{FF2B5EF4-FFF2-40B4-BE49-F238E27FC236}">
                <a16:creationId xmlns:a16="http://schemas.microsoft.com/office/drawing/2014/main" id="{39C200B3-102B-4BB6-AEB0-D99EE027F096}"/>
              </a:ext>
            </a:extLst>
          </p:cNvPr>
          <p:cNvSpPr>
            <a:spLocks noGrp="1"/>
          </p:cNvSpPr>
          <p:nvPr>
            <p:ph type="ftr" sz="quarter" idx="16"/>
          </p:nvPr>
        </p:nvSpPr>
        <p:spPr/>
        <p:txBody>
          <a:bodyPr/>
          <a:lstStyle/>
          <a:p>
            <a:r>
              <a:rPr lang="en-US" dirty="0"/>
              <a:t>Add a Footer</a:t>
            </a:r>
          </a:p>
        </p:txBody>
      </p:sp>
      <p:sp>
        <p:nvSpPr>
          <p:cNvPr id="7" name="Slide Number Placeholder 6">
            <a:extLst>
              <a:ext uri="{FF2B5EF4-FFF2-40B4-BE49-F238E27FC236}">
                <a16:creationId xmlns:a16="http://schemas.microsoft.com/office/drawing/2014/main" id="{8B450C90-6D4A-4D50-B15D-91C587AABC61}"/>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141762365"/>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9927771" cy="6858000"/>
          </a:xfrm>
          <a:solidFill>
            <a:schemeClr val="bg1">
              <a:lumMod val="50000"/>
            </a:schemeClr>
          </a:solidFill>
        </p:spPr>
        <p:txBody>
          <a:bodyPr/>
          <a:lstStyle/>
          <a:p>
            <a:r>
              <a:rPr lang="en-US" smtClean="0"/>
              <a:t>Click icon to add picture</a:t>
            </a:r>
            <a:endParaRPr lang="en-US" dirty="0"/>
          </a:p>
        </p:txBody>
      </p:sp>
      <p:grpSp>
        <p:nvGrpSpPr>
          <p:cNvPr id="12" name="Group 11">
            <a:extLst>
              <a:ext uri="{FF2B5EF4-FFF2-40B4-BE49-F238E27FC236}">
                <a16:creationId xmlns:a16="http://schemas.microsoft.com/office/drawing/2014/main" id="{99325050-38BE-4AB2-B450-8DC9C0EDD386}"/>
              </a:ext>
            </a:extLst>
          </p:cNvPr>
          <p:cNvGrpSpPr/>
          <p:nvPr userDrawn="1"/>
        </p:nvGrpSpPr>
        <p:grpSpPr>
          <a:xfrm>
            <a:off x="883522" y="408327"/>
            <a:ext cx="5276606" cy="5768636"/>
            <a:chOff x="883522" y="408327"/>
            <a:chExt cx="5276606" cy="5768636"/>
          </a:xfrm>
        </p:grpSpPr>
        <p:sp>
          <p:nvSpPr>
            <p:cNvPr id="13" name="Rectangle 12">
              <a:extLst>
                <a:ext uri="{FF2B5EF4-FFF2-40B4-BE49-F238E27FC236}">
                  <a16:creationId xmlns:a16="http://schemas.microsoft.com/office/drawing/2014/main" id="{3D68A4CE-A5FD-4656-82E1-43D586CC441E}"/>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p:txBody>
        </p:sp>
        <p:pic>
          <p:nvPicPr>
            <p:cNvPr id="15" name="Graphic 14">
              <a:extLst>
                <a:ext uri="{FF2B5EF4-FFF2-40B4-BE49-F238E27FC236}">
                  <a16:creationId xmlns:a16="http://schemas.microsoft.com/office/drawing/2014/main" id="{E66B1E37-8CEC-44ED-A239-C755B72AC616}"/>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139938" y="1088572"/>
              <a:ext cx="4572000" cy="4572000"/>
            </a:xfrm>
            <a:prstGeom prst="rect">
              <a:avLst/>
            </a:prstGeom>
          </p:spPr>
        </p:pic>
        <p:sp>
          <p:nvSpPr>
            <p:cNvPr id="14" name="Rectangle 13">
              <a:extLst>
                <a:ext uri="{FF2B5EF4-FFF2-40B4-BE49-F238E27FC236}">
                  <a16:creationId xmlns:a16="http://schemas.microsoft.com/office/drawing/2014/main" id="{B7E28405-97F5-4E03-86F1-FAE2FEA6CFF8}"/>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p:txBody>
        </p:sp>
      </p:grpSp>
      <p:sp>
        <p:nvSpPr>
          <p:cNvPr id="16" name="Title 1">
            <a:extLst>
              <a:ext uri="{FF2B5EF4-FFF2-40B4-BE49-F238E27FC236}">
                <a16:creationId xmlns:a16="http://schemas.microsoft.com/office/drawing/2014/main" id="{719FCC9B-E3B8-49CF-BD22-D553FFAAE5D5}"/>
              </a:ext>
            </a:extLst>
          </p:cNvPr>
          <p:cNvSpPr>
            <a:spLocks noGrp="1"/>
          </p:cNvSpPr>
          <p:nvPr>
            <p:ph type="title"/>
          </p:nvPr>
        </p:nvSpPr>
        <p:spPr>
          <a:xfrm>
            <a:off x="838200" y="1501775"/>
            <a:ext cx="4351911" cy="2384466"/>
          </a:xfrm>
        </p:spPr>
        <p:txBody>
          <a:bodyPr>
            <a:normAutofit/>
          </a:bodyPr>
          <a:lstStyle>
            <a:lvl1pPr algn="ctr">
              <a:defRPr sz="4400" b="1" spc="300">
                <a:solidFill>
                  <a:schemeClr val="bg1"/>
                </a:solidFill>
                <a:latin typeface="+mj-lt"/>
              </a:defRPr>
            </a:lvl1pPr>
          </a:lstStyle>
          <a:p>
            <a:r>
              <a:rPr lang="en-US" smtClean="0"/>
              <a:t>Click to edit Master title style</a:t>
            </a:r>
            <a:endParaRPr lang="en-US" dirty="0"/>
          </a:p>
        </p:txBody>
      </p:sp>
      <p:sp>
        <p:nvSpPr>
          <p:cNvPr id="17" name="Text Placeholder 2">
            <a:extLst>
              <a:ext uri="{FF2B5EF4-FFF2-40B4-BE49-F238E27FC236}">
                <a16:creationId xmlns:a16="http://schemas.microsoft.com/office/drawing/2014/main" id="{4F21EA87-CE67-4A1E-B2E0-513F775C76A7}"/>
              </a:ext>
            </a:extLst>
          </p:cNvPr>
          <p:cNvSpPr>
            <a:spLocks noGrp="1"/>
          </p:cNvSpPr>
          <p:nvPr>
            <p:ph type="body" idx="13" hasCustomPrompt="1"/>
          </p:nvPr>
        </p:nvSpPr>
        <p:spPr>
          <a:xfrm>
            <a:off x="838199" y="3886241"/>
            <a:ext cx="4351910" cy="296437"/>
          </a:xfrm>
        </p:spPr>
        <p:txBody>
          <a:bodyPr lIns="0" rIns="0">
            <a:noAutofit/>
          </a:bodyPr>
          <a:lstStyle>
            <a:lvl1pPr marL="0" indent="0" algn="ctr">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id="{6AADF661-E593-4423-A8A8-F22C94390782}"/>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F8BD6A50-BDFC-4B4C-9D3B-53B545F53188}"/>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848143799"/>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7" name="Picture Placeholder 13">
            <a:extLst>
              <a:ext uri="{FF2B5EF4-FFF2-40B4-BE49-F238E27FC236}">
                <a16:creationId xmlns:a16="http://schemas.microsoft.com/office/drawing/2014/main" id="{B599FEC8-12D0-4EB5-8573-C891D56C84E0}"/>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smtClean="0"/>
              <a:t>Click icon to add picture</a:t>
            </a:r>
            <a:endParaRPr lang="en-US" dirty="0"/>
          </a:p>
        </p:txBody>
      </p:sp>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bg1"/>
                </a:solidFill>
                <a:latin typeface="+mj-lt"/>
              </a:defRPr>
            </a:lvl1pPr>
          </a:lstStyle>
          <a:p>
            <a:r>
              <a:rPr lang="en-US" smtClean="0"/>
              <a:t>Click to edit Master title style</a:t>
            </a:r>
            <a:endParaRPr lang="en-US" dirty="0"/>
          </a:p>
        </p:txBody>
      </p:sp>
      <p:sp>
        <p:nvSpPr>
          <p:cNvPr id="22" name="Text Placeholder 2">
            <a:extLst>
              <a:ext uri="{FF2B5EF4-FFF2-40B4-BE49-F238E27FC236}">
                <a16:creationId xmlns:a16="http://schemas.microsoft.com/office/drawing/2014/main" id="{74491700-C4EB-4143-ACD3-DE153BF9DD99}"/>
              </a:ext>
            </a:extLst>
          </p:cNvPr>
          <p:cNvSpPr>
            <a:spLocks noGrp="1"/>
          </p:cNvSpPr>
          <p:nvPr>
            <p:ph type="body" idx="13" hasCustomPrompt="1"/>
          </p:nvPr>
        </p:nvSpPr>
        <p:spPr>
          <a:xfrm>
            <a:off x="4506094" y="4127455"/>
            <a:ext cx="4351910" cy="296437"/>
          </a:xfrm>
        </p:spPr>
        <p:txBody>
          <a:bodyPr lIns="0" rIns="0">
            <a:noAutofit/>
          </a:bodyPr>
          <a:lstStyle>
            <a:lvl1pPr marL="0" indent="0" algn="ctr">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958973"/>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Imag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2">
            <a:extLst>
              <a:ext uri="{FF2B5EF4-FFF2-40B4-BE49-F238E27FC236}">
                <a16:creationId xmlns:a16="http://schemas.microsoft.com/office/drawing/2014/main" id="{367F380C-58A9-4490-AC57-579A90290F36}"/>
              </a:ext>
            </a:extLst>
          </p:cNvPr>
          <p:cNvSpPr>
            <a:spLocks noGrp="1"/>
          </p:cNvSpPr>
          <p:nvPr>
            <p:ph type="body" idx="13"/>
          </p:nvPr>
        </p:nvSpPr>
        <p:spPr>
          <a:xfrm>
            <a:off x="8153400"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a:extLst>
              <a:ext uri="{FF2B5EF4-FFF2-40B4-BE49-F238E27FC236}">
                <a16:creationId xmlns:a16="http://schemas.microsoft.com/office/drawing/2014/main" id="{DA285A94-0E4E-47DC-8E61-41F684F37003}"/>
              </a:ext>
            </a:extLst>
          </p:cNvPr>
          <p:cNvSpPr>
            <a:spLocks noGrp="1"/>
          </p:cNvSpPr>
          <p:nvPr>
            <p:ph sz="half" idx="14"/>
          </p:nvPr>
        </p:nvSpPr>
        <p:spPr>
          <a:xfrm>
            <a:off x="8153400"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Picture Placeholder 13">
            <a:extLst>
              <a:ext uri="{FF2B5EF4-FFF2-40B4-BE49-F238E27FC236}">
                <a16:creationId xmlns:a16="http://schemas.microsoft.com/office/drawing/2014/main" id="{354FBDC8-CD65-4972-A821-C25297B1A8AB}"/>
              </a:ext>
            </a:extLst>
          </p:cNvPr>
          <p:cNvSpPr>
            <a:spLocks noGrp="1"/>
          </p:cNvSpPr>
          <p:nvPr>
            <p:ph type="pic" sz="quarter" idx="15"/>
          </p:nvPr>
        </p:nvSpPr>
        <p:spPr>
          <a:xfrm>
            <a:off x="4659082" y="489291"/>
            <a:ext cx="2873833" cy="5920920"/>
          </a:xfrm>
          <a:solidFill>
            <a:schemeClr val="bg1"/>
          </a:solidFill>
        </p:spPr>
        <p:txBody>
          <a:bodyPr/>
          <a:lstStyle/>
          <a:p>
            <a:r>
              <a:rPr lang="en-US" smtClean="0"/>
              <a:t>Click icon to add picture</a:t>
            </a: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smtClean="0"/>
              <a:t>Click to edit Master title style</a:t>
            </a:r>
            <a:endParaRPr lang="en-US"/>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1780742542"/>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D40C7A-92CE-46D6-B056-C75D73663328}"/>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C2877C5F-FF39-4400-9C13-0D7F04A0C78F}"/>
              </a:ext>
            </a:extLst>
          </p:cNvPr>
          <p:cNvSpPr/>
          <p:nvPr userDrawn="1"/>
        </p:nvSpPr>
        <p:spPr>
          <a:xfrm>
            <a:off x="6727371" y="54430"/>
            <a:ext cx="1238278" cy="655319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a:extLst>
              <a:ext uri="{FF2B5EF4-FFF2-40B4-BE49-F238E27FC236}">
                <a16:creationId xmlns:a16="http://schemas.microsoft.com/office/drawing/2014/main" id="{CAE90E16-AEC5-4F82-85B0-DDEA26AA939A}"/>
              </a:ext>
            </a:extLst>
          </p:cNvPr>
          <p:cNvSpPr>
            <a:spLocks noGrp="1"/>
          </p:cNvSpPr>
          <p:nvPr>
            <p:ph type="pic" idx="1"/>
          </p:nvPr>
        </p:nvSpPr>
        <p:spPr>
          <a:xfrm>
            <a:off x="7097484" y="0"/>
            <a:ext cx="5094515" cy="6858000"/>
          </a:xfrm>
          <a:solidFill>
            <a:schemeClr val="bg1">
              <a:lumMod val="5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3" name="Rectangle 12">
            <a:extLst>
              <a:ext uri="{FF2B5EF4-FFF2-40B4-BE49-F238E27FC236}">
                <a16:creationId xmlns:a16="http://schemas.microsoft.com/office/drawing/2014/main" id="{EA1A2116-206B-49CD-9ECC-078E4F72904C}"/>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A69E75A6-06C5-49D0-9164-3098CE0E53D8}"/>
              </a:ext>
            </a:extLst>
          </p:cNvPr>
          <p:cNvSpPr/>
          <p:nvPr userDrawn="1"/>
        </p:nvSpPr>
        <p:spPr>
          <a:xfrm>
            <a:off x="957943" y="655467"/>
            <a:ext cx="5769428"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7">
            <a:extLst>
              <a:ext uri="{FF2B5EF4-FFF2-40B4-BE49-F238E27FC236}">
                <a16:creationId xmlns:a16="http://schemas.microsoft.com/office/drawing/2014/main" id="{9B7F3105-8D8F-4FF3-9A7F-0F067BB810A1}"/>
              </a:ext>
            </a:extLst>
          </p:cNvPr>
          <p:cNvSpPr>
            <a:spLocks noGrp="1"/>
          </p:cNvSpPr>
          <p:nvPr>
            <p:ph type="ftr" sz="quarter" idx="14"/>
          </p:nvPr>
        </p:nvSpPr>
        <p:spPr/>
        <p:txBody>
          <a:bodyPr/>
          <a:lstStyle/>
          <a:p>
            <a:r>
              <a:rPr lang="en-US" dirty="0"/>
              <a:t>Add a Footer</a:t>
            </a:r>
          </a:p>
        </p:txBody>
      </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957943" y="2546851"/>
            <a:ext cx="5138057" cy="3396749"/>
          </a:xfrm>
        </p:spPr>
        <p:txBody>
          <a:bodyPr/>
          <a:lstStyle>
            <a:lvl1pPr marL="0" indent="0">
              <a:lnSpc>
                <a:spcPct val="150000"/>
              </a:lnSpc>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957943" y="1480457"/>
            <a:ext cx="5138057" cy="979308"/>
          </a:xfrm>
        </p:spPr>
        <p:txBody>
          <a:bodyPr anchor="b"/>
          <a:lstStyle>
            <a:lvl1pPr>
              <a:defRPr sz="3200" b="1">
                <a:solidFill>
                  <a:schemeClr val="bg1"/>
                </a:solidFill>
                <a:latin typeface="+mn-lt"/>
              </a:defRPr>
            </a:lvl1pPr>
          </a:lstStyle>
          <a:p>
            <a:r>
              <a:rPr lang="en-US" smtClean="0"/>
              <a:t>Click to edit Master title style</a:t>
            </a:r>
            <a:endParaRPr lang="en-US" dirty="0"/>
          </a:p>
        </p:txBody>
      </p:sp>
      <p:sp>
        <p:nvSpPr>
          <p:cNvPr id="9" name="Slide Number Placeholder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577251536"/>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9" name="Picture Placeholder 13">
            <a:extLst>
              <a:ext uri="{FF2B5EF4-FFF2-40B4-BE49-F238E27FC236}">
                <a16:creationId xmlns:a16="http://schemas.microsoft.com/office/drawing/2014/main" id="{0CBD5E02-927B-4DF7-8968-617C1C8F0F0E}"/>
              </a:ext>
            </a:extLst>
          </p:cNvPr>
          <p:cNvSpPr>
            <a:spLocks noGrp="1"/>
          </p:cNvSpPr>
          <p:nvPr>
            <p:ph type="pic" sz="quarter" idx="15"/>
          </p:nvPr>
        </p:nvSpPr>
        <p:spPr>
          <a:xfrm>
            <a:off x="1" y="0"/>
            <a:ext cx="7249885" cy="6858000"/>
          </a:xfrm>
          <a:solidFill>
            <a:schemeClr val="bg1">
              <a:lumMod val="50000"/>
            </a:schemeClr>
          </a:solidFill>
        </p:spPr>
        <p:txBody>
          <a:bodyPr/>
          <a:lstStyle/>
          <a:p>
            <a:r>
              <a:rPr lang="en-US" smtClean="0"/>
              <a:t>Click icon to add picture</a:t>
            </a:r>
            <a:endParaRPr lang="en-US" dirty="0"/>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flipH="1">
            <a:off x="4115984" y="252563"/>
            <a:ext cx="7433283" cy="5995838"/>
            <a:chOff x="252031" y="391887"/>
            <a:chExt cx="7433283" cy="6215741"/>
          </a:xfrm>
        </p:grpSpPr>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510539" y="916440"/>
            <a:ext cx="6117771" cy="573989"/>
          </a:xfrm>
        </p:spPr>
        <p:txBody>
          <a:bodyPr lIns="0" rIns="0">
            <a:noAutofit/>
          </a:bodyPr>
          <a:lstStyle>
            <a:lvl1pPr>
              <a:defRPr sz="3200" b="1" spc="0">
                <a:solidFill>
                  <a:schemeClr val="bg1"/>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510539" y="1962673"/>
            <a:ext cx="6117771" cy="3676128"/>
          </a:xfrm>
        </p:spPr>
        <p:txBody>
          <a:bodyPr lIns="0" rIns="0">
            <a:normAutofit/>
          </a:bodyPr>
          <a:lstStyle>
            <a:lvl1pPr>
              <a:lnSpc>
                <a:spcPct val="150000"/>
              </a:lnSpc>
              <a:defRPr sz="16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5535810" y="1555002"/>
            <a:ext cx="6076915" cy="407670"/>
          </a:xfrm>
        </p:spPr>
        <p:txBody>
          <a:bodyPr lIns="0" rIns="0">
            <a:noAutofit/>
          </a:bodyPr>
          <a:lstStyle>
            <a:lvl1pPr marL="0" indent="0">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Footer Placeholder 3">
            <a:extLst>
              <a:ext uri="{FF2B5EF4-FFF2-40B4-BE49-F238E27FC236}">
                <a16:creationId xmlns:a16="http://schemas.microsoft.com/office/drawing/2014/main" id="{7BFE929D-DC77-46CA-82A0-DBC67BEA93A1}"/>
              </a:ext>
            </a:extLst>
          </p:cNvPr>
          <p:cNvSpPr>
            <a:spLocks noGrp="1"/>
          </p:cNvSpPr>
          <p:nvPr>
            <p:ph type="ftr" sz="quarter" idx="16"/>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04A17937-35A7-4492-BF9B-0912A22FF3F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066600897"/>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42E9CCD-6BB8-4209-A6BA-851867956084}"/>
              </a:ext>
            </a:extLst>
          </p:cNvPr>
          <p:cNvSpPr>
            <a:spLocks noGrp="1"/>
          </p:cNvSpPr>
          <p:nvPr>
            <p:ph sz="quarter" idx="16"/>
          </p:nvPr>
        </p:nvSpPr>
        <p:spPr>
          <a:xfrm>
            <a:off x="6400191" y="470641"/>
            <a:ext cx="5220309" cy="591671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a:off x="657060" y="435124"/>
            <a:ext cx="5134751" cy="6215741"/>
            <a:chOff x="252031" y="391887"/>
            <a:chExt cx="7433283" cy="6215741"/>
          </a:xfrm>
        </p:grpSpPr>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99167" y="1099002"/>
            <a:ext cx="4226024" cy="573989"/>
          </a:xfrm>
        </p:spPr>
        <p:txBody>
          <a:bodyPr lIns="0" rIns="0">
            <a:noAutofit/>
          </a:bodyPr>
          <a:lstStyle>
            <a:lvl1pPr>
              <a:defRPr sz="3200" b="1" spc="0">
                <a:solidFill>
                  <a:schemeClr val="bg1"/>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99167" y="2145234"/>
            <a:ext cx="4226024" cy="3857329"/>
          </a:xfrm>
        </p:spPr>
        <p:txBody>
          <a:bodyPr lIns="0" rIns="0">
            <a:normAutofit/>
          </a:bodyPr>
          <a:lstStyle>
            <a:lvl1pPr>
              <a:lnSpc>
                <a:spcPct val="150000"/>
              </a:lnSpc>
              <a:defRPr sz="16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611804" y="1737564"/>
            <a:ext cx="4197802" cy="407670"/>
          </a:xfrm>
        </p:spPr>
        <p:txBody>
          <a:bodyPr lIns="0" rIns="0">
            <a:noAutofit/>
          </a:bodyPr>
          <a:lstStyle>
            <a:lvl1pPr marL="0" indent="0">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4" name="Footer Placeholder 3">
            <a:extLst>
              <a:ext uri="{FF2B5EF4-FFF2-40B4-BE49-F238E27FC236}">
                <a16:creationId xmlns:a16="http://schemas.microsoft.com/office/drawing/2014/main" id="{15311BA1-4F61-4FA7-9C20-685B3689CAEF}"/>
              </a:ext>
            </a:extLst>
          </p:cNvPr>
          <p:cNvSpPr>
            <a:spLocks noGrp="1"/>
          </p:cNvSpPr>
          <p:nvPr>
            <p:ph type="ftr" sz="quarter" idx="17"/>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8EF357A5-40C6-41A4-B1BE-0AF78D459AC3}"/>
              </a:ext>
            </a:extLst>
          </p:cNvPr>
          <p:cNvSpPr>
            <a:spLocks noGrp="1"/>
          </p:cNvSpPr>
          <p:nvPr>
            <p:ph type="sldNum" sz="quarter" idx="18"/>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2789397"/>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bg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4085"/>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27C465-B000-4905-9328-DBAB7930A0CF}"/>
              </a:ext>
            </a:extLst>
          </p:cNvPr>
          <p:cNvSpPr>
            <a:spLocks noGrp="1"/>
          </p:cNvSpPr>
          <p:nvPr>
            <p:ph type="title"/>
          </p:nvPr>
        </p:nvSpPr>
        <p:spPr>
          <a:xfrm>
            <a:off x="595884" y="0"/>
            <a:ext cx="11000232" cy="118872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id="{FBBF3059-D5B9-418C-A60B-C3C8E261E486}"/>
              </a:ext>
            </a:extLst>
          </p:cNvPr>
          <p:cNvSpPr>
            <a:spLocks noGrp="1"/>
          </p:cNvSpPr>
          <p:nvPr>
            <p:ph type="body" idx="1"/>
          </p:nvPr>
        </p:nvSpPr>
        <p:spPr>
          <a:xfrm>
            <a:off x="595884" y="1188720"/>
            <a:ext cx="11000232" cy="498824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a:extLst>
              <a:ext uri="{FF2B5EF4-FFF2-40B4-BE49-F238E27FC236}">
                <a16:creationId xmlns:a16="http://schemas.microsoft.com/office/drawing/2014/main" id="{E087F727-48BD-4EB4-B57F-5AC03BEB1A4D}"/>
              </a:ext>
            </a:extLst>
          </p:cNvPr>
          <p:cNvSpPr>
            <a:spLocks noGrp="1"/>
          </p:cNvSpPr>
          <p:nvPr>
            <p:ph type="ftr" sz="quarter" idx="3"/>
          </p:nvPr>
        </p:nvSpPr>
        <p:spPr>
          <a:xfrm>
            <a:off x="595884" y="6468303"/>
            <a:ext cx="4114800" cy="365125"/>
          </a:xfrm>
          <a:prstGeom prst="rect">
            <a:avLst/>
          </a:prstGeom>
        </p:spPr>
        <p:txBody>
          <a:bodyPr vert="horz" lIns="91440" tIns="45720" rIns="91440" bIns="45720" rtlCol="0" anchor="ctr"/>
          <a:lstStyle>
            <a:lvl1pPr algn="l">
              <a:defRPr sz="1200">
                <a:solidFill>
                  <a:schemeClr val="bg1"/>
                </a:solidFill>
              </a:defRPr>
            </a:lvl1pPr>
          </a:lstStyle>
          <a:p>
            <a:r>
              <a:rPr lang="en-US" dirty="0"/>
              <a:t>Add a Footer</a:t>
            </a:r>
          </a:p>
        </p:txBody>
      </p:sp>
      <p:sp>
        <p:nvSpPr>
          <p:cNvPr id="9" name="Rectangle: Single Corner Snipped 8">
            <a:extLst>
              <a:ext uri="{FF2B5EF4-FFF2-40B4-BE49-F238E27FC236}">
                <a16:creationId xmlns:a16="http://schemas.microsoft.com/office/drawing/2014/main" id="{7166C798-72CE-4F2D-9A04-013F24A2659F}"/>
              </a:ext>
            </a:extLst>
          </p:cNvPr>
          <p:cNvSpPr/>
          <p:nvPr userDrawn="1"/>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Slide Number Placeholder 5">
            <a:extLst>
              <a:ext uri="{FF2B5EF4-FFF2-40B4-BE49-F238E27FC236}">
                <a16:creationId xmlns:a16="http://schemas.microsoft.com/office/drawing/2014/main" id="{3ACE58C5-CE1C-415B-8591-25A53FF2AE88}"/>
              </a:ext>
            </a:extLst>
          </p:cNvPr>
          <p:cNvSpPr>
            <a:spLocks noGrp="1"/>
          </p:cNvSpPr>
          <p:nvPr>
            <p:ph type="sldNum" sz="quarter" idx="4"/>
          </p:nvPr>
        </p:nvSpPr>
        <p:spPr>
          <a:xfrm>
            <a:off x="11549269" y="6405746"/>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465277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51" r:id="rId4"/>
    <p:sldLayoutId id="2147483653" r:id="rId5"/>
    <p:sldLayoutId id="2147483657" r:id="rId6"/>
    <p:sldLayoutId id="2147483660" r:id="rId7"/>
    <p:sldLayoutId id="2147483663" r:id="rId8"/>
    <p:sldLayoutId id="2147483669" r:id="rId9"/>
    <p:sldLayoutId id="2147483666" r:id="rId10"/>
    <p:sldLayoutId id="2147483670" r:id="rId11"/>
    <p:sldLayoutId id="2147483667" r:id="rId12"/>
    <p:sldLayoutId id="2147483668" r:id="rId13"/>
    <p:sldLayoutId id="2147483665" r:id="rId14"/>
    <p:sldLayoutId id="2147483671" r:id="rId15"/>
    <p:sldLayoutId id="2147483655" r:id="rId16"/>
  </p:sldLayoutIdLst>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hf hdr="0" dt="0"/>
  <p:txStyles>
    <p:title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 userDrawn="1">
          <p15:clr>
            <a:srgbClr val="F26B43"/>
          </p15:clr>
        </p15:guide>
        <p15:guide id="2" pos="732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2.svg"/><Relationship Id="rId5" Type="http://schemas.openxmlformats.org/officeDocument/2006/relationships/image" Target="../media/image1.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microsoft.com/office/2007/relationships/hdphoto" Target="../media/hdphoto3.wdp"/></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2.svg"/><Relationship Id="rId5" Type="http://schemas.openxmlformats.org/officeDocument/2006/relationships/image" Target="../media/image1.png"/><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2.svg"/><Relationship Id="rId5" Type="http://schemas.openxmlformats.org/officeDocument/2006/relationships/image" Target="../media/image1.png"/><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microsoft.com/office/2007/relationships/hdphoto" Target="../media/hdphoto3.wdp"/></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2.svg"/><Relationship Id="rId5" Type="http://schemas.openxmlformats.org/officeDocument/2006/relationships/image" Target="../media/image1.png"/><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2.svg"/><Relationship Id="rId5" Type="http://schemas.openxmlformats.org/officeDocument/2006/relationships/image" Target="../media/image1.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2.svg"/><Relationship Id="rId5" Type="http://schemas.openxmlformats.org/officeDocument/2006/relationships/image" Target="../media/image1.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2.svg"/><Relationship Id="rId5" Type="http://schemas.openxmlformats.org/officeDocument/2006/relationships/image" Target="../media/image1.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microsoft.com/office/2007/relationships/hdphoto" Target="../media/hdphoto3.wdp"/></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2.svg"/><Relationship Id="rId5" Type="http://schemas.openxmlformats.org/officeDocument/2006/relationships/image" Target="../media/image1.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Triangular design of a roof">
            <a:extLst>
              <a:ext uri="{FF2B5EF4-FFF2-40B4-BE49-F238E27FC236}">
                <a16:creationId xmlns:a16="http://schemas.microsoft.com/office/drawing/2014/main" id="{01F590AB-1AF1-489D-B942-2800AE8629C3}"/>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35" name="Rectangle 34">
            <a:extLst>
              <a:ext uri="{FF2B5EF4-FFF2-40B4-BE49-F238E27FC236}">
                <a16:creationId xmlns:a16="http://schemas.microsoft.com/office/drawing/2014/main" id="{B6C8E487-ADDC-4F1B-A30A-BAABB4998F49}"/>
              </a:ext>
              <a:ext uri="{C183D7F6-B498-43B3-948B-1728B52AA6E4}">
                <adec:decorative xmlns:adec="http://schemas.microsoft.com/office/drawing/2017/decorative" xmlns="" val="1"/>
              </a:ext>
            </a:extLst>
          </p:cNvPr>
          <p:cNvSpPr/>
          <p:nvPr/>
        </p:nvSpPr>
        <p:spPr>
          <a:xfrm>
            <a:off x="-71015" y="0"/>
            <a:ext cx="12263015" cy="6858000"/>
          </a:xfrm>
          <a:prstGeom prst="rect">
            <a:avLst/>
          </a:prstGeom>
          <a:solidFill>
            <a:srgbClr val="2F334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xmlns=""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 uri="{C183D7F6-B498-43B3-948B-1728B52AA6E4}">
                  <adec:decorative xmlns:adec="http://schemas.microsoft.com/office/drawing/2017/decorative" xmlns="" val="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CBF662F-A198-4AD3-8EBC-0EC9A52B2994}"/>
                </a:ext>
                <a:ext uri="{C183D7F6-B498-43B3-948B-1728B52AA6E4}">
                  <adec:decorative xmlns:adec="http://schemas.microsoft.com/office/drawing/2017/decorative" xmlns="" val="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 uri="{C183D7F6-B498-43B3-948B-1728B52AA6E4}">
                  <adec:decorative xmlns:adec="http://schemas.microsoft.com/office/drawing/2017/decorative" xmlns="" val="1"/>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p:txBody>
          <a:bodyPr/>
          <a:lstStyle/>
          <a:p>
            <a:r>
              <a:rPr lang="en-US" dirty="0" smtClean="0"/>
              <a:t> Game World </a:t>
            </a:r>
            <a:endParaRPr lang="en-US" dirty="0"/>
          </a:p>
        </p:txBody>
      </p:sp>
      <p:sp>
        <p:nvSpPr>
          <p:cNvPr id="7" name="Subtitle 6">
            <a:extLst>
              <a:ext uri="{FF2B5EF4-FFF2-40B4-BE49-F238E27FC236}">
                <a16:creationId xmlns:a16="http://schemas.microsoft.com/office/drawing/2014/main" id="{9935280A-EBD5-4EFA-81A0-313C85F987EC}"/>
              </a:ext>
            </a:extLst>
          </p:cNvPr>
          <p:cNvSpPr>
            <a:spLocks noGrp="1"/>
          </p:cNvSpPr>
          <p:nvPr>
            <p:ph type="subTitle" idx="1"/>
          </p:nvPr>
        </p:nvSpPr>
        <p:spPr/>
        <p:txBody>
          <a:bodyPr/>
          <a:lstStyle/>
          <a:p>
            <a:r>
              <a:rPr lang="en-US" dirty="0" smtClean="0"/>
              <a:t>Spring 2020 Capstone Project</a:t>
            </a:r>
            <a:endParaRPr lang="en-US" dirty="0"/>
          </a:p>
        </p:txBody>
      </p:sp>
    </p:spTree>
    <p:extLst>
      <p:ext uri="{BB962C8B-B14F-4D97-AF65-F5344CB8AC3E}">
        <p14:creationId xmlns:p14="http://schemas.microsoft.com/office/powerpoint/2010/main" val="2506210253"/>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a16="http://schemas.microsoft.com/office/drawing/2014/main" id="{ED2DC372-F50D-4241-956F-88217652F919}"/>
              </a:ext>
            </a:extLst>
          </p:cNvPr>
          <p:cNvPicPr>
            <a:picLocks noGrp="1" noChangeAspect="1"/>
          </p:cNvPicPr>
          <p:nvPr>
            <p:ph type="pic" sz="quarter" idx="15"/>
          </p:nvPr>
        </p:nvPicPr>
        <p:blipFill>
          <a:blip r:embed="rId3">
            <a:extLst>
              <a:ext uri="{BEBA8EAE-BF5A-486C-A8C5-ECC9F3942E4B}">
                <a14:imgProps xmlns:a14="http://schemas.microsoft.com/office/drawing/2010/main">
                  <a14:imgLayer r:embed="rId4">
                    <a14:imgEffect>
                      <a14:brightnessContrast bright="-33000"/>
                    </a14:imgEffect>
                  </a14:imgLayer>
                </a14:imgProps>
              </a:ext>
              <a:ext uri="{28A0092B-C50C-407E-A947-70E740481C1C}">
                <a14:useLocalDpi xmlns:a14="http://schemas.microsoft.com/office/drawing/2010/main" val="0"/>
              </a:ext>
            </a:extLst>
          </a:blip>
          <a:srcRect/>
          <a:stretch>
            <a:fillRect/>
          </a:stretch>
        </p:blipFill>
        <p:spPr>
          <a:xfrm>
            <a:off x="-71016" y="-24572"/>
            <a:ext cx="12263015" cy="6858000"/>
          </a:xfrm>
        </p:spPr>
      </p:pic>
      <p:grpSp>
        <p:nvGrpSpPr>
          <p:cNvPr id="12" name="Group 11">
            <a:extLst>
              <a:ext uri="{FF2B5EF4-FFF2-40B4-BE49-F238E27FC236}">
                <a16:creationId xmlns:a16="http://schemas.microsoft.com/office/drawing/2014/main" id="{1101DF86-6B00-49D3-9EFB-456055F79899}"/>
              </a:ext>
              <a:ext uri="{C183D7F6-B498-43B3-948B-1728B52AA6E4}">
                <adec:decorative xmlns:adec="http://schemas.microsoft.com/office/drawing/2017/decorative" xmlns="" val="1"/>
              </a:ext>
            </a:extLst>
          </p:cNvPr>
          <p:cNvGrpSpPr/>
          <p:nvPr/>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551A06BE-4DC9-42C3-9272-4EF3E833D5F5}"/>
                </a:ext>
                <a:ext uri="{C183D7F6-B498-43B3-948B-1728B52AA6E4}">
                  <adec:decorative xmlns:adec="http://schemas.microsoft.com/office/drawing/2017/decorative" xmlns="" val="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a:extLst>
                <a:ext uri="{FF2B5EF4-FFF2-40B4-BE49-F238E27FC236}">
                  <a16:creationId xmlns:a16="http://schemas.microsoft.com/office/drawing/2014/main" id="{42A4A83C-0C6B-4A7C-B582-33988B027F16}"/>
                </a:ext>
                <a:ext uri="{C183D7F6-B498-43B3-948B-1728B52AA6E4}">
                  <adec:decorative xmlns:adec="http://schemas.microsoft.com/office/drawing/2017/decorative" xmlns="" val="1"/>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6568F216-4DE5-421A-A222-041B654BB87E}"/>
                </a:ext>
                <a:ext uri="{C183D7F6-B498-43B3-948B-1728B52AA6E4}">
                  <adec:decorative xmlns:adec="http://schemas.microsoft.com/office/drawing/2017/decorative" xmlns="" val="1"/>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4" name="Title 3">
            <a:extLst>
              <a:ext uri="{FF2B5EF4-FFF2-40B4-BE49-F238E27FC236}">
                <a16:creationId xmlns:a16="http://schemas.microsoft.com/office/drawing/2014/main" id="{9C2EEB1E-E5B2-44FA-8D26-4D510438DDB9}"/>
              </a:ext>
            </a:extLst>
          </p:cNvPr>
          <p:cNvSpPr>
            <a:spLocks noGrp="1"/>
          </p:cNvSpPr>
          <p:nvPr>
            <p:ph type="title"/>
          </p:nvPr>
        </p:nvSpPr>
        <p:spPr>
          <a:xfrm>
            <a:off x="4506095" y="2507633"/>
            <a:ext cx="4351911" cy="1769608"/>
          </a:xfrm>
        </p:spPr>
        <p:txBody>
          <a:bodyPr>
            <a:normAutofit/>
          </a:bodyPr>
          <a:lstStyle/>
          <a:p>
            <a:r>
              <a:rPr lang="en-US" dirty="0" smtClean="0"/>
              <a:t>Approach</a:t>
            </a:r>
            <a:endParaRPr lang="en-US" dirty="0">
              <a:solidFill>
                <a:schemeClr val="bg1"/>
              </a:solidFill>
            </a:endParaRPr>
          </a:p>
        </p:txBody>
      </p:sp>
      <p:sp>
        <p:nvSpPr>
          <p:cNvPr id="19" name="Text Placeholder 2">
            <a:extLst>
              <a:ext uri="{FF2B5EF4-FFF2-40B4-BE49-F238E27FC236}">
                <a16:creationId xmlns:a16="http://schemas.microsoft.com/office/drawing/2014/main" id="{2F2E0D99-FB22-4130-AAF1-73D2822A328F}"/>
              </a:ext>
            </a:extLst>
          </p:cNvPr>
          <p:cNvSpPr txBox="1">
            <a:spLocks/>
          </p:cNvSpPr>
          <p:nvPr/>
        </p:nvSpPr>
        <p:spPr>
          <a:xfrm>
            <a:off x="4506095" y="4127455"/>
            <a:ext cx="4351912" cy="296437"/>
          </a:xfrm>
          <a:prstGeom prst="rect">
            <a:avLst/>
          </a:prstGeom>
        </p:spPr>
        <p:txBody>
          <a:bodyPr lIns="0" rIns="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spc="6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dirty="0" smtClean="0"/>
              <a:t>How will we do it</a:t>
            </a:r>
            <a:endParaRPr lang="en-US" dirty="0" smtClean="0"/>
          </a:p>
        </p:txBody>
      </p:sp>
      <p:sp>
        <p:nvSpPr>
          <p:cNvPr id="8" name="Footer Placeholder 7">
            <a:extLst>
              <a:ext uri="{FF2B5EF4-FFF2-40B4-BE49-F238E27FC236}">
                <a16:creationId xmlns:a16="http://schemas.microsoft.com/office/drawing/2014/main" id="{B534C07A-363B-4948-8546-2503B45830DC}"/>
              </a:ext>
            </a:extLst>
          </p:cNvPr>
          <p:cNvSpPr>
            <a:spLocks noGrp="1"/>
          </p:cNvSpPr>
          <p:nvPr>
            <p:ph type="ftr" sz="quarter" idx="16"/>
          </p:nvPr>
        </p:nvSpPr>
        <p:spPr/>
        <p:txBody>
          <a:bodyPr/>
          <a:lstStyle/>
          <a:p>
            <a:r>
              <a:rPr lang="en-US" dirty="0"/>
              <a:t>Add a Footer</a:t>
            </a:r>
          </a:p>
        </p:txBody>
      </p:sp>
      <p:sp>
        <p:nvSpPr>
          <p:cNvPr id="17" name="Rectangle: Single Corner Snipped 16" descr="Footer accent box">
            <a:extLst>
              <a:ext uri="{FF2B5EF4-FFF2-40B4-BE49-F238E27FC236}">
                <a16:creationId xmlns:a16="http://schemas.microsoft.com/office/drawing/2014/main" id="{D3377F02-85FB-4FAC-AC31-CF6E323FFE3E}"/>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 name="Slide Number Placeholder 5">
            <a:extLst>
              <a:ext uri="{FF2B5EF4-FFF2-40B4-BE49-F238E27FC236}">
                <a16:creationId xmlns:a16="http://schemas.microsoft.com/office/drawing/2014/main" id="{9B86A7AA-7991-4038-A5AB-6D5D751095C7}"/>
              </a:ext>
            </a:extLst>
          </p:cNvPr>
          <p:cNvSpPr>
            <a:spLocks noGrp="1"/>
          </p:cNvSpPr>
          <p:nvPr>
            <p:ph type="sldNum" sz="quarter" idx="17"/>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10</a:t>
            </a:fld>
            <a:endParaRPr lang="en-US" dirty="0"/>
          </a:p>
        </p:txBody>
      </p:sp>
    </p:spTree>
    <p:extLst>
      <p:ext uri="{BB962C8B-B14F-4D97-AF65-F5344CB8AC3E}">
        <p14:creationId xmlns:p14="http://schemas.microsoft.com/office/powerpoint/2010/main" val="1698058531"/>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p:txBody>
          <a:bodyPr/>
          <a:lstStyle/>
          <a:p>
            <a:r>
              <a:rPr lang="en-US" dirty="0" smtClean="0"/>
              <a:t>Steps?</a:t>
            </a:r>
            <a:endParaRPr lang="en-US" dirty="0"/>
          </a:p>
        </p:txBody>
      </p:sp>
      <p:sp>
        <p:nvSpPr>
          <p:cNvPr id="8" name="Text Placeholder 7">
            <a:extLst>
              <a:ext uri="{FF2B5EF4-FFF2-40B4-BE49-F238E27FC236}">
                <a16:creationId xmlns:a16="http://schemas.microsoft.com/office/drawing/2014/main" id="{E79DECD2-B85E-4CB3-BBFB-C64131454B65}"/>
              </a:ext>
            </a:extLst>
          </p:cNvPr>
          <p:cNvSpPr>
            <a:spLocks noGrp="1"/>
          </p:cNvSpPr>
          <p:nvPr>
            <p:ph type="body" sz="half" idx="2"/>
          </p:nvPr>
        </p:nvSpPr>
        <p:spPr/>
        <p:txBody>
          <a:bodyPr/>
          <a:lstStyle/>
          <a:p>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 Quisque et orci purus. Proin dolor mi, ultrices sit amet ipsum placerat, congue mattis turpis. Donec vestibulum eros eget mauris dignissim, ut ultricies dolor viverra. </a:t>
            </a:r>
          </a:p>
          <a:p>
            <a:endParaRPr lang="en-US" dirty="0"/>
          </a:p>
        </p:txBody>
      </p:sp>
      <p:pic>
        <p:nvPicPr>
          <p:cNvPr id="5" name="Picture Placeholder 4" descr="Two Buildings" title="Two Buildings">
            <a:extLst>
              <a:ext uri="{FF2B5EF4-FFF2-40B4-BE49-F238E27FC236}">
                <a16:creationId xmlns:a16="http://schemas.microsoft.com/office/drawing/2014/main" id="{9EF82849-1FFF-4EE2-B6A4-C19B8A083067}"/>
              </a:ext>
            </a:extLst>
          </p:cNvPr>
          <p:cNvPicPr>
            <a:picLocks noGrp="1" noChangeAspect="1"/>
          </p:cNvPicPr>
          <p:nvPr>
            <p:ph type="pic" idx="1"/>
          </p:nvPr>
        </p:nvPicPr>
        <p:blipFill>
          <a:blip r:embed="rId3">
            <a:extLst>
              <a:ext uri="{BEBA8EAE-BF5A-486C-A8C5-ECC9F3942E4B}">
                <a14:imgProps xmlns:a14="http://schemas.microsoft.com/office/drawing/2010/main">
                  <a14:imgLayer r:embed="rId4">
                    <a14:imgEffect>
                      <a14:brightnessContrast bright="-29000" contrast="24000"/>
                    </a14:imgEffect>
                  </a14:imgLayer>
                </a14:imgProps>
              </a:ext>
              <a:ext uri="{28A0092B-C50C-407E-A947-70E740481C1C}">
                <a14:useLocalDpi xmlns:a14="http://schemas.microsoft.com/office/drawing/2010/main" val="0"/>
              </a:ext>
            </a:extLst>
          </a:blip>
          <a:srcRect/>
          <a:stretch>
            <a:fillRect/>
          </a:stretch>
        </p:blipFill>
        <p:spPr/>
      </p:pic>
      <p:sp>
        <p:nvSpPr>
          <p:cNvPr id="2" name="Footer Placeholder 1">
            <a:extLst>
              <a:ext uri="{FF2B5EF4-FFF2-40B4-BE49-F238E27FC236}">
                <a16:creationId xmlns:a16="http://schemas.microsoft.com/office/drawing/2014/main" id="{F17BB2B3-BB1E-4588-97D3-522970C829A4}"/>
              </a:ext>
            </a:extLst>
          </p:cNvPr>
          <p:cNvSpPr>
            <a:spLocks noGrp="1"/>
          </p:cNvSpPr>
          <p:nvPr>
            <p:ph type="ftr" sz="quarter" idx="14"/>
          </p:nvPr>
        </p:nvSpPr>
        <p:spPr/>
        <p:txBody>
          <a:bodyPr/>
          <a:lstStyle/>
          <a:p>
            <a:r>
              <a:rPr lang="en-US" dirty="0"/>
              <a:t>Add a Footer</a:t>
            </a:r>
          </a:p>
        </p:txBody>
      </p:sp>
      <p:sp>
        <p:nvSpPr>
          <p:cNvPr id="10" name="Rectangle: Single Corner Snipped 9" descr="Footer accent box">
            <a:extLst>
              <a:ext uri="{FF2B5EF4-FFF2-40B4-BE49-F238E27FC236}">
                <a16:creationId xmlns:a16="http://schemas.microsoft.com/office/drawing/2014/main" id="{CDA9F8EC-2836-4D7A-8BB2-6D1C849515C1}"/>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Slide Number Placeholder 2">
            <a:extLst>
              <a:ext uri="{FF2B5EF4-FFF2-40B4-BE49-F238E27FC236}">
                <a16:creationId xmlns:a16="http://schemas.microsoft.com/office/drawing/2014/main" id="{C25E833F-FD8B-46E5-BD16-A82D3EDA8554}"/>
              </a:ext>
            </a:extLst>
          </p:cNvPr>
          <p:cNvSpPr>
            <a:spLocks noGrp="1"/>
          </p:cNvSpPr>
          <p:nvPr>
            <p:ph type="sldNum" sz="quarter" idx="15"/>
          </p:nvPr>
        </p:nvSpPr>
        <p:spPr/>
        <p:txBody>
          <a:bodyPr/>
          <a:lstStyle/>
          <a:p>
            <a:fld id="{8C2E478F-E849-4A8C-AF1F-CBCC78A7CBFA}" type="slidenum">
              <a:rPr lang="en-US" smtClean="0"/>
              <a:pPr/>
              <a:t>11</a:t>
            </a:fld>
            <a:endParaRPr lang="en-US" dirty="0"/>
          </a:p>
        </p:txBody>
      </p:sp>
    </p:spTree>
    <p:extLst>
      <p:ext uri="{BB962C8B-B14F-4D97-AF65-F5344CB8AC3E}">
        <p14:creationId xmlns:p14="http://schemas.microsoft.com/office/powerpoint/2010/main" val="1304033927"/>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a16="http://schemas.microsoft.com/office/drawing/2014/main" id="{ED2DC372-F50D-4241-956F-88217652F919}"/>
              </a:ext>
            </a:extLst>
          </p:cNvPr>
          <p:cNvPicPr>
            <a:picLocks noGrp="1" noChangeAspect="1"/>
          </p:cNvPicPr>
          <p:nvPr>
            <p:ph type="pic" sz="quarter" idx="15"/>
          </p:nvPr>
        </p:nvPicPr>
        <p:blipFill>
          <a:blip r:embed="rId3">
            <a:extLst>
              <a:ext uri="{BEBA8EAE-BF5A-486C-A8C5-ECC9F3942E4B}">
                <a14:imgProps xmlns:a14="http://schemas.microsoft.com/office/drawing/2010/main">
                  <a14:imgLayer r:embed="rId4">
                    <a14:imgEffect>
                      <a14:brightnessContrast bright="-33000"/>
                    </a14:imgEffect>
                  </a14:imgLayer>
                </a14:imgProps>
              </a:ext>
              <a:ext uri="{28A0092B-C50C-407E-A947-70E740481C1C}">
                <a14:useLocalDpi xmlns:a14="http://schemas.microsoft.com/office/drawing/2010/main" val="0"/>
              </a:ext>
            </a:extLst>
          </a:blip>
          <a:srcRect/>
          <a:stretch>
            <a:fillRect/>
          </a:stretch>
        </p:blipFill>
        <p:spPr>
          <a:xfrm>
            <a:off x="-71016" y="-24572"/>
            <a:ext cx="12263015" cy="6858000"/>
          </a:xfrm>
        </p:spPr>
      </p:pic>
      <p:grpSp>
        <p:nvGrpSpPr>
          <p:cNvPr id="12" name="Group 11">
            <a:extLst>
              <a:ext uri="{FF2B5EF4-FFF2-40B4-BE49-F238E27FC236}">
                <a16:creationId xmlns:a16="http://schemas.microsoft.com/office/drawing/2014/main" id="{1101DF86-6B00-49D3-9EFB-456055F79899}"/>
              </a:ext>
              <a:ext uri="{C183D7F6-B498-43B3-948B-1728B52AA6E4}">
                <adec:decorative xmlns:adec="http://schemas.microsoft.com/office/drawing/2017/decorative" xmlns="" val="1"/>
              </a:ext>
            </a:extLst>
          </p:cNvPr>
          <p:cNvGrpSpPr/>
          <p:nvPr/>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551A06BE-4DC9-42C3-9272-4EF3E833D5F5}"/>
                </a:ext>
                <a:ext uri="{C183D7F6-B498-43B3-948B-1728B52AA6E4}">
                  <adec:decorative xmlns:adec="http://schemas.microsoft.com/office/drawing/2017/decorative" xmlns="" val="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a:extLst>
                <a:ext uri="{FF2B5EF4-FFF2-40B4-BE49-F238E27FC236}">
                  <a16:creationId xmlns:a16="http://schemas.microsoft.com/office/drawing/2014/main" id="{42A4A83C-0C6B-4A7C-B582-33988B027F16}"/>
                </a:ext>
                <a:ext uri="{C183D7F6-B498-43B3-948B-1728B52AA6E4}">
                  <adec:decorative xmlns:adec="http://schemas.microsoft.com/office/drawing/2017/decorative" xmlns="" val="1"/>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6568F216-4DE5-421A-A222-041B654BB87E}"/>
                </a:ext>
                <a:ext uri="{C183D7F6-B498-43B3-948B-1728B52AA6E4}">
                  <adec:decorative xmlns:adec="http://schemas.microsoft.com/office/drawing/2017/decorative" xmlns="" val="1"/>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4" name="Title 3">
            <a:extLst>
              <a:ext uri="{FF2B5EF4-FFF2-40B4-BE49-F238E27FC236}">
                <a16:creationId xmlns:a16="http://schemas.microsoft.com/office/drawing/2014/main" id="{9C2EEB1E-E5B2-44FA-8D26-4D510438DDB9}"/>
              </a:ext>
            </a:extLst>
          </p:cNvPr>
          <p:cNvSpPr>
            <a:spLocks noGrp="1"/>
          </p:cNvSpPr>
          <p:nvPr>
            <p:ph type="title"/>
          </p:nvPr>
        </p:nvSpPr>
        <p:spPr>
          <a:xfrm>
            <a:off x="4506095" y="2507633"/>
            <a:ext cx="4351911" cy="1769608"/>
          </a:xfrm>
        </p:spPr>
        <p:txBody>
          <a:bodyPr>
            <a:normAutofit/>
          </a:bodyPr>
          <a:lstStyle/>
          <a:p>
            <a:r>
              <a:rPr lang="en-US" dirty="0" err="1" smtClean="0"/>
              <a:t>ROles</a:t>
            </a:r>
            <a:endParaRPr lang="en-US" dirty="0">
              <a:solidFill>
                <a:schemeClr val="bg1"/>
              </a:solidFill>
            </a:endParaRPr>
          </a:p>
        </p:txBody>
      </p:sp>
      <p:sp>
        <p:nvSpPr>
          <p:cNvPr id="19" name="Text Placeholder 2">
            <a:extLst>
              <a:ext uri="{FF2B5EF4-FFF2-40B4-BE49-F238E27FC236}">
                <a16:creationId xmlns:a16="http://schemas.microsoft.com/office/drawing/2014/main" id="{2F2E0D99-FB22-4130-AAF1-73D2822A328F}"/>
              </a:ext>
            </a:extLst>
          </p:cNvPr>
          <p:cNvSpPr txBox="1">
            <a:spLocks/>
          </p:cNvSpPr>
          <p:nvPr/>
        </p:nvSpPr>
        <p:spPr>
          <a:xfrm>
            <a:off x="4506095" y="4127455"/>
            <a:ext cx="4351912" cy="296437"/>
          </a:xfrm>
          <a:prstGeom prst="rect">
            <a:avLst/>
          </a:prstGeom>
        </p:spPr>
        <p:txBody>
          <a:bodyPr lIns="0" rIns="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spc="6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dirty="0" smtClean="0"/>
              <a:t>Who will do it</a:t>
            </a:r>
            <a:endParaRPr lang="en-US" dirty="0" smtClean="0"/>
          </a:p>
        </p:txBody>
      </p:sp>
      <p:sp>
        <p:nvSpPr>
          <p:cNvPr id="8" name="Footer Placeholder 7">
            <a:extLst>
              <a:ext uri="{FF2B5EF4-FFF2-40B4-BE49-F238E27FC236}">
                <a16:creationId xmlns:a16="http://schemas.microsoft.com/office/drawing/2014/main" id="{B534C07A-363B-4948-8546-2503B45830DC}"/>
              </a:ext>
            </a:extLst>
          </p:cNvPr>
          <p:cNvSpPr>
            <a:spLocks noGrp="1"/>
          </p:cNvSpPr>
          <p:nvPr>
            <p:ph type="ftr" sz="quarter" idx="16"/>
          </p:nvPr>
        </p:nvSpPr>
        <p:spPr/>
        <p:txBody>
          <a:bodyPr/>
          <a:lstStyle/>
          <a:p>
            <a:r>
              <a:rPr lang="en-US" dirty="0"/>
              <a:t>Add a Footer</a:t>
            </a:r>
          </a:p>
        </p:txBody>
      </p:sp>
      <p:sp>
        <p:nvSpPr>
          <p:cNvPr id="17" name="Rectangle: Single Corner Snipped 16" descr="Footer accent box">
            <a:extLst>
              <a:ext uri="{FF2B5EF4-FFF2-40B4-BE49-F238E27FC236}">
                <a16:creationId xmlns:a16="http://schemas.microsoft.com/office/drawing/2014/main" id="{D3377F02-85FB-4FAC-AC31-CF6E323FFE3E}"/>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 name="Slide Number Placeholder 5">
            <a:extLst>
              <a:ext uri="{FF2B5EF4-FFF2-40B4-BE49-F238E27FC236}">
                <a16:creationId xmlns:a16="http://schemas.microsoft.com/office/drawing/2014/main" id="{9B86A7AA-7991-4038-A5AB-6D5D751095C7}"/>
              </a:ext>
            </a:extLst>
          </p:cNvPr>
          <p:cNvSpPr>
            <a:spLocks noGrp="1"/>
          </p:cNvSpPr>
          <p:nvPr>
            <p:ph type="sldNum" sz="quarter" idx="17"/>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12</a:t>
            </a:fld>
            <a:endParaRPr lang="en-US" dirty="0"/>
          </a:p>
        </p:txBody>
      </p:sp>
    </p:spTree>
    <p:extLst>
      <p:ext uri="{BB962C8B-B14F-4D97-AF65-F5344CB8AC3E}">
        <p14:creationId xmlns:p14="http://schemas.microsoft.com/office/powerpoint/2010/main" val="3748992870"/>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DF153A6-0E4B-417F-85BB-FD8402B100BD}"/>
              </a:ext>
            </a:extLst>
          </p:cNvPr>
          <p:cNvSpPr>
            <a:spLocks noGrp="1"/>
          </p:cNvSpPr>
          <p:nvPr>
            <p:ph sz="half" idx="2"/>
          </p:nvPr>
        </p:nvSpPr>
        <p:spPr/>
        <p:txBody>
          <a:bodyPr/>
          <a:lstStyle/>
          <a:p>
            <a:r>
              <a:rPr lang="en-US" dirty="0" smtClean="0"/>
              <a:t>Ethan</a:t>
            </a:r>
          </a:p>
          <a:p>
            <a:pPr lvl="1"/>
            <a:r>
              <a:rPr lang="en-US" dirty="0" err="1" smtClean="0"/>
              <a:t>dffdfdf</a:t>
            </a:r>
            <a:endParaRPr lang="en-US" dirty="0"/>
          </a:p>
          <a:p>
            <a:r>
              <a:rPr lang="en-US" dirty="0" smtClean="0"/>
              <a:t>Nick </a:t>
            </a:r>
            <a:endParaRPr lang="en-US" dirty="0"/>
          </a:p>
          <a:p>
            <a:pPr lvl="1"/>
            <a:r>
              <a:rPr lang="en-US" dirty="0"/>
              <a:t>sit amet lacinia massa sodales ac. Fusce condimentum egestas nunc a  </a:t>
            </a:r>
          </a:p>
        </p:txBody>
      </p:sp>
      <p:pic>
        <p:nvPicPr>
          <p:cNvPr id="9" name="Picture Placeholder 8" descr="Two Buildings" title="Two Buildings">
            <a:extLst>
              <a:ext uri="{FF2B5EF4-FFF2-40B4-BE49-F238E27FC236}">
                <a16:creationId xmlns:a16="http://schemas.microsoft.com/office/drawing/2014/main" id="{422CBBF4-EF67-4184-9603-EC435F55D084}"/>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7" name="Content Placeholder 6">
            <a:extLst>
              <a:ext uri="{FF2B5EF4-FFF2-40B4-BE49-F238E27FC236}">
                <a16:creationId xmlns:a16="http://schemas.microsoft.com/office/drawing/2014/main" id="{53DDF559-AB16-43D3-96DE-5FD6A71C1A24}"/>
              </a:ext>
            </a:extLst>
          </p:cNvPr>
          <p:cNvSpPr>
            <a:spLocks noGrp="1"/>
          </p:cNvSpPr>
          <p:nvPr>
            <p:ph sz="half" idx="14"/>
          </p:nvPr>
        </p:nvSpPr>
        <p:spPr/>
        <p:txBody>
          <a:bodyPr/>
          <a:lstStyle/>
          <a:p>
            <a:r>
              <a:rPr lang="en-US" dirty="0" smtClean="0"/>
              <a:t>David</a:t>
            </a:r>
            <a:endParaRPr lang="en-US" dirty="0"/>
          </a:p>
          <a:p>
            <a:pPr lvl="1"/>
            <a:r>
              <a:rPr lang="en-US" dirty="0"/>
              <a:t>Proin a tellus sed risus lobortis sagittis eu quis est. Duis ut aliquam nisi. Suspendisse vehicula mi diam, </a:t>
            </a:r>
          </a:p>
          <a:p>
            <a:r>
              <a:rPr lang="en-US" dirty="0" smtClean="0"/>
              <a:t>Koen</a:t>
            </a:r>
          </a:p>
          <a:p>
            <a:pPr lvl="1"/>
            <a:r>
              <a:rPr lang="en-US" dirty="0" smtClean="0"/>
              <a:t>sit </a:t>
            </a:r>
            <a:r>
              <a:rPr lang="en-US" dirty="0"/>
              <a:t>amet lacinia massa sodales ac. Fusce condimentum egestas nunc a</a:t>
            </a:r>
          </a:p>
        </p:txBody>
      </p:sp>
      <p:sp>
        <p:nvSpPr>
          <p:cNvPr id="2" name="Footer Placeholder 1">
            <a:extLst>
              <a:ext uri="{FF2B5EF4-FFF2-40B4-BE49-F238E27FC236}">
                <a16:creationId xmlns:a16="http://schemas.microsoft.com/office/drawing/2014/main" id="{5483E2DD-4F96-4CE8-A9FE-FD5DF44C4CAC}"/>
              </a:ext>
            </a:extLst>
          </p:cNvPr>
          <p:cNvSpPr>
            <a:spLocks noGrp="1"/>
          </p:cNvSpPr>
          <p:nvPr>
            <p:ph type="ftr" sz="quarter" idx="16"/>
          </p:nvPr>
        </p:nvSpPr>
        <p:spPr/>
        <p:txBody>
          <a:bodyPr/>
          <a:lstStyle/>
          <a:p>
            <a:r>
              <a:rPr lang="en-US" dirty="0"/>
              <a:t>Add a Footer</a:t>
            </a:r>
          </a:p>
        </p:txBody>
      </p:sp>
      <p:sp>
        <p:nvSpPr>
          <p:cNvPr id="16" name="Slide Number Placeholder 15">
            <a:extLst>
              <a:ext uri="{FF2B5EF4-FFF2-40B4-BE49-F238E27FC236}">
                <a16:creationId xmlns:a16="http://schemas.microsoft.com/office/drawing/2014/main" id="{7EF05482-0999-42B8-A27E-59AAA26FB58E}"/>
              </a:ext>
            </a:extLst>
          </p:cNvPr>
          <p:cNvSpPr>
            <a:spLocks noGrp="1"/>
          </p:cNvSpPr>
          <p:nvPr>
            <p:ph type="sldNum" sz="quarter" idx="17"/>
          </p:nvPr>
        </p:nvSpPr>
        <p:spPr/>
        <p:txBody>
          <a:bodyPr/>
          <a:lstStyle/>
          <a:p>
            <a:fld id="{8C2E478F-E849-4A8C-AF1F-CBCC78A7CBFA}" type="slidenum">
              <a:rPr lang="en-US" smtClean="0"/>
              <a:pPr/>
              <a:t>13</a:t>
            </a:fld>
            <a:endParaRPr lang="en-US" dirty="0"/>
          </a:p>
        </p:txBody>
      </p:sp>
      <p:sp>
        <p:nvSpPr>
          <p:cNvPr id="15" name="Title 14" hidden="1">
            <a:extLst>
              <a:ext uri="{FF2B5EF4-FFF2-40B4-BE49-F238E27FC236}">
                <a16:creationId xmlns:a16="http://schemas.microsoft.com/office/drawing/2014/main" id="{A9B3BD41-12E6-4E88-8CE4-3A496CEA28A3}"/>
              </a:ext>
            </a:extLst>
          </p:cNvPr>
          <p:cNvSpPr>
            <a:spLocks noGrp="1"/>
          </p:cNvSpPr>
          <p:nvPr>
            <p:ph type="title"/>
          </p:nvPr>
        </p:nvSpPr>
        <p:spPr/>
        <p:txBody>
          <a:bodyPr/>
          <a:lstStyle/>
          <a:p>
            <a:r>
              <a:rPr lang="en-US" dirty="0"/>
              <a:t>Title</a:t>
            </a:r>
          </a:p>
        </p:txBody>
      </p:sp>
    </p:spTree>
    <p:extLst>
      <p:ext uri="{BB962C8B-B14F-4D97-AF65-F5344CB8AC3E}">
        <p14:creationId xmlns:p14="http://schemas.microsoft.com/office/powerpoint/2010/main" val="3174381467"/>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a16="http://schemas.microsoft.com/office/drawing/2014/main" id="{ED2DC372-F50D-4241-956F-88217652F919}"/>
              </a:ext>
            </a:extLst>
          </p:cNvPr>
          <p:cNvPicPr>
            <a:picLocks noGrp="1" noChangeAspect="1"/>
          </p:cNvPicPr>
          <p:nvPr>
            <p:ph type="pic" sz="quarter" idx="15"/>
          </p:nvPr>
        </p:nvPicPr>
        <p:blipFill>
          <a:blip r:embed="rId3">
            <a:extLst>
              <a:ext uri="{BEBA8EAE-BF5A-486C-A8C5-ECC9F3942E4B}">
                <a14:imgProps xmlns:a14="http://schemas.microsoft.com/office/drawing/2010/main">
                  <a14:imgLayer r:embed="rId4">
                    <a14:imgEffect>
                      <a14:brightnessContrast bright="-33000"/>
                    </a14:imgEffect>
                  </a14:imgLayer>
                </a14:imgProps>
              </a:ext>
              <a:ext uri="{28A0092B-C50C-407E-A947-70E740481C1C}">
                <a14:useLocalDpi xmlns:a14="http://schemas.microsoft.com/office/drawing/2010/main" val="0"/>
              </a:ext>
            </a:extLst>
          </a:blip>
          <a:srcRect/>
          <a:stretch>
            <a:fillRect/>
          </a:stretch>
        </p:blipFill>
        <p:spPr>
          <a:xfrm>
            <a:off x="-71016" y="-24572"/>
            <a:ext cx="12263015" cy="6858000"/>
          </a:xfrm>
        </p:spPr>
      </p:pic>
      <p:grpSp>
        <p:nvGrpSpPr>
          <p:cNvPr id="12" name="Group 11">
            <a:extLst>
              <a:ext uri="{FF2B5EF4-FFF2-40B4-BE49-F238E27FC236}">
                <a16:creationId xmlns:a16="http://schemas.microsoft.com/office/drawing/2014/main" id="{1101DF86-6B00-49D3-9EFB-456055F79899}"/>
              </a:ext>
              <a:ext uri="{C183D7F6-B498-43B3-948B-1728B52AA6E4}">
                <adec:decorative xmlns:adec="http://schemas.microsoft.com/office/drawing/2017/decorative" xmlns="" val="1"/>
              </a:ext>
            </a:extLst>
          </p:cNvPr>
          <p:cNvGrpSpPr/>
          <p:nvPr/>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551A06BE-4DC9-42C3-9272-4EF3E833D5F5}"/>
                </a:ext>
                <a:ext uri="{C183D7F6-B498-43B3-948B-1728B52AA6E4}">
                  <adec:decorative xmlns:adec="http://schemas.microsoft.com/office/drawing/2017/decorative" xmlns="" val="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a:extLst>
                <a:ext uri="{FF2B5EF4-FFF2-40B4-BE49-F238E27FC236}">
                  <a16:creationId xmlns:a16="http://schemas.microsoft.com/office/drawing/2014/main" id="{42A4A83C-0C6B-4A7C-B582-33988B027F16}"/>
                </a:ext>
                <a:ext uri="{C183D7F6-B498-43B3-948B-1728B52AA6E4}">
                  <adec:decorative xmlns:adec="http://schemas.microsoft.com/office/drawing/2017/decorative" xmlns="" val="1"/>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6568F216-4DE5-421A-A222-041B654BB87E}"/>
                </a:ext>
                <a:ext uri="{C183D7F6-B498-43B3-948B-1728B52AA6E4}">
                  <adec:decorative xmlns:adec="http://schemas.microsoft.com/office/drawing/2017/decorative" xmlns="" val="1"/>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4" name="Title 3">
            <a:extLst>
              <a:ext uri="{FF2B5EF4-FFF2-40B4-BE49-F238E27FC236}">
                <a16:creationId xmlns:a16="http://schemas.microsoft.com/office/drawing/2014/main" id="{9C2EEB1E-E5B2-44FA-8D26-4D510438DDB9}"/>
              </a:ext>
            </a:extLst>
          </p:cNvPr>
          <p:cNvSpPr>
            <a:spLocks noGrp="1"/>
          </p:cNvSpPr>
          <p:nvPr>
            <p:ph type="title"/>
          </p:nvPr>
        </p:nvSpPr>
        <p:spPr>
          <a:xfrm>
            <a:off x="4506095" y="2507633"/>
            <a:ext cx="4351911" cy="1769608"/>
          </a:xfrm>
        </p:spPr>
        <p:txBody>
          <a:bodyPr>
            <a:normAutofit/>
          </a:bodyPr>
          <a:lstStyle/>
          <a:p>
            <a:r>
              <a:rPr lang="en-US" dirty="0" smtClean="0"/>
              <a:t>Team Work</a:t>
            </a:r>
            <a:endParaRPr lang="en-US" dirty="0">
              <a:solidFill>
                <a:schemeClr val="bg1"/>
              </a:solidFill>
            </a:endParaRPr>
          </a:p>
        </p:txBody>
      </p:sp>
      <p:sp>
        <p:nvSpPr>
          <p:cNvPr id="19" name="Text Placeholder 2">
            <a:extLst>
              <a:ext uri="{FF2B5EF4-FFF2-40B4-BE49-F238E27FC236}">
                <a16:creationId xmlns:a16="http://schemas.microsoft.com/office/drawing/2014/main" id="{2F2E0D99-FB22-4130-AAF1-73D2822A328F}"/>
              </a:ext>
            </a:extLst>
          </p:cNvPr>
          <p:cNvSpPr txBox="1">
            <a:spLocks/>
          </p:cNvSpPr>
          <p:nvPr/>
        </p:nvSpPr>
        <p:spPr>
          <a:xfrm>
            <a:off x="4506095" y="4127455"/>
            <a:ext cx="4351912" cy="296437"/>
          </a:xfrm>
          <a:prstGeom prst="rect">
            <a:avLst/>
          </a:prstGeom>
        </p:spPr>
        <p:txBody>
          <a:bodyPr lIns="0" rIns="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spc="6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dirty="0" smtClean="0"/>
              <a:t>How </a:t>
            </a:r>
            <a:r>
              <a:rPr lang="en-US" b="1" dirty="0" smtClean="0"/>
              <a:t>W</a:t>
            </a:r>
            <a:r>
              <a:rPr lang="en-US" b="1" dirty="0"/>
              <a:t>E</a:t>
            </a:r>
            <a:r>
              <a:rPr lang="en-US" dirty="0" smtClean="0"/>
              <a:t> will do It</a:t>
            </a:r>
          </a:p>
        </p:txBody>
      </p:sp>
      <p:sp>
        <p:nvSpPr>
          <p:cNvPr id="8" name="Footer Placeholder 7">
            <a:extLst>
              <a:ext uri="{FF2B5EF4-FFF2-40B4-BE49-F238E27FC236}">
                <a16:creationId xmlns:a16="http://schemas.microsoft.com/office/drawing/2014/main" id="{B534C07A-363B-4948-8546-2503B45830DC}"/>
              </a:ext>
            </a:extLst>
          </p:cNvPr>
          <p:cNvSpPr>
            <a:spLocks noGrp="1"/>
          </p:cNvSpPr>
          <p:nvPr>
            <p:ph type="ftr" sz="quarter" idx="16"/>
          </p:nvPr>
        </p:nvSpPr>
        <p:spPr/>
        <p:txBody>
          <a:bodyPr/>
          <a:lstStyle/>
          <a:p>
            <a:r>
              <a:rPr lang="en-US" dirty="0"/>
              <a:t>Add a Footer</a:t>
            </a:r>
          </a:p>
        </p:txBody>
      </p:sp>
      <p:sp>
        <p:nvSpPr>
          <p:cNvPr id="17" name="Rectangle: Single Corner Snipped 16" descr="Footer accent box">
            <a:extLst>
              <a:ext uri="{FF2B5EF4-FFF2-40B4-BE49-F238E27FC236}">
                <a16:creationId xmlns:a16="http://schemas.microsoft.com/office/drawing/2014/main" id="{D3377F02-85FB-4FAC-AC31-CF6E323FFE3E}"/>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 name="Slide Number Placeholder 5">
            <a:extLst>
              <a:ext uri="{FF2B5EF4-FFF2-40B4-BE49-F238E27FC236}">
                <a16:creationId xmlns:a16="http://schemas.microsoft.com/office/drawing/2014/main" id="{9B86A7AA-7991-4038-A5AB-6D5D751095C7}"/>
              </a:ext>
            </a:extLst>
          </p:cNvPr>
          <p:cNvSpPr>
            <a:spLocks noGrp="1"/>
          </p:cNvSpPr>
          <p:nvPr>
            <p:ph type="sldNum" sz="quarter" idx="17"/>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14</a:t>
            </a:fld>
            <a:endParaRPr lang="en-US" dirty="0"/>
          </a:p>
        </p:txBody>
      </p:sp>
    </p:spTree>
    <p:extLst>
      <p:ext uri="{BB962C8B-B14F-4D97-AF65-F5344CB8AC3E}">
        <p14:creationId xmlns:p14="http://schemas.microsoft.com/office/powerpoint/2010/main" val="1862398149"/>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p:txBody>
          <a:bodyPr/>
          <a:lstStyle/>
          <a:p>
            <a:r>
              <a:rPr lang="en-US" dirty="0" err="1" smtClean="0"/>
              <a:t>TeamWork</a:t>
            </a:r>
            <a:endParaRPr lang="en-US" dirty="0"/>
          </a:p>
        </p:txBody>
      </p:sp>
      <p:sp>
        <p:nvSpPr>
          <p:cNvPr id="8" name="Text Placeholder 7">
            <a:extLst>
              <a:ext uri="{FF2B5EF4-FFF2-40B4-BE49-F238E27FC236}">
                <a16:creationId xmlns:a16="http://schemas.microsoft.com/office/drawing/2014/main" id="{E79DECD2-B85E-4CB3-BBFB-C64131454B65}"/>
              </a:ext>
            </a:extLst>
          </p:cNvPr>
          <p:cNvSpPr>
            <a:spLocks noGrp="1"/>
          </p:cNvSpPr>
          <p:nvPr>
            <p:ph type="body" sz="half" idx="2"/>
          </p:nvPr>
        </p:nvSpPr>
        <p:spPr/>
        <p:txBody>
          <a:bodyPr/>
          <a:lstStyle/>
          <a:p>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 Quisque et orci purus. Proin dolor mi, ultrices sit amet ipsum placerat, congue mattis turpis. Donec vestibulum eros eget mauris dignissim, ut ultricies dolor viverra. </a:t>
            </a:r>
          </a:p>
          <a:p>
            <a:endParaRPr lang="en-US" dirty="0"/>
          </a:p>
        </p:txBody>
      </p:sp>
      <p:pic>
        <p:nvPicPr>
          <p:cNvPr id="5" name="Picture Placeholder 4" descr="Two Buildings" title="Two Buildings">
            <a:extLst>
              <a:ext uri="{FF2B5EF4-FFF2-40B4-BE49-F238E27FC236}">
                <a16:creationId xmlns:a16="http://schemas.microsoft.com/office/drawing/2014/main" id="{9EF82849-1FFF-4EE2-B6A4-C19B8A083067}"/>
              </a:ext>
            </a:extLst>
          </p:cNvPr>
          <p:cNvPicPr>
            <a:picLocks noGrp="1" noChangeAspect="1"/>
          </p:cNvPicPr>
          <p:nvPr>
            <p:ph type="pic" idx="1"/>
          </p:nvPr>
        </p:nvPicPr>
        <p:blipFill>
          <a:blip r:embed="rId3">
            <a:extLst>
              <a:ext uri="{BEBA8EAE-BF5A-486C-A8C5-ECC9F3942E4B}">
                <a14:imgProps xmlns:a14="http://schemas.microsoft.com/office/drawing/2010/main">
                  <a14:imgLayer r:embed="rId4">
                    <a14:imgEffect>
                      <a14:brightnessContrast bright="-29000" contrast="24000"/>
                    </a14:imgEffect>
                  </a14:imgLayer>
                </a14:imgProps>
              </a:ext>
              <a:ext uri="{28A0092B-C50C-407E-A947-70E740481C1C}">
                <a14:useLocalDpi xmlns:a14="http://schemas.microsoft.com/office/drawing/2010/main" val="0"/>
              </a:ext>
            </a:extLst>
          </a:blip>
          <a:srcRect/>
          <a:stretch>
            <a:fillRect/>
          </a:stretch>
        </p:blipFill>
        <p:spPr/>
      </p:pic>
      <p:sp>
        <p:nvSpPr>
          <p:cNvPr id="2" name="Footer Placeholder 1">
            <a:extLst>
              <a:ext uri="{FF2B5EF4-FFF2-40B4-BE49-F238E27FC236}">
                <a16:creationId xmlns:a16="http://schemas.microsoft.com/office/drawing/2014/main" id="{F17BB2B3-BB1E-4588-97D3-522970C829A4}"/>
              </a:ext>
            </a:extLst>
          </p:cNvPr>
          <p:cNvSpPr>
            <a:spLocks noGrp="1"/>
          </p:cNvSpPr>
          <p:nvPr>
            <p:ph type="ftr" sz="quarter" idx="14"/>
          </p:nvPr>
        </p:nvSpPr>
        <p:spPr/>
        <p:txBody>
          <a:bodyPr/>
          <a:lstStyle/>
          <a:p>
            <a:r>
              <a:rPr lang="en-US" dirty="0"/>
              <a:t>Add a Footer</a:t>
            </a:r>
          </a:p>
        </p:txBody>
      </p:sp>
      <p:sp>
        <p:nvSpPr>
          <p:cNvPr id="10" name="Rectangle: Single Corner Snipped 9" descr="Footer accent box">
            <a:extLst>
              <a:ext uri="{FF2B5EF4-FFF2-40B4-BE49-F238E27FC236}">
                <a16:creationId xmlns:a16="http://schemas.microsoft.com/office/drawing/2014/main" id="{CDA9F8EC-2836-4D7A-8BB2-6D1C849515C1}"/>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Slide Number Placeholder 2">
            <a:extLst>
              <a:ext uri="{FF2B5EF4-FFF2-40B4-BE49-F238E27FC236}">
                <a16:creationId xmlns:a16="http://schemas.microsoft.com/office/drawing/2014/main" id="{C25E833F-FD8B-46E5-BD16-A82D3EDA8554}"/>
              </a:ext>
            </a:extLst>
          </p:cNvPr>
          <p:cNvSpPr>
            <a:spLocks noGrp="1"/>
          </p:cNvSpPr>
          <p:nvPr>
            <p:ph type="sldNum" sz="quarter" idx="15"/>
          </p:nvPr>
        </p:nvSpPr>
        <p:spPr/>
        <p:txBody>
          <a:bodyPr/>
          <a:lstStyle/>
          <a:p>
            <a:fld id="{8C2E478F-E849-4A8C-AF1F-CBCC78A7CBFA}" type="slidenum">
              <a:rPr lang="en-US" smtClean="0"/>
              <a:pPr/>
              <a:t>15</a:t>
            </a:fld>
            <a:endParaRPr lang="en-US" dirty="0"/>
          </a:p>
        </p:txBody>
      </p:sp>
    </p:spTree>
    <p:extLst>
      <p:ext uri="{BB962C8B-B14F-4D97-AF65-F5344CB8AC3E}">
        <p14:creationId xmlns:p14="http://schemas.microsoft.com/office/powerpoint/2010/main" val="2439007759"/>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a16="http://schemas.microsoft.com/office/drawing/2014/main" id="{ED2DC372-F50D-4241-956F-88217652F919}"/>
              </a:ext>
            </a:extLst>
          </p:cNvPr>
          <p:cNvPicPr>
            <a:picLocks noGrp="1" noChangeAspect="1"/>
          </p:cNvPicPr>
          <p:nvPr>
            <p:ph type="pic" sz="quarter" idx="15"/>
          </p:nvPr>
        </p:nvPicPr>
        <p:blipFill>
          <a:blip r:embed="rId3">
            <a:extLst>
              <a:ext uri="{BEBA8EAE-BF5A-486C-A8C5-ECC9F3942E4B}">
                <a14:imgProps xmlns:a14="http://schemas.microsoft.com/office/drawing/2010/main">
                  <a14:imgLayer r:embed="rId4">
                    <a14:imgEffect>
                      <a14:brightnessContrast bright="-33000"/>
                    </a14:imgEffect>
                  </a14:imgLayer>
                </a14:imgProps>
              </a:ext>
              <a:ext uri="{28A0092B-C50C-407E-A947-70E740481C1C}">
                <a14:useLocalDpi xmlns:a14="http://schemas.microsoft.com/office/drawing/2010/main" val="0"/>
              </a:ext>
            </a:extLst>
          </a:blip>
          <a:srcRect/>
          <a:stretch>
            <a:fillRect/>
          </a:stretch>
        </p:blipFill>
        <p:spPr>
          <a:xfrm>
            <a:off x="-71016" y="-24572"/>
            <a:ext cx="12263015" cy="6858000"/>
          </a:xfrm>
        </p:spPr>
      </p:pic>
      <p:grpSp>
        <p:nvGrpSpPr>
          <p:cNvPr id="12" name="Group 11">
            <a:extLst>
              <a:ext uri="{FF2B5EF4-FFF2-40B4-BE49-F238E27FC236}">
                <a16:creationId xmlns:a16="http://schemas.microsoft.com/office/drawing/2014/main" id="{1101DF86-6B00-49D3-9EFB-456055F79899}"/>
              </a:ext>
              <a:ext uri="{C183D7F6-B498-43B3-948B-1728B52AA6E4}">
                <adec:decorative xmlns:adec="http://schemas.microsoft.com/office/drawing/2017/decorative" xmlns="" val="1"/>
              </a:ext>
            </a:extLst>
          </p:cNvPr>
          <p:cNvGrpSpPr/>
          <p:nvPr/>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551A06BE-4DC9-42C3-9272-4EF3E833D5F5}"/>
                </a:ext>
                <a:ext uri="{C183D7F6-B498-43B3-948B-1728B52AA6E4}">
                  <adec:decorative xmlns:adec="http://schemas.microsoft.com/office/drawing/2017/decorative" xmlns="" val="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a:extLst>
                <a:ext uri="{FF2B5EF4-FFF2-40B4-BE49-F238E27FC236}">
                  <a16:creationId xmlns:a16="http://schemas.microsoft.com/office/drawing/2014/main" id="{42A4A83C-0C6B-4A7C-B582-33988B027F16}"/>
                </a:ext>
                <a:ext uri="{C183D7F6-B498-43B3-948B-1728B52AA6E4}">
                  <adec:decorative xmlns:adec="http://schemas.microsoft.com/office/drawing/2017/decorative" xmlns="" val="1"/>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6568F216-4DE5-421A-A222-041B654BB87E}"/>
                </a:ext>
                <a:ext uri="{C183D7F6-B498-43B3-948B-1728B52AA6E4}">
                  <adec:decorative xmlns:adec="http://schemas.microsoft.com/office/drawing/2017/decorative" xmlns="" val="1"/>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4" name="Title 3">
            <a:extLst>
              <a:ext uri="{FF2B5EF4-FFF2-40B4-BE49-F238E27FC236}">
                <a16:creationId xmlns:a16="http://schemas.microsoft.com/office/drawing/2014/main" id="{9C2EEB1E-E5B2-44FA-8D26-4D510438DDB9}"/>
              </a:ext>
            </a:extLst>
          </p:cNvPr>
          <p:cNvSpPr>
            <a:spLocks noGrp="1"/>
          </p:cNvSpPr>
          <p:nvPr>
            <p:ph type="title"/>
          </p:nvPr>
        </p:nvSpPr>
        <p:spPr>
          <a:xfrm>
            <a:off x="4506095" y="2507633"/>
            <a:ext cx="4351911" cy="1769608"/>
          </a:xfrm>
        </p:spPr>
        <p:txBody>
          <a:bodyPr>
            <a:normAutofit/>
          </a:bodyPr>
          <a:lstStyle/>
          <a:p>
            <a:r>
              <a:rPr lang="en-US" dirty="0" smtClean="0"/>
              <a:t>Questions.</a:t>
            </a:r>
            <a:endParaRPr lang="en-US" dirty="0">
              <a:solidFill>
                <a:schemeClr val="bg1"/>
              </a:solidFill>
            </a:endParaRPr>
          </a:p>
        </p:txBody>
      </p:sp>
      <p:sp>
        <p:nvSpPr>
          <p:cNvPr id="19" name="Text Placeholder 2">
            <a:extLst>
              <a:ext uri="{FF2B5EF4-FFF2-40B4-BE49-F238E27FC236}">
                <a16:creationId xmlns:a16="http://schemas.microsoft.com/office/drawing/2014/main" id="{2F2E0D99-FB22-4130-AAF1-73D2822A328F}"/>
              </a:ext>
            </a:extLst>
          </p:cNvPr>
          <p:cNvSpPr txBox="1">
            <a:spLocks/>
          </p:cNvSpPr>
          <p:nvPr/>
        </p:nvSpPr>
        <p:spPr>
          <a:xfrm>
            <a:off x="4506095" y="4127455"/>
            <a:ext cx="4351912" cy="296437"/>
          </a:xfrm>
          <a:prstGeom prst="rect">
            <a:avLst/>
          </a:prstGeom>
        </p:spPr>
        <p:txBody>
          <a:bodyPr lIns="0" rIns="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spc="6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dirty="0" smtClean="0"/>
              <a:t>Answers?</a:t>
            </a:r>
            <a:endParaRPr lang="en-US" dirty="0" smtClean="0"/>
          </a:p>
        </p:txBody>
      </p:sp>
      <p:sp>
        <p:nvSpPr>
          <p:cNvPr id="8" name="Footer Placeholder 7">
            <a:extLst>
              <a:ext uri="{FF2B5EF4-FFF2-40B4-BE49-F238E27FC236}">
                <a16:creationId xmlns:a16="http://schemas.microsoft.com/office/drawing/2014/main" id="{B534C07A-363B-4948-8546-2503B45830DC}"/>
              </a:ext>
            </a:extLst>
          </p:cNvPr>
          <p:cNvSpPr>
            <a:spLocks noGrp="1"/>
          </p:cNvSpPr>
          <p:nvPr>
            <p:ph type="ftr" sz="quarter" idx="16"/>
          </p:nvPr>
        </p:nvSpPr>
        <p:spPr/>
        <p:txBody>
          <a:bodyPr/>
          <a:lstStyle/>
          <a:p>
            <a:r>
              <a:rPr lang="en-US" dirty="0"/>
              <a:t>Add a Footer</a:t>
            </a:r>
          </a:p>
        </p:txBody>
      </p:sp>
      <p:sp>
        <p:nvSpPr>
          <p:cNvPr id="17" name="Rectangle: Single Corner Snipped 16" descr="Footer accent box">
            <a:extLst>
              <a:ext uri="{FF2B5EF4-FFF2-40B4-BE49-F238E27FC236}">
                <a16:creationId xmlns:a16="http://schemas.microsoft.com/office/drawing/2014/main" id="{D3377F02-85FB-4FAC-AC31-CF6E323FFE3E}"/>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 name="Slide Number Placeholder 5">
            <a:extLst>
              <a:ext uri="{FF2B5EF4-FFF2-40B4-BE49-F238E27FC236}">
                <a16:creationId xmlns:a16="http://schemas.microsoft.com/office/drawing/2014/main" id="{9B86A7AA-7991-4038-A5AB-6D5D751095C7}"/>
              </a:ext>
            </a:extLst>
          </p:cNvPr>
          <p:cNvSpPr>
            <a:spLocks noGrp="1"/>
          </p:cNvSpPr>
          <p:nvPr>
            <p:ph type="sldNum" sz="quarter" idx="17"/>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16</a:t>
            </a:fld>
            <a:endParaRPr lang="en-US" dirty="0"/>
          </a:p>
        </p:txBody>
      </p:sp>
    </p:spTree>
    <p:extLst>
      <p:ext uri="{BB962C8B-B14F-4D97-AF65-F5344CB8AC3E}">
        <p14:creationId xmlns:p14="http://schemas.microsoft.com/office/powerpoint/2010/main" val="132697181"/>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Triangular design ceiling">
            <a:extLst>
              <a:ext uri="{FF2B5EF4-FFF2-40B4-BE49-F238E27FC236}">
                <a16:creationId xmlns:a16="http://schemas.microsoft.com/office/drawing/2014/main" id="{ECE6809B-9586-4FFC-9D20-26C51CA9653B}"/>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35" name="Rectangle 34">
            <a:extLst>
              <a:ext uri="{FF2B5EF4-FFF2-40B4-BE49-F238E27FC236}">
                <a16:creationId xmlns:a16="http://schemas.microsoft.com/office/drawing/2014/main" id="{B6C8E487-ADDC-4F1B-A30A-BAABB4998F49}"/>
              </a:ext>
              <a:ext uri="{C183D7F6-B498-43B3-948B-1728B52AA6E4}">
                <adec:decorative xmlns:adec="http://schemas.microsoft.com/office/drawing/2017/decorative" xmlns="" val="1"/>
              </a:ext>
            </a:extLst>
          </p:cNvPr>
          <p:cNvSpPr/>
          <p:nvPr/>
        </p:nvSpPr>
        <p:spPr>
          <a:xfrm>
            <a:off x="-35508" y="20298"/>
            <a:ext cx="12192000" cy="6858000"/>
          </a:xfrm>
          <a:prstGeom prst="rect">
            <a:avLst/>
          </a:prstGeom>
          <a:solidFill>
            <a:srgbClr val="2F334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xmlns=""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 uri="{C183D7F6-B498-43B3-948B-1728B52AA6E4}">
                  <adec:decorative xmlns:adec="http://schemas.microsoft.com/office/drawing/2017/decorative" xmlns="" val="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CBF662F-A198-4AD3-8EBC-0EC9A52B2994}"/>
                </a:ext>
                <a:ext uri="{C183D7F6-B498-43B3-948B-1728B52AA6E4}">
                  <adec:decorative xmlns:adec="http://schemas.microsoft.com/office/drawing/2017/decorative" xmlns="" val="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 uri="{C183D7F6-B498-43B3-948B-1728B52AA6E4}">
                  <adec:decorative xmlns:adec="http://schemas.microsoft.com/office/drawing/2017/decorative" xmlns="" val="1"/>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p:txBody>
          <a:bodyPr anchor="ctr"/>
          <a:lstStyle/>
          <a:p>
            <a:r>
              <a:rPr lang="en-US" dirty="0"/>
              <a:t>THANK YOU</a:t>
            </a:r>
          </a:p>
        </p:txBody>
      </p:sp>
      <p:sp>
        <p:nvSpPr>
          <p:cNvPr id="10" name="Subtitle 9">
            <a:extLst>
              <a:ext uri="{FF2B5EF4-FFF2-40B4-BE49-F238E27FC236}">
                <a16:creationId xmlns:a16="http://schemas.microsoft.com/office/drawing/2014/main" id="{3E9BAE4F-16CE-4F5D-9BC7-2CB992790F2F}"/>
              </a:ext>
            </a:extLst>
          </p:cNvPr>
          <p:cNvSpPr>
            <a:spLocks noGrp="1"/>
          </p:cNvSpPr>
          <p:nvPr>
            <p:ph type="subTitle" idx="1"/>
          </p:nvPr>
        </p:nvSpPr>
        <p:spPr/>
        <p:txBody>
          <a:bodyPr/>
          <a:lstStyle/>
          <a:p>
            <a:r>
              <a:rPr lang="en-US" dirty="0" smtClean="0"/>
              <a:t>Spring 2020 Capstone Project</a:t>
            </a:r>
            <a:endParaRPr lang="en-US" dirty="0"/>
          </a:p>
        </p:txBody>
      </p:sp>
      <p:sp>
        <p:nvSpPr>
          <p:cNvPr id="2" name="Footer Placeholder 1">
            <a:extLst>
              <a:ext uri="{FF2B5EF4-FFF2-40B4-BE49-F238E27FC236}">
                <a16:creationId xmlns:a16="http://schemas.microsoft.com/office/drawing/2014/main" id="{9FE3A4F2-29CE-4C57-A172-6A0D63EFD700}"/>
              </a:ext>
            </a:extLst>
          </p:cNvPr>
          <p:cNvSpPr>
            <a:spLocks noGrp="1"/>
          </p:cNvSpPr>
          <p:nvPr>
            <p:ph type="ftr" sz="quarter" idx="4294967295"/>
          </p:nvPr>
        </p:nvSpPr>
        <p:spPr>
          <a:xfrm>
            <a:off x="595884" y="6468303"/>
            <a:ext cx="4114800" cy="365125"/>
          </a:xfrm>
        </p:spPr>
        <p:txBody>
          <a:bodyPr/>
          <a:lstStyle/>
          <a:p>
            <a:r>
              <a:rPr lang="en-US" dirty="0"/>
              <a:t>Add a Footer</a:t>
            </a:r>
          </a:p>
        </p:txBody>
      </p:sp>
      <p:sp>
        <p:nvSpPr>
          <p:cNvPr id="25" name="Rectangle: Single Corner Snipped 24" descr="Footer accent box">
            <a:extLst>
              <a:ext uri="{FF2B5EF4-FFF2-40B4-BE49-F238E27FC236}">
                <a16:creationId xmlns:a16="http://schemas.microsoft.com/office/drawing/2014/main" id="{ADA66B68-D364-4C11-9AA9-052CEAC914E1}"/>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6" name="Slide Number Placeholder 5">
            <a:extLst>
              <a:ext uri="{FF2B5EF4-FFF2-40B4-BE49-F238E27FC236}">
                <a16:creationId xmlns:a16="http://schemas.microsoft.com/office/drawing/2014/main" id="{7B17F9E2-0E31-4010-80D8-F343F24E6E14}"/>
              </a:ext>
            </a:extLst>
          </p:cNvPr>
          <p:cNvSpPr>
            <a:spLocks noGrp="1"/>
          </p:cNvSpPr>
          <p:nvPr>
            <p:ph type="sldNum" sz="quarter" idx="4294967295"/>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17</a:t>
            </a:fld>
            <a:endParaRPr lang="en-US" dirty="0"/>
          </a:p>
        </p:txBody>
      </p:sp>
    </p:spTree>
    <p:extLst>
      <p:ext uri="{BB962C8B-B14F-4D97-AF65-F5344CB8AC3E}">
        <p14:creationId xmlns:p14="http://schemas.microsoft.com/office/powerpoint/2010/main" val="207078912"/>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a16="http://schemas.microsoft.com/office/drawing/2014/main" id="{ED2DC372-F50D-4241-956F-88217652F919}"/>
              </a:ext>
            </a:extLst>
          </p:cNvPr>
          <p:cNvPicPr>
            <a:picLocks noGrp="1" noChangeAspect="1"/>
          </p:cNvPicPr>
          <p:nvPr>
            <p:ph type="pic" sz="quarter" idx="15"/>
          </p:nvPr>
        </p:nvPicPr>
        <p:blipFill>
          <a:blip r:embed="rId3">
            <a:extLst>
              <a:ext uri="{BEBA8EAE-BF5A-486C-A8C5-ECC9F3942E4B}">
                <a14:imgProps xmlns:a14="http://schemas.microsoft.com/office/drawing/2010/main">
                  <a14:imgLayer r:embed="rId4">
                    <a14:imgEffect>
                      <a14:brightnessContrast bright="-33000"/>
                    </a14:imgEffect>
                  </a14:imgLayer>
                </a14:imgProps>
              </a:ext>
              <a:ext uri="{28A0092B-C50C-407E-A947-70E740481C1C}">
                <a14:useLocalDpi xmlns:a14="http://schemas.microsoft.com/office/drawing/2010/main" val="0"/>
              </a:ext>
            </a:extLst>
          </a:blip>
          <a:srcRect/>
          <a:stretch>
            <a:fillRect/>
          </a:stretch>
        </p:blipFill>
        <p:spPr/>
      </p:pic>
      <p:grpSp>
        <p:nvGrpSpPr>
          <p:cNvPr id="12" name="Group 11">
            <a:extLst>
              <a:ext uri="{FF2B5EF4-FFF2-40B4-BE49-F238E27FC236}">
                <a16:creationId xmlns:a16="http://schemas.microsoft.com/office/drawing/2014/main" id="{1101DF86-6B00-49D3-9EFB-456055F79899}"/>
              </a:ext>
              <a:ext uri="{C183D7F6-B498-43B3-948B-1728B52AA6E4}">
                <adec:decorative xmlns:adec="http://schemas.microsoft.com/office/drawing/2017/decorative" xmlns="" val="1"/>
              </a:ext>
            </a:extLst>
          </p:cNvPr>
          <p:cNvGrpSpPr/>
          <p:nvPr/>
        </p:nvGrpSpPr>
        <p:grpSpPr>
          <a:xfrm flipH="1" flipV="1">
            <a:off x="3581400" y="243925"/>
            <a:ext cx="5276606" cy="5768636"/>
            <a:chOff x="883522" y="408327"/>
            <a:chExt cx="5276606" cy="5768636"/>
          </a:xfrm>
        </p:grpSpPr>
        <p:sp>
          <p:nvSpPr>
            <p:cNvPr id="15" name="Rectangle 14">
              <a:extLst>
                <a:ext uri="{FF2B5EF4-FFF2-40B4-BE49-F238E27FC236}">
                  <a16:creationId xmlns:a16="http://schemas.microsoft.com/office/drawing/2014/main" id="{551A06BE-4DC9-42C3-9272-4EF3E833D5F5}"/>
                </a:ext>
                <a:ext uri="{C183D7F6-B498-43B3-948B-1728B52AA6E4}">
                  <adec:decorative xmlns:adec="http://schemas.microsoft.com/office/drawing/2017/decorative" xmlns="" val="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a:extLst>
                <a:ext uri="{FF2B5EF4-FFF2-40B4-BE49-F238E27FC236}">
                  <a16:creationId xmlns:a16="http://schemas.microsoft.com/office/drawing/2014/main" id="{42A4A83C-0C6B-4A7C-B582-33988B027F16}"/>
                </a:ext>
                <a:ext uri="{C183D7F6-B498-43B3-948B-1728B52AA6E4}">
                  <adec:decorative xmlns:adec="http://schemas.microsoft.com/office/drawing/2017/decorative" xmlns="" val="1"/>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6568F216-4DE5-421A-A222-041B654BB87E}"/>
                </a:ext>
                <a:ext uri="{C183D7F6-B498-43B3-948B-1728B52AA6E4}">
                  <adec:decorative xmlns:adec="http://schemas.microsoft.com/office/drawing/2017/decorative" xmlns="" val="1"/>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4" name="Title 3">
            <a:extLst>
              <a:ext uri="{FF2B5EF4-FFF2-40B4-BE49-F238E27FC236}">
                <a16:creationId xmlns:a16="http://schemas.microsoft.com/office/drawing/2014/main" id="{9C2EEB1E-E5B2-44FA-8D26-4D510438DDB9}"/>
              </a:ext>
            </a:extLst>
          </p:cNvPr>
          <p:cNvSpPr>
            <a:spLocks noGrp="1"/>
          </p:cNvSpPr>
          <p:nvPr>
            <p:ph type="title"/>
          </p:nvPr>
        </p:nvSpPr>
        <p:spPr>
          <a:xfrm>
            <a:off x="4506095" y="3100624"/>
            <a:ext cx="4351911" cy="1769608"/>
          </a:xfrm>
        </p:spPr>
        <p:txBody>
          <a:bodyPr>
            <a:normAutofit/>
          </a:bodyPr>
          <a:lstStyle/>
          <a:p>
            <a:r>
              <a:rPr lang="en-US" dirty="0" smtClean="0">
                <a:solidFill>
                  <a:schemeClr val="bg1"/>
                </a:solidFill>
              </a:rPr>
              <a:t>Who WE Are</a:t>
            </a:r>
            <a:endParaRPr lang="en-US" dirty="0">
              <a:solidFill>
                <a:schemeClr val="bg1"/>
              </a:solidFill>
            </a:endParaRPr>
          </a:p>
        </p:txBody>
      </p:sp>
      <p:sp>
        <p:nvSpPr>
          <p:cNvPr id="8" name="Footer Placeholder 7">
            <a:extLst>
              <a:ext uri="{FF2B5EF4-FFF2-40B4-BE49-F238E27FC236}">
                <a16:creationId xmlns:a16="http://schemas.microsoft.com/office/drawing/2014/main" id="{B534C07A-363B-4948-8546-2503B45830DC}"/>
              </a:ext>
            </a:extLst>
          </p:cNvPr>
          <p:cNvSpPr>
            <a:spLocks noGrp="1"/>
          </p:cNvSpPr>
          <p:nvPr>
            <p:ph type="ftr" sz="quarter" idx="16"/>
          </p:nvPr>
        </p:nvSpPr>
        <p:spPr/>
        <p:txBody>
          <a:bodyPr/>
          <a:lstStyle/>
          <a:p>
            <a:r>
              <a:rPr lang="en-US" dirty="0"/>
              <a:t>Add a Footer</a:t>
            </a:r>
          </a:p>
        </p:txBody>
      </p:sp>
      <p:sp>
        <p:nvSpPr>
          <p:cNvPr id="17" name="Rectangle: Single Corner Snipped 16" descr="Footer accent box">
            <a:extLst>
              <a:ext uri="{FF2B5EF4-FFF2-40B4-BE49-F238E27FC236}">
                <a16:creationId xmlns:a16="http://schemas.microsoft.com/office/drawing/2014/main" id="{D3377F02-85FB-4FAC-AC31-CF6E323FFE3E}"/>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 name="Slide Number Placeholder 5">
            <a:extLst>
              <a:ext uri="{FF2B5EF4-FFF2-40B4-BE49-F238E27FC236}">
                <a16:creationId xmlns:a16="http://schemas.microsoft.com/office/drawing/2014/main" id="{9B86A7AA-7991-4038-A5AB-6D5D751095C7}"/>
              </a:ext>
            </a:extLst>
          </p:cNvPr>
          <p:cNvSpPr>
            <a:spLocks noGrp="1"/>
          </p:cNvSpPr>
          <p:nvPr>
            <p:ph type="sldNum" sz="quarter" idx="17"/>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2</a:t>
            </a:fld>
            <a:endParaRPr lang="en-US" dirty="0"/>
          </a:p>
        </p:txBody>
      </p:sp>
    </p:spTree>
    <p:extLst>
      <p:ext uri="{BB962C8B-B14F-4D97-AF65-F5344CB8AC3E}">
        <p14:creationId xmlns:p14="http://schemas.microsoft.com/office/powerpoint/2010/main" val="4236326864"/>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DF153A6-0E4B-417F-85BB-FD8402B100BD}"/>
              </a:ext>
            </a:extLst>
          </p:cNvPr>
          <p:cNvSpPr>
            <a:spLocks noGrp="1"/>
          </p:cNvSpPr>
          <p:nvPr>
            <p:ph sz="half" idx="2"/>
          </p:nvPr>
        </p:nvSpPr>
        <p:spPr/>
        <p:txBody>
          <a:bodyPr/>
          <a:lstStyle/>
          <a:p>
            <a:r>
              <a:rPr lang="en-US" dirty="0" smtClean="0"/>
              <a:t>Ethan </a:t>
            </a:r>
            <a:r>
              <a:rPr lang="en-US" dirty="0" err="1" smtClean="0"/>
              <a:t>Treece</a:t>
            </a:r>
            <a:endParaRPr lang="en-US" dirty="0" smtClean="0"/>
          </a:p>
          <a:p>
            <a:pPr lvl="1"/>
            <a:r>
              <a:rPr lang="en-US" dirty="0" smtClean="0"/>
              <a:t>Computer Information Science</a:t>
            </a:r>
          </a:p>
          <a:p>
            <a:pPr lvl="1"/>
            <a:r>
              <a:rPr lang="en-US" dirty="0" smtClean="0"/>
              <a:t>May 2020</a:t>
            </a:r>
            <a:endParaRPr lang="en-US" dirty="0"/>
          </a:p>
          <a:p>
            <a:r>
              <a:rPr lang="en-US" dirty="0" smtClean="0"/>
              <a:t>Nick Schneider</a:t>
            </a:r>
            <a:endParaRPr lang="en-US" dirty="0"/>
          </a:p>
          <a:p>
            <a:pPr lvl="1"/>
            <a:r>
              <a:rPr lang="en-US" dirty="0"/>
              <a:t>Computer Information Science</a:t>
            </a:r>
          </a:p>
          <a:p>
            <a:pPr lvl="1"/>
            <a:r>
              <a:rPr lang="en-US" dirty="0"/>
              <a:t>May 2020</a:t>
            </a:r>
            <a:endParaRPr lang="en-US" dirty="0"/>
          </a:p>
        </p:txBody>
      </p:sp>
      <p:pic>
        <p:nvPicPr>
          <p:cNvPr id="9" name="Picture Placeholder 8" descr="Two Buildings" title="Two Buildings">
            <a:extLst>
              <a:ext uri="{FF2B5EF4-FFF2-40B4-BE49-F238E27FC236}">
                <a16:creationId xmlns:a16="http://schemas.microsoft.com/office/drawing/2014/main" id="{422CBBF4-EF67-4184-9603-EC435F55D084}"/>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7" name="Content Placeholder 6">
            <a:extLst>
              <a:ext uri="{FF2B5EF4-FFF2-40B4-BE49-F238E27FC236}">
                <a16:creationId xmlns:a16="http://schemas.microsoft.com/office/drawing/2014/main" id="{53DDF559-AB16-43D3-96DE-5FD6A71C1A24}"/>
              </a:ext>
            </a:extLst>
          </p:cNvPr>
          <p:cNvSpPr>
            <a:spLocks noGrp="1"/>
          </p:cNvSpPr>
          <p:nvPr>
            <p:ph sz="half" idx="14"/>
          </p:nvPr>
        </p:nvSpPr>
        <p:spPr/>
        <p:txBody>
          <a:bodyPr/>
          <a:lstStyle/>
          <a:p>
            <a:r>
              <a:rPr lang="en-US" dirty="0" smtClean="0"/>
              <a:t>David Leclerc</a:t>
            </a:r>
            <a:endParaRPr lang="en-US" dirty="0"/>
          </a:p>
          <a:p>
            <a:pPr lvl="1"/>
            <a:r>
              <a:rPr lang="en-US" dirty="0"/>
              <a:t>Computer Information Science</a:t>
            </a:r>
          </a:p>
          <a:p>
            <a:pPr lvl="1"/>
            <a:r>
              <a:rPr lang="en-US" dirty="0"/>
              <a:t>May 2020</a:t>
            </a:r>
          </a:p>
          <a:p>
            <a:r>
              <a:rPr lang="en-US" dirty="0" smtClean="0"/>
              <a:t>Koen Rogers</a:t>
            </a:r>
          </a:p>
          <a:p>
            <a:pPr lvl="1"/>
            <a:r>
              <a:rPr lang="en-US" dirty="0" smtClean="0"/>
              <a:t>Computer Information Science </a:t>
            </a:r>
          </a:p>
          <a:p>
            <a:pPr lvl="1"/>
            <a:r>
              <a:rPr lang="en-US" dirty="0" smtClean="0"/>
              <a:t>May 2020</a:t>
            </a:r>
            <a:endParaRPr lang="en-US" dirty="0"/>
          </a:p>
        </p:txBody>
      </p:sp>
      <p:sp>
        <p:nvSpPr>
          <p:cNvPr id="2" name="Footer Placeholder 1">
            <a:extLst>
              <a:ext uri="{FF2B5EF4-FFF2-40B4-BE49-F238E27FC236}">
                <a16:creationId xmlns:a16="http://schemas.microsoft.com/office/drawing/2014/main" id="{5483E2DD-4F96-4CE8-A9FE-FD5DF44C4CAC}"/>
              </a:ext>
            </a:extLst>
          </p:cNvPr>
          <p:cNvSpPr>
            <a:spLocks noGrp="1"/>
          </p:cNvSpPr>
          <p:nvPr>
            <p:ph type="ftr" sz="quarter" idx="16"/>
          </p:nvPr>
        </p:nvSpPr>
        <p:spPr/>
        <p:txBody>
          <a:bodyPr/>
          <a:lstStyle/>
          <a:p>
            <a:r>
              <a:rPr lang="en-US" dirty="0"/>
              <a:t>Add a Footer</a:t>
            </a:r>
          </a:p>
        </p:txBody>
      </p:sp>
      <p:sp>
        <p:nvSpPr>
          <p:cNvPr id="16" name="Slide Number Placeholder 15">
            <a:extLst>
              <a:ext uri="{FF2B5EF4-FFF2-40B4-BE49-F238E27FC236}">
                <a16:creationId xmlns:a16="http://schemas.microsoft.com/office/drawing/2014/main" id="{7EF05482-0999-42B8-A27E-59AAA26FB58E}"/>
              </a:ext>
            </a:extLst>
          </p:cNvPr>
          <p:cNvSpPr>
            <a:spLocks noGrp="1"/>
          </p:cNvSpPr>
          <p:nvPr>
            <p:ph type="sldNum" sz="quarter" idx="17"/>
          </p:nvPr>
        </p:nvSpPr>
        <p:spPr/>
        <p:txBody>
          <a:bodyPr/>
          <a:lstStyle/>
          <a:p>
            <a:fld id="{8C2E478F-E849-4A8C-AF1F-CBCC78A7CBFA}" type="slidenum">
              <a:rPr lang="en-US" smtClean="0"/>
              <a:pPr/>
              <a:t>3</a:t>
            </a:fld>
            <a:endParaRPr lang="en-US" dirty="0"/>
          </a:p>
        </p:txBody>
      </p:sp>
      <p:sp>
        <p:nvSpPr>
          <p:cNvPr id="15" name="Title 14" hidden="1">
            <a:extLst>
              <a:ext uri="{FF2B5EF4-FFF2-40B4-BE49-F238E27FC236}">
                <a16:creationId xmlns:a16="http://schemas.microsoft.com/office/drawing/2014/main" id="{A9B3BD41-12E6-4E88-8CE4-3A496CEA28A3}"/>
              </a:ext>
            </a:extLst>
          </p:cNvPr>
          <p:cNvSpPr>
            <a:spLocks noGrp="1"/>
          </p:cNvSpPr>
          <p:nvPr>
            <p:ph type="title"/>
          </p:nvPr>
        </p:nvSpPr>
        <p:spPr/>
        <p:txBody>
          <a:bodyPr/>
          <a:lstStyle/>
          <a:p>
            <a:r>
              <a:rPr lang="en-US" dirty="0"/>
              <a:t>Title</a:t>
            </a:r>
          </a:p>
        </p:txBody>
      </p:sp>
    </p:spTree>
    <p:extLst>
      <p:ext uri="{BB962C8B-B14F-4D97-AF65-F5344CB8AC3E}">
        <p14:creationId xmlns:p14="http://schemas.microsoft.com/office/powerpoint/2010/main" val="2556982155"/>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a16="http://schemas.microsoft.com/office/drawing/2014/main" id="{ED2DC372-F50D-4241-956F-88217652F919}"/>
              </a:ext>
            </a:extLst>
          </p:cNvPr>
          <p:cNvPicPr>
            <a:picLocks noGrp="1" noChangeAspect="1"/>
          </p:cNvPicPr>
          <p:nvPr>
            <p:ph type="pic" sz="quarter" idx="15"/>
          </p:nvPr>
        </p:nvPicPr>
        <p:blipFill>
          <a:blip r:embed="rId3">
            <a:extLst>
              <a:ext uri="{BEBA8EAE-BF5A-486C-A8C5-ECC9F3942E4B}">
                <a14:imgProps xmlns:a14="http://schemas.microsoft.com/office/drawing/2010/main">
                  <a14:imgLayer r:embed="rId4">
                    <a14:imgEffect>
                      <a14:brightnessContrast bright="-33000"/>
                    </a14:imgEffect>
                  </a14:imgLayer>
                </a14:imgProps>
              </a:ext>
              <a:ext uri="{28A0092B-C50C-407E-A947-70E740481C1C}">
                <a14:useLocalDpi xmlns:a14="http://schemas.microsoft.com/office/drawing/2010/main" val="0"/>
              </a:ext>
            </a:extLst>
          </a:blip>
          <a:srcRect/>
          <a:stretch>
            <a:fillRect/>
          </a:stretch>
        </p:blipFill>
        <p:spPr>
          <a:xfrm>
            <a:off x="-71016" y="-24572"/>
            <a:ext cx="12263015" cy="6858000"/>
          </a:xfrm>
        </p:spPr>
      </p:pic>
      <p:grpSp>
        <p:nvGrpSpPr>
          <p:cNvPr id="12" name="Group 11">
            <a:extLst>
              <a:ext uri="{FF2B5EF4-FFF2-40B4-BE49-F238E27FC236}">
                <a16:creationId xmlns:a16="http://schemas.microsoft.com/office/drawing/2014/main" id="{1101DF86-6B00-49D3-9EFB-456055F79899}"/>
              </a:ext>
              <a:ext uri="{C183D7F6-B498-43B3-948B-1728B52AA6E4}">
                <adec:decorative xmlns:adec="http://schemas.microsoft.com/office/drawing/2017/decorative" xmlns="" val="1"/>
              </a:ext>
            </a:extLst>
          </p:cNvPr>
          <p:cNvGrpSpPr/>
          <p:nvPr/>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551A06BE-4DC9-42C3-9272-4EF3E833D5F5}"/>
                </a:ext>
                <a:ext uri="{C183D7F6-B498-43B3-948B-1728B52AA6E4}">
                  <adec:decorative xmlns:adec="http://schemas.microsoft.com/office/drawing/2017/decorative" xmlns="" val="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a:extLst>
                <a:ext uri="{FF2B5EF4-FFF2-40B4-BE49-F238E27FC236}">
                  <a16:creationId xmlns:a16="http://schemas.microsoft.com/office/drawing/2014/main" id="{42A4A83C-0C6B-4A7C-B582-33988B027F16}"/>
                </a:ext>
                <a:ext uri="{C183D7F6-B498-43B3-948B-1728B52AA6E4}">
                  <adec:decorative xmlns:adec="http://schemas.microsoft.com/office/drawing/2017/decorative" xmlns="" val="1"/>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6568F216-4DE5-421A-A222-041B654BB87E}"/>
                </a:ext>
                <a:ext uri="{C183D7F6-B498-43B3-948B-1728B52AA6E4}">
                  <adec:decorative xmlns:adec="http://schemas.microsoft.com/office/drawing/2017/decorative" xmlns="" val="1"/>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4" name="Title 3">
            <a:extLst>
              <a:ext uri="{FF2B5EF4-FFF2-40B4-BE49-F238E27FC236}">
                <a16:creationId xmlns:a16="http://schemas.microsoft.com/office/drawing/2014/main" id="{9C2EEB1E-E5B2-44FA-8D26-4D510438DDB9}"/>
              </a:ext>
            </a:extLst>
          </p:cNvPr>
          <p:cNvSpPr>
            <a:spLocks noGrp="1"/>
          </p:cNvSpPr>
          <p:nvPr>
            <p:ph type="title"/>
          </p:nvPr>
        </p:nvSpPr>
        <p:spPr>
          <a:xfrm>
            <a:off x="4506095" y="2507633"/>
            <a:ext cx="4351911" cy="1769608"/>
          </a:xfrm>
        </p:spPr>
        <p:txBody>
          <a:bodyPr>
            <a:normAutofit/>
          </a:bodyPr>
          <a:lstStyle/>
          <a:p>
            <a:r>
              <a:rPr lang="en-US" dirty="0" smtClean="0"/>
              <a:t>Who its For</a:t>
            </a:r>
            <a:endParaRPr lang="en-US" dirty="0">
              <a:solidFill>
                <a:schemeClr val="bg1"/>
              </a:solidFill>
            </a:endParaRPr>
          </a:p>
        </p:txBody>
      </p:sp>
      <p:sp>
        <p:nvSpPr>
          <p:cNvPr id="19" name="Text Placeholder 2">
            <a:extLst>
              <a:ext uri="{FF2B5EF4-FFF2-40B4-BE49-F238E27FC236}">
                <a16:creationId xmlns:a16="http://schemas.microsoft.com/office/drawing/2014/main" id="{2F2E0D99-FB22-4130-AAF1-73D2822A328F}"/>
              </a:ext>
            </a:extLst>
          </p:cNvPr>
          <p:cNvSpPr txBox="1">
            <a:spLocks/>
          </p:cNvSpPr>
          <p:nvPr/>
        </p:nvSpPr>
        <p:spPr>
          <a:xfrm>
            <a:off x="4506095" y="4127455"/>
            <a:ext cx="4351912" cy="296437"/>
          </a:xfrm>
          <a:prstGeom prst="rect">
            <a:avLst/>
          </a:prstGeom>
        </p:spPr>
        <p:txBody>
          <a:bodyPr lIns="0" rIns="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spc="6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dirty="0" smtClean="0"/>
              <a:t>Details About </a:t>
            </a:r>
          </a:p>
          <a:p>
            <a:pPr algn="ctr"/>
            <a:r>
              <a:rPr lang="en-US" dirty="0" smtClean="0"/>
              <a:t>Client and Project</a:t>
            </a:r>
            <a:endParaRPr lang="en-US" dirty="0"/>
          </a:p>
        </p:txBody>
      </p:sp>
      <p:sp>
        <p:nvSpPr>
          <p:cNvPr id="8" name="Footer Placeholder 7">
            <a:extLst>
              <a:ext uri="{FF2B5EF4-FFF2-40B4-BE49-F238E27FC236}">
                <a16:creationId xmlns:a16="http://schemas.microsoft.com/office/drawing/2014/main" id="{B534C07A-363B-4948-8546-2503B45830DC}"/>
              </a:ext>
            </a:extLst>
          </p:cNvPr>
          <p:cNvSpPr>
            <a:spLocks noGrp="1"/>
          </p:cNvSpPr>
          <p:nvPr>
            <p:ph type="ftr" sz="quarter" idx="16"/>
          </p:nvPr>
        </p:nvSpPr>
        <p:spPr/>
        <p:txBody>
          <a:bodyPr/>
          <a:lstStyle/>
          <a:p>
            <a:r>
              <a:rPr lang="en-US" dirty="0"/>
              <a:t>Add a Footer</a:t>
            </a:r>
          </a:p>
        </p:txBody>
      </p:sp>
      <p:sp>
        <p:nvSpPr>
          <p:cNvPr id="17" name="Rectangle: Single Corner Snipped 16" descr="Footer accent box">
            <a:extLst>
              <a:ext uri="{FF2B5EF4-FFF2-40B4-BE49-F238E27FC236}">
                <a16:creationId xmlns:a16="http://schemas.microsoft.com/office/drawing/2014/main" id="{D3377F02-85FB-4FAC-AC31-CF6E323FFE3E}"/>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 name="Slide Number Placeholder 5">
            <a:extLst>
              <a:ext uri="{FF2B5EF4-FFF2-40B4-BE49-F238E27FC236}">
                <a16:creationId xmlns:a16="http://schemas.microsoft.com/office/drawing/2014/main" id="{9B86A7AA-7991-4038-A5AB-6D5D751095C7}"/>
              </a:ext>
            </a:extLst>
          </p:cNvPr>
          <p:cNvSpPr>
            <a:spLocks noGrp="1"/>
          </p:cNvSpPr>
          <p:nvPr>
            <p:ph type="sldNum" sz="quarter" idx="17"/>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4</a:t>
            </a:fld>
            <a:endParaRPr lang="en-US" dirty="0"/>
          </a:p>
        </p:txBody>
      </p:sp>
    </p:spTree>
    <p:extLst>
      <p:ext uri="{BB962C8B-B14F-4D97-AF65-F5344CB8AC3E}">
        <p14:creationId xmlns:p14="http://schemas.microsoft.com/office/powerpoint/2010/main" val="1107441330"/>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a16="http://schemas.microsoft.com/office/drawing/2014/main" id="{8C001EA0-C1FE-4BFF-BAE0-93D031DC21E0}"/>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38000"/>
                    </a14:imgEffect>
                  </a14:imgLayer>
                </a14:imgProps>
              </a:ext>
              <a:ext uri="{28A0092B-C50C-407E-A947-70E740481C1C}">
                <a14:useLocalDpi xmlns:a14="http://schemas.microsoft.com/office/drawing/2010/main" val="0"/>
              </a:ext>
            </a:extLst>
          </a:blip>
          <a:srcRect/>
          <a:stretch>
            <a:fillRect/>
          </a:stretch>
        </p:blipFill>
        <p:spPr/>
      </p:pic>
      <p:grpSp>
        <p:nvGrpSpPr>
          <p:cNvPr id="31" name="Group 30">
            <a:extLst>
              <a:ext uri="{FF2B5EF4-FFF2-40B4-BE49-F238E27FC236}">
                <a16:creationId xmlns:a16="http://schemas.microsoft.com/office/drawing/2014/main" id="{CDA17D7C-7C63-439C-8B50-C9B0F0F9AAF7}"/>
              </a:ext>
              <a:ext uri="{C183D7F6-B498-43B3-948B-1728B52AA6E4}">
                <adec:decorative xmlns:adec="http://schemas.microsoft.com/office/drawing/2017/decorative" xmlns="" val="1"/>
              </a:ext>
            </a:extLst>
          </p:cNvPr>
          <p:cNvGrpSpPr/>
          <p:nvPr/>
        </p:nvGrpSpPr>
        <p:grpSpPr>
          <a:xfrm flipH="1">
            <a:off x="4115986" y="242790"/>
            <a:ext cx="7433283" cy="5995838"/>
            <a:chOff x="252031" y="391887"/>
            <a:chExt cx="7433283" cy="6215741"/>
          </a:xfrm>
        </p:grpSpPr>
        <p:sp>
          <p:nvSpPr>
            <p:cNvPr id="33" name="Rectangle 32">
              <a:extLst>
                <a:ext uri="{FF2B5EF4-FFF2-40B4-BE49-F238E27FC236}">
                  <a16:creationId xmlns:a16="http://schemas.microsoft.com/office/drawing/2014/main" id="{C0DB13C1-B4FB-4D33-A199-5BB34983AB47}"/>
                </a:ext>
                <a:ext uri="{C183D7F6-B498-43B3-948B-1728B52AA6E4}">
                  <adec:decorative xmlns:adec="http://schemas.microsoft.com/office/drawing/2017/decorative" xmlns="" val="1"/>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32FD79E9-DA87-4AE3-AB4F-454E8B1C7E28}"/>
                </a:ext>
                <a:ext uri="{C183D7F6-B498-43B3-948B-1728B52AA6E4}">
                  <adec:decorative xmlns:adec="http://schemas.microsoft.com/office/drawing/2017/decorative" xmlns="" val="1"/>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7CAE694-E5D7-45D8-80CE-4067B6610E53}"/>
                </a:ext>
                <a:ext uri="{C183D7F6-B498-43B3-948B-1728B52AA6E4}">
                  <adec:decorative xmlns:adec="http://schemas.microsoft.com/office/drawing/2017/decorative" xmlns="" val="1"/>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p:txBody>
          <a:bodyPr/>
          <a:lstStyle/>
          <a:p>
            <a:r>
              <a:rPr lang="en-US" dirty="0" smtClean="0"/>
              <a:t>Game World</a:t>
            </a:r>
            <a:endParaRPr lang="en-US" dirty="0"/>
          </a:p>
        </p:txBody>
      </p:sp>
      <p:sp>
        <p:nvSpPr>
          <p:cNvPr id="9" name="Text Placeholder 8">
            <a:extLst>
              <a:ext uri="{FF2B5EF4-FFF2-40B4-BE49-F238E27FC236}">
                <a16:creationId xmlns:a16="http://schemas.microsoft.com/office/drawing/2014/main" id="{4744B28E-5E14-4A77-AD4F-C979905862BF}"/>
              </a:ext>
            </a:extLst>
          </p:cNvPr>
          <p:cNvSpPr>
            <a:spLocks noGrp="1"/>
          </p:cNvSpPr>
          <p:nvPr>
            <p:ph type="body" idx="13"/>
          </p:nvPr>
        </p:nvSpPr>
        <p:spPr/>
        <p:txBody>
          <a:bodyPr/>
          <a:lstStyle/>
          <a:p>
            <a:r>
              <a:rPr lang="en-US" dirty="0" smtClean="0"/>
              <a:t>Ronnie Duran</a:t>
            </a:r>
            <a:endParaRPr lang="en-US" dirty="0"/>
          </a:p>
        </p:txBody>
      </p:sp>
      <p:sp>
        <p:nvSpPr>
          <p:cNvPr id="4" name="Content Placeholder 3">
            <a:extLst>
              <a:ext uri="{FF2B5EF4-FFF2-40B4-BE49-F238E27FC236}">
                <a16:creationId xmlns:a16="http://schemas.microsoft.com/office/drawing/2014/main" id="{2885A4AC-9AA0-4EFF-8162-609223BF5D70}"/>
              </a:ext>
            </a:extLst>
          </p:cNvPr>
          <p:cNvSpPr>
            <a:spLocks noGrp="1"/>
          </p:cNvSpPr>
          <p:nvPr>
            <p:ph idx="1"/>
          </p:nvPr>
        </p:nvSpPr>
        <p:spPr>
          <a:xfrm>
            <a:off x="5835930" y="3839718"/>
            <a:ext cx="6117771" cy="1448921"/>
          </a:xfrm>
        </p:spPr>
        <p:txBody>
          <a:bodyPr>
            <a:normAutofit/>
          </a:bodyPr>
          <a:lstStyle/>
          <a:p>
            <a:pPr marL="0" indent="0">
              <a:buNone/>
            </a:pPr>
            <a:r>
              <a:rPr lang="en-US" dirty="0"/>
              <a:t>This Capstone group is pleased to offer services and assists on a time and material basis. This SOW outlines the tasks required for the Capstone group to provide such services fore the project to Game World.</a:t>
            </a:r>
          </a:p>
          <a:p>
            <a:pPr marL="0" indent="0">
              <a:buNone/>
            </a:pPr>
            <a:endParaRPr lang="en-US" dirty="0"/>
          </a:p>
        </p:txBody>
      </p:sp>
      <p:sp>
        <p:nvSpPr>
          <p:cNvPr id="2" name="Footer Placeholder 1">
            <a:extLst>
              <a:ext uri="{FF2B5EF4-FFF2-40B4-BE49-F238E27FC236}">
                <a16:creationId xmlns:a16="http://schemas.microsoft.com/office/drawing/2014/main" id="{80919F81-09E4-41AD-9E45-21C8A7FBC2E5}"/>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6556A3C9-6740-4558-AB5B-687741A63BDD}"/>
              </a:ext>
            </a:extLst>
          </p:cNvPr>
          <p:cNvSpPr>
            <a:spLocks noGrp="1"/>
          </p:cNvSpPr>
          <p:nvPr>
            <p:ph type="sldNum" sz="quarter" idx="17"/>
          </p:nvPr>
        </p:nvSpPr>
        <p:spPr/>
        <p:txBody>
          <a:bodyPr/>
          <a:lstStyle/>
          <a:p>
            <a:fld id="{8C2E478F-E849-4A8C-AF1F-CBCC78A7CBFA}" type="slidenum">
              <a:rPr lang="en-US" smtClean="0"/>
              <a:pPr/>
              <a:t>5</a:t>
            </a:fld>
            <a:endParaRPr lang="en-US" dirty="0"/>
          </a:p>
        </p:txBody>
      </p:sp>
      <p:sp>
        <p:nvSpPr>
          <p:cNvPr id="13" name="Text Placeholder 8">
            <a:extLst>
              <a:ext uri="{FF2B5EF4-FFF2-40B4-BE49-F238E27FC236}">
                <a16:creationId xmlns:a16="http://schemas.microsoft.com/office/drawing/2014/main" id="{4744B28E-5E14-4A77-AD4F-C979905862BF}"/>
              </a:ext>
            </a:extLst>
          </p:cNvPr>
          <p:cNvSpPr txBox="1">
            <a:spLocks/>
          </p:cNvSpPr>
          <p:nvPr/>
        </p:nvSpPr>
        <p:spPr>
          <a:xfrm>
            <a:off x="5530966" y="3432048"/>
            <a:ext cx="6076915" cy="407670"/>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spc="600">
                <a:solidFill>
                  <a:schemeClr val="bg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smtClean="0"/>
              <a:t>Project Details</a:t>
            </a:r>
            <a:endParaRPr lang="en-US" dirty="0"/>
          </a:p>
        </p:txBody>
      </p:sp>
      <p:sp>
        <p:nvSpPr>
          <p:cNvPr id="14" name="Content Placeholder 3">
            <a:extLst>
              <a:ext uri="{FF2B5EF4-FFF2-40B4-BE49-F238E27FC236}">
                <a16:creationId xmlns:a16="http://schemas.microsoft.com/office/drawing/2014/main" id="{2885A4AC-9AA0-4EFF-8162-609223BF5D70}"/>
              </a:ext>
            </a:extLst>
          </p:cNvPr>
          <p:cNvSpPr txBox="1">
            <a:spLocks/>
          </p:cNvSpPr>
          <p:nvPr/>
        </p:nvSpPr>
        <p:spPr>
          <a:xfrm>
            <a:off x="5835929" y="2073095"/>
            <a:ext cx="6117771" cy="1479162"/>
          </a:xfrm>
          <a:prstGeom prst="rect">
            <a:avLst/>
          </a:prstGeom>
        </p:spPr>
        <p:txBody>
          <a:bodyPr vert="horz" lIns="0" tIns="45720" rIns="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bg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What's Game World about? </a:t>
            </a:r>
            <a:endParaRPr lang="en-US" dirty="0"/>
          </a:p>
        </p:txBody>
      </p:sp>
    </p:spTree>
    <p:extLst>
      <p:ext uri="{BB962C8B-B14F-4D97-AF65-F5344CB8AC3E}">
        <p14:creationId xmlns:p14="http://schemas.microsoft.com/office/powerpoint/2010/main" val="259734590"/>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a16="http://schemas.microsoft.com/office/drawing/2014/main" id="{ED2DC372-F50D-4241-956F-88217652F919}"/>
              </a:ext>
            </a:extLst>
          </p:cNvPr>
          <p:cNvPicPr>
            <a:picLocks noGrp="1" noChangeAspect="1"/>
          </p:cNvPicPr>
          <p:nvPr>
            <p:ph type="pic" sz="quarter" idx="15"/>
          </p:nvPr>
        </p:nvPicPr>
        <p:blipFill>
          <a:blip r:embed="rId3">
            <a:extLst>
              <a:ext uri="{BEBA8EAE-BF5A-486C-A8C5-ECC9F3942E4B}">
                <a14:imgProps xmlns:a14="http://schemas.microsoft.com/office/drawing/2010/main">
                  <a14:imgLayer r:embed="rId4">
                    <a14:imgEffect>
                      <a14:brightnessContrast bright="-33000"/>
                    </a14:imgEffect>
                  </a14:imgLayer>
                </a14:imgProps>
              </a:ext>
              <a:ext uri="{28A0092B-C50C-407E-A947-70E740481C1C}">
                <a14:useLocalDpi xmlns:a14="http://schemas.microsoft.com/office/drawing/2010/main" val="0"/>
              </a:ext>
            </a:extLst>
          </a:blip>
          <a:srcRect/>
          <a:stretch>
            <a:fillRect/>
          </a:stretch>
        </p:blipFill>
        <p:spPr>
          <a:xfrm>
            <a:off x="-71016" y="-24572"/>
            <a:ext cx="12263015" cy="6858000"/>
          </a:xfrm>
        </p:spPr>
      </p:pic>
      <p:grpSp>
        <p:nvGrpSpPr>
          <p:cNvPr id="12" name="Group 11">
            <a:extLst>
              <a:ext uri="{FF2B5EF4-FFF2-40B4-BE49-F238E27FC236}">
                <a16:creationId xmlns:a16="http://schemas.microsoft.com/office/drawing/2014/main" id="{1101DF86-6B00-49D3-9EFB-456055F79899}"/>
              </a:ext>
              <a:ext uri="{C183D7F6-B498-43B3-948B-1728B52AA6E4}">
                <adec:decorative xmlns:adec="http://schemas.microsoft.com/office/drawing/2017/decorative" xmlns="" val="1"/>
              </a:ext>
            </a:extLst>
          </p:cNvPr>
          <p:cNvGrpSpPr/>
          <p:nvPr/>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551A06BE-4DC9-42C3-9272-4EF3E833D5F5}"/>
                </a:ext>
                <a:ext uri="{C183D7F6-B498-43B3-948B-1728B52AA6E4}">
                  <adec:decorative xmlns:adec="http://schemas.microsoft.com/office/drawing/2017/decorative" xmlns="" val="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a:extLst>
                <a:ext uri="{FF2B5EF4-FFF2-40B4-BE49-F238E27FC236}">
                  <a16:creationId xmlns:a16="http://schemas.microsoft.com/office/drawing/2014/main" id="{42A4A83C-0C6B-4A7C-B582-33988B027F16}"/>
                </a:ext>
                <a:ext uri="{C183D7F6-B498-43B3-948B-1728B52AA6E4}">
                  <adec:decorative xmlns:adec="http://schemas.microsoft.com/office/drawing/2017/decorative" xmlns="" val="1"/>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6568F216-4DE5-421A-A222-041B654BB87E}"/>
                </a:ext>
                <a:ext uri="{C183D7F6-B498-43B3-948B-1728B52AA6E4}">
                  <adec:decorative xmlns:adec="http://schemas.microsoft.com/office/drawing/2017/decorative" xmlns="" val="1"/>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4" name="Title 3">
            <a:extLst>
              <a:ext uri="{FF2B5EF4-FFF2-40B4-BE49-F238E27FC236}">
                <a16:creationId xmlns:a16="http://schemas.microsoft.com/office/drawing/2014/main" id="{9C2EEB1E-E5B2-44FA-8D26-4D510438DDB9}"/>
              </a:ext>
            </a:extLst>
          </p:cNvPr>
          <p:cNvSpPr>
            <a:spLocks noGrp="1"/>
          </p:cNvSpPr>
          <p:nvPr>
            <p:ph type="title"/>
          </p:nvPr>
        </p:nvSpPr>
        <p:spPr>
          <a:xfrm>
            <a:off x="4506095" y="2507633"/>
            <a:ext cx="4351911" cy="1769608"/>
          </a:xfrm>
        </p:spPr>
        <p:txBody>
          <a:bodyPr>
            <a:normAutofit/>
          </a:bodyPr>
          <a:lstStyle/>
          <a:p>
            <a:r>
              <a:rPr lang="en-US" dirty="0" smtClean="0"/>
              <a:t>Scope</a:t>
            </a:r>
            <a:endParaRPr lang="en-US" dirty="0">
              <a:solidFill>
                <a:schemeClr val="bg1"/>
              </a:solidFill>
            </a:endParaRPr>
          </a:p>
        </p:txBody>
      </p:sp>
      <p:sp>
        <p:nvSpPr>
          <p:cNvPr id="19" name="Text Placeholder 2">
            <a:extLst>
              <a:ext uri="{FF2B5EF4-FFF2-40B4-BE49-F238E27FC236}">
                <a16:creationId xmlns:a16="http://schemas.microsoft.com/office/drawing/2014/main" id="{2F2E0D99-FB22-4130-AAF1-73D2822A328F}"/>
              </a:ext>
            </a:extLst>
          </p:cNvPr>
          <p:cNvSpPr txBox="1">
            <a:spLocks/>
          </p:cNvSpPr>
          <p:nvPr/>
        </p:nvSpPr>
        <p:spPr>
          <a:xfrm>
            <a:off x="4506095" y="4127455"/>
            <a:ext cx="4351912" cy="296437"/>
          </a:xfrm>
          <a:prstGeom prst="rect">
            <a:avLst/>
          </a:prstGeom>
        </p:spPr>
        <p:txBody>
          <a:bodyPr lIns="0" rIns="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spc="6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dirty="0" smtClean="0"/>
              <a:t>What the Project</a:t>
            </a:r>
          </a:p>
          <a:p>
            <a:pPr algn="ctr"/>
            <a:r>
              <a:rPr lang="en-US" dirty="0" smtClean="0"/>
              <a:t> is About</a:t>
            </a:r>
            <a:endParaRPr lang="en-US" dirty="0"/>
          </a:p>
        </p:txBody>
      </p:sp>
      <p:sp>
        <p:nvSpPr>
          <p:cNvPr id="8" name="Footer Placeholder 7">
            <a:extLst>
              <a:ext uri="{FF2B5EF4-FFF2-40B4-BE49-F238E27FC236}">
                <a16:creationId xmlns:a16="http://schemas.microsoft.com/office/drawing/2014/main" id="{B534C07A-363B-4948-8546-2503B45830DC}"/>
              </a:ext>
            </a:extLst>
          </p:cNvPr>
          <p:cNvSpPr>
            <a:spLocks noGrp="1"/>
          </p:cNvSpPr>
          <p:nvPr>
            <p:ph type="ftr" sz="quarter" idx="16"/>
          </p:nvPr>
        </p:nvSpPr>
        <p:spPr/>
        <p:txBody>
          <a:bodyPr/>
          <a:lstStyle/>
          <a:p>
            <a:r>
              <a:rPr lang="en-US" dirty="0"/>
              <a:t>Add a Footer</a:t>
            </a:r>
          </a:p>
        </p:txBody>
      </p:sp>
      <p:sp>
        <p:nvSpPr>
          <p:cNvPr id="17" name="Rectangle: Single Corner Snipped 16" descr="Footer accent box">
            <a:extLst>
              <a:ext uri="{FF2B5EF4-FFF2-40B4-BE49-F238E27FC236}">
                <a16:creationId xmlns:a16="http://schemas.microsoft.com/office/drawing/2014/main" id="{D3377F02-85FB-4FAC-AC31-CF6E323FFE3E}"/>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 name="Slide Number Placeholder 5">
            <a:extLst>
              <a:ext uri="{FF2B5EF4-FFF2-40B4-BE49-F238E27FC236}">
                <a16:creationId xmlns:a16="http://schemas.microsoft.com/office/drawing/2014/main" id="{9B86A7AA-7991-4038-A5AB-6D5D751095C7}"/>
              </a:ext>
            </a:extLst>
          </p:cNvPr>
          <p:cNvSpPr>
            <a:spLocks noGrp="1"/>
          </p:cNvSpPr>
          <p:nvPr>
            <p:ph type="sldNum" sz="quarter" idx="17"/>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6</a:t>
            </a:fld>
            <a:endParaRPr lang="en-US" dirty="0"/>
          </a:p>
        </p:txBody>
      </p:sp>
    </p:spTree>
    <p:extLst>
      <p:ext uri="{BB962C8B-B14F-4D97-AF65-F5344CB8AC3E}">
        <p14:creationId xmlns:p14="http://schemas.microsoft.com/office/powerpoint/2010/main" val="2686205163"/>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a:xfrm>
            <a:off x="957942" y="517289"/>
            <a:ext cx="5138057" cy="979308"/>
          </a:xfrm>
        </p:spPr>
        <p:txBody>
          <a:bodyPr/>
          <a:lstStyle/>
          <a:p>
            <a:r>
              <a:rPr lang="en-US" dirty="0" smtClean="0"/>
              <a:t>Scope</a:t>
            </a:r>
            <a:endParaRPr lang="en-US" dirty="0"/>
          </a:p>
        </p:txBody>
      </p:sp>
      <p:sp>
        <p:nvSpPr>
          <p:cNvPr id="8" name="Text Placeholder 7">
            <a:extLst>
              <a:ext uri="{FF2B5EF4-FFF2-40B4-BE49-F238E27FC236}">
                <a16:creationId xmlns:a16="http://schemas.microsoft.com/office/drawing/2014/main" id="{E79DECD2-B85E-4CB3-BBFB-C64131454B65}"/>
              </a:ext>
            </a:extLst>
          </p:cNvPr>
          <p:cNvSpPr>
            <a:spLocks noGrp="1"/>
          </p:cNvSpPr>
          <p:nvPr>
            <p:ph type="body" sz="half" idx="2"/>
          </p:nvPr>
        </p:nvSpPr>
        <p:spPr>
          <a:xfrm>
            <a:off x="957943" y="1496597"/>
            <a:ext cx="5138057" cy="4447003"/>
          </a:xfrm>
        </p:spPr>
        <p:txBody>
          <a:bodyPr>
            <a:normAutofit/>
          </a:bodyPr>
          <a:lstStyle/>
          <a:p>
            <a:r>
              <a:rPr lang="en-US" dirty="0"/>
              <a:t>Game World has asked the Capstone group to develop a point of sale (POS) system. The Capstone group will perform all work on a Time and Material basis.</a:t>
            </a:r>
          </a:p>
          <a:p>
            <a:pPr marL="285750" lvl="0" indent="-285750">
              <a:buFont typeface="Arial" panose="020B0604020202020204" pitchFamily="34" charset="0"/>
              <a:buChar char="•"/>
            </a:pPr>
            <a:r>
              <a:rPr lang="en-US" dirty="0" smtClean="0"/>
              <a:t>Handles </a:t>
            </a:r>
            <a:r>
              <a:rPr lang="en-US" dirty="0"/>
              <a:t>barcode scanner</a:t>
            </a:r>
            <a:endParaRPr lang="en-US" sz="1400" dirty="0"/>
          </a:p>
          <a:p>
            <a:pPr marL="742950" lvl="1" indent="-285750">
              <a:buFont typeface="Arial" panose="020B0604020202020204" pitchFamily="34" charset="0"/>
              <a:buChar char="•"/>
            </a:pPr>
            <a:r>
              <a:rPr lang="en-US" dirty="0"/>
              <a:t>Updates inventory on scan in and out</a:t>
            </a:r>
            <a:endParaRPr lang="en-US" sz="1200" dirty="0"/>
          </a:p>
          <a:p>
            <a:pPr marL="285750" lvl="0" indent="-285750">
              <a:buFont typeface="Arial" panose="020B0604020202020204" pitchFamily="34" charset="0"/>
              <a:buChar char="•"/>
            </a:pPr>
            <a:r>
              <a:rPr lang="en-US" dirty="0" smtClean="0"/>
              <a:t>Locally </a:t>
            </a:r>
            <a:r>
              <a:rPr lang="en-US" dirty="0"/>
              <a:t>hosted database</a:t>
            </a:r>
            <a:endParaRPr lang="en-US" sz="1400" dirty="0"/>
          </a:p>
          <a:p>
            <a:pPr marL="285750" lvl="0" indent="-285750">
              <a:buFont typeface="Arial" panose="020B0604020202020204" pitchFamily="34" charset="0"/>
              <a:buChar char="•"/>
            </a:pPr>
            <a:r>
              <a:rPr lang="en-US" dirty="0" smtClean="0"/>
              <a:t>Monthly </a:t>
            </a:r>
            <a:r>
              <a:rPr lang="en-US" dirty="0"/>
              <a:t>reports</a:t>
            </a:r>
            <a:endParaRPr lang="en-US" sz="1400" dirty="0"/>
          </a:p>
          <a:p>
            <a:pPr marL="285750" lvl="0" indent="-285750">
              <a:buFont typeface="Arial" panose="020B0604020202020204" pitchFamily="34" charset="0"/>
              <a:buChar char="•"/>
            </a:pPr>
            <a:r>
              <a:rPr lang="en-US" dirty="0"/>
              <a:t>Links to leadsonline.com</a:t>
            </a:r>
            <a:endParaRPr lang="en-US" sz="1400" dirty="0"/>
          </a:p>
          <a:p>
            <a:pPr marL="285750" lvl="0" indent="-285750">
              <a:buFont typeface="Arial" panose="020B0604020202020204" pitchFamily="34" charset="0"/>
              <a:buChar char="•"/>
            </a:pPr>
            <a:r>
              <a:rPr lang="en-US" dirty="0"/>
              <a:t>Links to pricecharting.com</a:t>
            </a:r>
            <a:endParaRPr lang="en-US" sz="1400" dirty="0"/>
          </a:p>
          <a:p>
            <a:endParaRPr lang="en-US" dirty="0"/>
          </a:p>
        </p:txBody>
      </p:sp>
      <p:pic>
        <p:nvPicPr>
          <p:cNvPr id="5" name="Picture Placeholder 4" descr="Two Buildings" title="Two Buildings">
            <a:extLst>
              <a:ext uri="{FF2B5EF4-FFF2-40B4-BE49-F238E27FC236}">
                <a16:creationId xmlns:a16="http://schemas.microsoft.com/office/drawing/2014/main" id="{9EF82849-1FFF-4EE2-B6A4-C19B8A083067}"/>
              </a:ext>
            </a:extLst>
          </p:cNvPr>
          <p:cNvPicPr>
            <a:picLocks noGrp="1" noChangeAspect="1"/>
          </p:cNvPicPr>
          <p:nvPr>
            <p:ph type="pic" idx="1"/>
          </p:nvPr>
        </p:nvPicPr>
        <p:blipFill>
          <a:blip r:embed="rId3">
            <a:extLst>
              <a:ext uri="{BEBA8EAE-BF5A-486C-A8C5-ECC9F3942E4B}">
                <a14:imgProps xmlns:a14="http://schemas.microsoft.com/office/drawing/2010/main">
                  <a14:imgLayer r:embed="rId4">
                    <a14:imgEffect>
                      <a14:brightnessContrast bright="-29000" contrast="24000"/>
                    </a14:imgEffect>
                  </a14:imgLayer>
                </a14:imgProps>
              </a:ext>
              <a:ext uri="{28A0092B-C50C-407E-A947-70E740481C1C}">
                <a14:useLocalDpi xmlns:a14="http://schemas.microsoft.com/office/drawing/2010/main" val="0"/>
              </a:ext>
            </a:extLst>
          </a:blip>
          <a:srcRect/>
          <a:stretch>
            <a:fillRect/>
          </a:stretch>
        </p:blipFill>
        <p:spPr/>
      </p:pic>
      <p:sp>
        <p:nvSpPr>
          <p:cNvPr id="2" name="Footer Placeholder 1">
            <a:extLst>
              <a:ext uri="{FF2B5EF4-FFF2-40B4-BE49-F238E27FC236}">
                <a16:creationId xmlns:a16="http://schemas.microsoft.com/office/drawing/2014/main" id="{F17BB2B3-BB1E-4588-97D3-522970C829A4}"/>
              </a:ext>
            </a:extLst>
          </p:cNvPr>
          <p:cNvSpPr>
            <a:spLocks noGrp="1"/>
          </p:cNvSpPr>
          <p:nvPr>
            <p:ph type="ftr" sz="quarter" idx="14"/>
          </p:nvPr>
        </p:nvSpPr>
        <p:spPr/>
        <p:txBody>
          <a:bodyPr/>
          <a:lstStyle/>
          <a:p>
            <a:r>
              <a:rPr lang="en-US" dirty="0"/>
              <a:t>Add a Footer</a:t>
            </a:r>
          </a:p>
        </p:txBody>
      </p:sp>
      <p:sp>
        <p:nvSpPr>
          <p:cNvPr id="10" name="Rectangle: Single Corner Snipped 9" descr="Footer accent box">
            <a:extLst>
              <a:ext uri="{FF2B5EF4-FFF2-40B4-BE49-F238E27FC236}">
                <a16:creationId xmlns:a16="http://schemas.microsoft.com/office/drawing/2014/main" id="{CDA9F8EC-2836-4D7A-8BB2-6D1C849515C1}"/>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Slide Number Placeholder 2">
            <a:extLst>
              <a:ext uri="{FF2B5EF4-FFF2-40B4-BE49-F238E27FC236}">
                <a16:creationId xmlns:a16="http://schemas.microsoft.com/office/drawing/2014/main" id="{C25E833F-FD8B-46E5-BD16-A82D3EDA8554}"/>
              </a:ext>
            </a:extLst>
          </p:cNvPr>
          <p:cNvSpPr>
            <a:spLocks noGrp="1"/>
          </p:cNvSpPr>
          <p:nvPr>
            <p:ph type="sldNum" sz="quarter" idx="15"/>
          </p:nvPr>
        </p:nvSpPr>
        <p:spPr/>
        <p:txBody>
          <a:bodyPr/>
          <a:lstStyle/>
          <a:p>
            <a:fld id="{8C2E478F-E849-4A8C-AF1F-CBCC78A7CBFA}" type="slidenum">
              <a:rPr lang="en-US" smtClean="0"/>
              <a:pPr/>
              <a:t>7</a:t>
            </a:fld>
            <a:endParaRPr lang="en-US" dirty="0"/>
          </a:p>
        </p:txBody>
      </p:sp>
    </p:spTree>
    <p:extLst>
      <p:ext uri="{BB962C8B-B14F-4D97-AF65-F5344CB8AC3E}">
        <p14:creationId xmlns:p14="http://schemas.microsoft.com/office/powerpoint/2010/main" val="3567136919"/>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a16="http://schemas.microsoft.com/office/drawing/2014/main" id="{ED2DC372-F50D-4241-956F-88217652F919}"/>
              </a:ext>
            </a:extLst>
          </p:cNvPr>
          <p:cNvPicPr>
            <a:picLocks noGrp="1" noChangeAspect="1"/>
          </p:cNvPicPr>
          <p:nvPr>
            <p:ph type="pic" sz="quarter" idx="15"/>
          </p:nvPr>
        </p:nvPicPr>
        <p:blipFill>
          <a:blip r:embed="rId3">
            <a:extLst>
              <a:ext uri="{BEBA8EAE-BF5A-486C-A8C5-ECC9F3942E4B}">
                <a14:imgProps xmlns:a14="http://schemas.microsoft.com/office/drawing/2010/main">
                  <a14:imgLayer r:embed="rId4">
                    <a14:imgEffect>
                      <a14:brightnessContrast bright="-33000"/>
                    </a14:imgEffect>
                  </a14:imgLayer>
                </a14:imgProps>
              </a:ext>
              <a:ext uri="{28A0092B-C50C-407E-A947-70E740481C1C}">
                <a14:useLocalDpi xmlns:a14="http://schemas.microsoft.com/office/drawing/2010/main" val="0"/>
              </a:ext>
            </a:extLst>
          </a:blip>
          <a:srcRect/>
          <a:stretch>
            <a:fillRect/>
          </a:stretch>
        </p:blipFill>
        <p:spPr>
          <a:xfrm>
            <a:off x="-71016" y="-24572"/>
            <a:ext cx="12263015" cy="6858000"/>
          </a:xfrm>
        </p:spPr>
      </p:pic>
      <p:grpSp>
        <p:nvGrpSpPr>
          <p:cNvPr id="12" name="Group 11">
            <a:extLst>
              <a:ext uri="{FF2B5EF4-FFF2-40B4-BE49-F238E27FC236}">
                <a16:creationId xmlns:a16="http://schemas.microsoft.com/office/drawing/2014/main" id="{1101DF86-6B00-49D3-9EFB-456055F79899}"/>
              </a:ext>
              <a:ext uri="{C183D7F6-B498-43B3-948B-1728B52AA6E4}">
                <adec:decorative xmlns:adec="http://schemas.microsoft.com/office/drawing/2017/decorative" xmlns="" val="1"/>
              </a:ext>
            </a:extLst>
          </p:cNvPr>
          <p:cNvGrpSpPr/>
          <p:nvPr/>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551A06BE-4DC9-42C3-9272-4EF3E833D5F5}"/>
                </a:ext>
                <a:ext uri="{C183D7F6-B498-43B3-948B-1728B52AA6E4}">
                  <adec:decorative xmlns:adec="http://schemas.microsoft.com/office/drawing/2017/decorative" xmlns="" val="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a:extLst>
                <a:ext uri="{FF2B5EF4-FFF2-40B4-BE49-F238E27FC236}">
                  <a16:creationId xmlns:a16="http://schemas.microsoft.com/office/drawing/2014/main" id="{42A4A83C-0C6B-4A7C-B582-33988B027F16}"/>
                </a:ext>
                <a:ext uri="{C183D7F6-B498-43B3-948B-1728B52AA6E4}">
                  <adec:decorative xmlns:adec="http://schemas.microsoft.com/office/drawing/2017/decorative" xmlns="" val="1"/>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6568F216-4DE5-421A-A222-041B654BB87E}"/>
                </a:ext>
                <a:ext uri="{C183D7F6-B498-43B3-948B-1728B52AA6E4}">
                  <adec:decorative xmlns:adec="http://schemas.microsoft.com/office/drawing/2017/decorative" xmlns="" val="1"/>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4" name="Title 3">
            <a:extLst>
              <a:ext uri="{FF2B5EF4-FFF2-40B4-BE49-F238E27FC236}">
                <a16:creationId xmlns:a16="http://schemas.microsoft.com/office/drawing/2014/main" id="{9C2EEB1E-E5B2-44FA-8D26-4D510438DDB9}"/>
              </a:ext>
            </a:extLst>
          </p:cNvPr>
          <p:cNvSpPr>
            <a:spLocks noGrp="1"/>
          </p:cNvSpPr>
          <p:nvPr>
            <p:ph type="title"/>
          </p:nvPr>
        </p:nvSpPr>
        <p:spPr>
          <a:xfrm>
            <a:off x="4506095" y="2507633"/>
            <a:ext cx="4351911" cy="1769608"/>
          </a:xfrm>
        </p:spPr>
        <p:txBody>
          <a:bodyPr>
            <a:normAutofit/>
          </a:bodyPr>
          <a:lstStyle/>
          <a:p>
            <a:r>
              <a:rPr lang="en-US" dirty="0" smtClean="0"/>
              <a:t>Schedule</a:t>
            </a:r>
            <a:endParaRPr lang="en-US" dirty="0">
              <a:solidFill>
                <a:schemeClr val="bg1"/>
              </a:solidFill>
            </a:endParaRPr>
          </a:p>
        </p:txBody>
      </p:sp>
      <p:sp>
        <p:nvSpPr>
          <p:cNvPr id="19" name="Text Placeholder 2">
            <a:extLst>
              <a:ext uri="{FF2B5EF4-FFF2-40B4-BE49-F238E27FC236}">
                <a16:creationId xmlns:a16="http://schemas.microsoft.com/office/drawing/2014/main" id="{2F2E0D99-FB22-4130-AAF1-73D2822A328F}"/>
              </a:ext>
            </a:extLst>
          </p:cNvPr>
          <p:cNvSpPr txBox="1">
            <a:spLocks/>
          </p:cNvSpPr>
          <p:nvPr/>
        </p:nvSpPr>
        <p:spPr>
          <a:xfrm>
            <a:off x="4506095" y="4127455"/>
            <a:ext cx="4351912" cy="296437"/>
          </a:xfrm>
          <a:prstGeom prst="rect">
            <a:avLst/>
          </a:prstGeom>
        </p:spPr>
        <p:txBody>
          <a:bodyPr lIns="0" rIns="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spc="6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dirty="0" smtClean="0"/>
              <a:t>When it will</a:t>
            </a:r>
          </a:p>
          <a:p>
            <a:pPr algn="ctr"/>
            <a:r>
              <a:rPr lang="en-US" dirty="0" smtClean="0"/>
              <a:t>Be done</a:t>
            </a:r>
            <a:endParaRPr lang="en-US" dirty="0" smtClean="0"/>
          </a:p>
        </p:txBody>
      </p:sp>
      <p:sp>
        <p:nvSpPr>
          <p:cNvPr id="8" name="Footer Placeholder 7">
            <a:extLst>
              <a:ext uri="{FF2B5EF4-FFF2-40B4-BE49-F238E27FC236}">
                <a16:creationId xmlns:a16="http://schemas.microsoft.com/office/drawing/2014/main" id="{B534C07A-363B-4948-8546-2503B45830DC}"/>
              </a:ext>
            </a:extLst>
          </p:cNvPr>
          <p:cNvSpPr>
            <a:spLocks noGrp="1"/>
          </p:cNvSpPr>
          <p:nvPr>
            <p:ph type="ftr" sz="quarter" idx="16"/>
          </p:nvPr>
        </p:nvSpPr>
        <p:spPr/>
        <p:txBody>
          <a:bodyPr/>
          <a:lstStyle/>
          <a:p>
            <a:r>
              <a:rPr lang="en-US" dirty="0"/>
              <a:t>Add a Footer</a:t>
            </a:r>
          </a:p>
        </p:txBody>
      </p:sp>
      <p:sp>
        <p:nvSpPr>
          <p:cNvPr id="17" name="Rectangle: Single Corner Snipped 16" descr="Footer accent box">
            <a:extLst>
              <a:ext uri="{FF2B5EF4-FFF2-40B4-BE49-F238E27FC236}">
                <a16:creationId xmlns:a16="http://schemas.microsoft.com/office/drawing/2014/main" id="{D3377F02-85FB-4FAC-AC31-CF6E323FFE3E}"/>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 name="Slide Number Placeholder 5">
            <a:extLst>
              <a:ext uri="{FF2B5EF4-FFF2-40B4-BE49-F238E27FC236}">
                <a16:creationId xmlns:a16="http://schemas.microsoft.com/office/drawing/2014/main" id="{9B86A7AA-7991-4038-A5AB-6D5D751095C7}"/>
              </a:ext>
            </a:extLst>
          </p:cNvPr>
          <p:cNvSpPr>
            <a:spLocks noGrp="1"/>
          </p:cNvSpPr>
          <p:nvPr>
            <p:ph type="sldNum" sz="quarter" idx="17"/>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8</a:t>
            </a:fld>
            <a:endParaRPr lang="en-US" dirty="0"/>
          </a:p>
        </p:txBody>
      </p:sp>
    </p:spTree>
    <p:extLst>
      <p:ext uri="{BB962C8B-B14F-4D97-AF65-F5344CB8AC3E}">
        <p14:creationId xmlns:p14="http://schemas.microsoft.com/office/powerpoint/2010/main" val="3334079578"/>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a16="http://schemas.microsoft.com/office/drawing/2014/main" id="{8C001EA0-C1FE-4BFF-BAE0-93D031DC21E0}"/>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38000"/>
                    </a14:imgEffect>
                  </a14:imgLayer>
                </a14:imgProps>
              </a:ext>
              <a:ext uri="{28A0092B-C50C-407E-A947-70E740481C1C}">
                <a14:useLocalDpi xmlns:a14="http://schemas.microsoft.com/office/drawing/2010/main" val="0"/>
              </a:ext>
            </a:extLst>
          </a:blip>
          <a:srcRect/>
          <a:stretch>
            <a:fillRect/>
          </a:stretch>
        </p:blipFill>
        <p:spPr/>
      </p:pic>
      <p:grpSp>
        <p:nvGrpSpPr>
          <p:cNvPr id="31" name="Group 30">
            <a:extLst>
              <a:ext uri="{FF2B5EF4-FFF2-40B4-BE49-F238E27FC236}">
                <a16:creationId xmlns:a16="http://schemas.microsoft.com/office/drawing/2014/main" id="{CDA17D7C-7C63-439C-8B50-C9B0F0F9AAF7}"/>
              </a:ext>
              <a:ext uri="{C183D7F6-B498-43B3-948B-1728B52AA6E4}">
                <adec:decorative xmlns:adec="http://schemas.microsoft.com/office/drawing/2017/decorative" xmlns="" val="1"/>
              </a:ext>
            </a:extLst>
          </p:cNvPr>
          <p:cNvGrpSpPr/>
          <p:nvPr/>
        </p:nvGrpSpPr>
        <p:grpSpPr>
          <a:xfrm flipH="1">
            <a:off x="4195027" y="252563"/>
            <a:ext cx="7433283" cy="5995838"/>
            <a:chOff x="252031" y="391887"/>
            <a:chExt cx="7433283" cy="6215741"/>
          </a:xfrm>
        </p:grpSpPr>
        <p:sp>
          <p:nvSpPr>
            <p:cNvPr id="33" name="Rectangle 32">
              <a:extLst>
                <a:ext uri="{FF2B5EF4-FFF2-40B4-BE49-F238E27FC236}">
                  <a16:creationId xmlns:a16="http://schemas.microsoft.com/office/drawing/2014/main" id="{C0DB13C1-B4FB-4D33-A199-5BB34983AB47}"/>
                </a:ext>
                <a:ext uri="{C183D7F6-B498-43B3-948B-1728B52AA6E4}">
                  <adec:decorative xmlns:adec="http://schemas.microsoft.com/office/drawing/2017/decorative" xmlns="" val="1"/>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32FD79E9-DA87-4AE3-AB4F-454E8B1C7E28}"/>
                </a:ext>
                <a:ext uri="{C183D7F6-B498-43B3-948B-1728B52AA6E4}">
                  <adec:decorative xmlns:adec="http://schemas.microsoft.com/office/drawing/2017/decorative" xmlns="" val="1"/>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7CAE694-E5D7-45D8-80CE-4067B6610E53}"/>
                </a:ext>
                <a:ext uri="{C183D7F6-B498-43B3-948B-1728B52AA6E4}">
                  <adec:decorative xmlns:adec="http://schemas.microsoft.com/office/drawing/2017/decorative" xmlns="" val="1"/>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p:txBody>
          <a:bodyPr/>
          <a:lstStyle/>
          <a:p>
            <a:r>
              <a:rPr lang="en-US" dirty="0" smtClean="0"/>
              <a:t>Schedule</a:t>
            </a:r>
            <a:endParaRPr lang="en-US" dirty="0"/>
          </a:p>
        </p:txBody>
      </p:sp>
      <p:sp>
        <p:nvSpPr>
          <p:cNvPr id="9" name="Text Placeholder 8">
            <a:extLst>
              <a:ext uri="{FF2B5EF4-FFF2-40B4-BE49-F238E27FC236}">
                <a16:creationId xmlns:a16="http://schemas.microsoft.com/office/drawing/2014/main" id="{4744B28E-5E14-4A77-AD4F-C979905862BF}"/>
              </a:ext>
            </a:extLst>
          </p:cNvPr>
          <p:cNvSpPr>
            <a:spLocks noGrp="1"/>
          </p:cNvSpPr>
          <p:nvPr>
            <p:ph type="body" idx="13"/>
          </p:nvPr>
        </p:nvSpPr>
        <p:spPr/>
        <p:txBody>
          <a:bodyPr/>
          <a:lstStyle/>
          <a:p>
            <a:endParaRPr lang="en-US" dirty="0"/>
          </a:p>
        </p:txBody>
      </p:sp>
      <p:sp>
        <p:nvSpPr>
          <p:cNvPr id="4" name="Content Placeholder 3">
            <a:extLst>
              <a:ext uri="{FF2B5EF4-FFF2-40B4-BE49-F238E27FC236}">
                <a16:creationId xmlns:a16="http://schemas.microsoft.com/office/drawing/2014/main" id="{2885A4AC-9AA0-4EFF-8162-609223BF5D70}"/>
              </a:ext>
            </a:extLst>
          </p:cNvPr>
          <p:cNvSpPr>
            <a:spLocks noGrp="1"/>
          </p:cNvSpPr>
          <p:nvPr>
            <p:ph idx="1"/>
          </p:nvPr>
        </p:nvSpPr>
        <p:spPr/>
        <p:txBody>
          <a:bodyPr>
            <a:normAutofit lnSpcReduction="10000"/>
          </a:bodyPr>
          <a:lstStyle/>
          <a:p>
            <a:pPr marL="0" indent="0">
              <a:buNone/>
            </a:pPr>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 Quisque et orci purus. Proin dolor mi, ultrices sit amet ipsum placerat, congue mattis turpis. Donec vestibulum eros eget mauris dignissim, ut ultricies dolor vi Lorem ipsum dolor sit amet, consectetur adipiscing elit. Ut gravida eros erat. Proin a tellus sed risus lobortis sagittis eu quis est. Duis ut aliquam nisi. Suspendisse vehicula mi diam, sit amet lacinia massa sodales ac. Fusce condimentum egestas nunc a maximus. </a:t>
            </a:r>
          </a:p>
        </p:txBody>
      </p:sp>
      <p:sp>
        <p:nvSpPr>
          <p:cNvPr id="2" name="Footer Placeholder 1">
            <a:extLst>
              <a:ext uri="{FF2B5EF4-FFF2-40B4-BE49-F238E27FC236}">
                <a16:creationId xmlns:a16="http://schemas.microsoft.com/office/drawing/2014/main" id="{80919F81-09E4-41AD-9E45-21C8A7FBC2E5}"/>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6556A3C9-6740-4558-AB5B-687741A63BDD}"/>
              </a:ext>
            </a:extLst>
          </p:cNvPr>
          <p:cNvSpPr>
            <a:spLocks noGrp="1"/>
          </p:cNvSpPr>
          <p:nvPr>
            <p:ph type="sldNum" sz="quarter" idx="17"/>
          </p:nvPr>
        </p:nvSpPr>
        <p:spPr/>
        <p:txBody>
          <a:bodyPr/>
          <a:lstStyle/>
          <a:p>
            <a:fld id="{8C2E478F-E849-4A8C-AF1F-CBCC78A7CBFA}" type="slidenum">
              <a:rPr lang="en-US" smtClean="0"/>
              <a:pPr/>
              <a:t>9</a:t>
            </a:fld>
            <a:endParaRPr lang="en-US" dirty="0"/>
          </a:p>
        </p:txBody>
      </p:sp>
    </p:spTree>
    <p:extLst>
      <p:ext uri="{BB962C8B-B14F-4D97-AF65-F5344CB8AC3E}">
        <p14:creationId xmlns:p14="http://schemas.microsoft.com/office/powerpoint/2010/main" val="4257904929"/>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Custom 5">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357351_Dark modernist presentation_mlw -v2" id="{02C8D846-7DC8-4EFF-94D8-823DF779E3A7}" vid="{402D83F6-A512-43E7-B905-390BB489C07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a4161c35-64c0-4526-8549-110ea86716c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FF6A82B20B4C443AC02C89D45F23849" ma:contentTypeVersion="9" ma:contentTypeDescription="Create a new document." ma:contentTypeScope="" ma:versionID="9977b8a0f698be8f08d349cb827aa3fd">
  <xsd:schema xmlns:xsd="http://www.w3.org/2001/XMLSchema" xmlns:xs="http://www.w3.org/2001/XMLSchema" xmlns:p="http://schemas.microsoft.com/office/2006/metadata/properties" xmlns:ns3="a4161c35-64c0-4526-8549-110ea86716ce" targetNamespace="http://schemas.microsoft.com/office/2006/metadata/properties" ma:root="true" ma:fieldsID="345bf8d6595eda08d7c87bb4b73b31d8" ns3:_="">
    <xsd:import namespace="a4161c35-64c0-4526-8549-110ea86716ce"/>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EventHashCode" minOccurs="0"/>
                <xsd:element ref="ns3:MediaServiceGenerationTime" minOccurs="0"/>
                <xsd:element ref="ns3:MediaServiceOCR"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161c35-64c0-4526-8549-110ea86716ce"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EventHashCode" ma:index="11" nillable="true" ma:displayName="MediaServiceEventHashCode" ma:hidden="true" ma:internalName="MediaServiceEventHashCode"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6A0F1FB-B1B3-48EC-BFEE-FC0094A34C28}">
  <ds:schemaRefs>
    <ds:schemaRef ds:uri="http://schemas.microsoft.com/sharepoint/v3/contenttype/forms"/>
  </ds:schemaRefs>
</ds:datastoreItem>
</file>

<file path=customXml/itemProps2.xml><?xml version="1.0" encoding="utf-8"?>
<ds:datastoreItem xmlns:ds="http://schemas.openxmlformats.org/officeDocument/2006/customXml" ds:itemID="{471340EA-4D3D-470F-B5D6-C0F623079401}">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a4161c35-64c0-4526-8549-110ea86716ce"/>
    <ds:schemaRef ds:uri="http://www.w3.org/XML/1998/namespace"/>
    <ds:schemaRef ds:uri="http://purl.org/dc/dcmitype/"/>
  </ds:schemaRefs>
</ds:datastoreItem>
</file>

<file path=customXml/itemProps3.xml><?xml version="1.0" encoding="utf-8"?>
<ds:datastoreItem xmlns:ds="http://schemas.openxmlformats.org/officeDocument/2006/customXml" ds:itemID="{E6F4DB7D-562A-455C-B687-B7C838CE72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161c35-64c0-4526-8549-110ea86716c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Dark modernist presentation</Template>
  <TotalTime>0</TotalTime>
  <Words>613</Words>
  <Application>Microsoft Office PowerPoint</Application>
  <PresentationFormat>Widescreen</PresentationFormat>
  <Paragraphs>106</Paragraphs>
  <Slides>17</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 Game World </vt:lpstr>
      <vt:lpstr>Who WE Are</vt:lpstr>
      <vt:lpstr>Title</vt:lpstr>
      <vt:lpstr>Who its For</vt:lpstr>
      <vt:lpstr>Game World</vt:lpstr>
      <vt:lpstr>Scope</vt:lpstr>
      <vt:lpstr>Scope</vt:lpstr>
      <vt:lpstr>Schedule</vt:lpstr>
      <vt:lpstr>Schedule</vt:lpstr>
      <vt:lpstr>Approach</vt:lpstr>
      <vt:lpstr>Steps?</vt:lpstr>
      <vt:lpstr>ROles</vt:lpstr>
      <vt:lpstr>Title</vt:lpstr>
      <vt:lpstr>Team Work</vt:lpstr>
      <vt:lpstr>TeamWork</vt:lpstr>
      <vt:lpstr>Questions.</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2020-02-06T17:10:51Z</dcterms:created>
  <dcterms:modified xsi:type="dcterms:W3CDTF">2020-02-06T18:29:29Z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0x0101006FF6A82B20B4C443AC02C89D45F23849</vt:lpwstr>
  </property>
</Properties>
</file>