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440" r:id="rId6"/>
    <p:sldId id="2469" r:id="rId7"/>
    <p:sldId id="2447" r:id="rId8"/>
    <p:sldId id="2434" r:id="rId9"/>
    <p:sldId id="2449" r:id="rId10"/>
    <p:sldId id="2450" r:id="rId11"/>
    <p:sldId id="2452" r:id="rId12"/>
    <p:sldId id="2453" r:id="rId13"/>
    <p:sldId id="2454" r:id="rId14"/>
    <p:sldId id="2455" r:id="rId15"/>
    <p:sldId id="2457" r:id="rId16"/>
    <p:sldId id="258" r:id="rId17"/>
    <p:sldId id="2462" r:id="rId18"/>
    <p:sldId id="2468" r:id="rId19"/>
    <p:sldId id="2441" r:id="rId20"/>
    <p:sldId id="24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84948" autoAdjust="0"/>
  </p:normalViewPr>
  <p:slideViewPr>
    <p:cSldViewPr snapToGrid="0">
      <p:cViewPr>
        <p:scale>
          <a:sx n="100" d="100"/>
          <a:sy n="100" d="100"/>
        </p:scale>
        <p:origin x="240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08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25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5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51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55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03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70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08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2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9" r:id="rId9"/>
    <p:sldLayoutId id="2147483666" r:id="rId10"/>
    <p:sldLayoutId id="2147483670" r:id="rId11"/>
    <p:sldLayoutId id="2147483667" r:id="rId12"/>
    <p:sldLayoutId id="2147483668" r:id="rId13"/>
    <p:sldLayoutId id="2147483665" r:id="rId14"/>
    <p:sldLayoutId id="2147483671" r:id="rId15"/>
    <p:sldLayoutId id="2147483655" r:id="rId16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Game World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2020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1016" y="-24572"/>
            <a:ext cx="12263015" cy="6858000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2507633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06095" y="4127455"/>
            <a:ext cx="4351912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will we do it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and Tools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Chart.js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MySQL/PHP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Database and database connection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Zebra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Scanner Implementation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Charting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Pricing </a:t>
            </a:r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3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1016" y="-24572"/>
            <a:ext cx="12263015" cy="6858000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2507633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/>
              <a:t>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06095" y="4127455"/>
            <a:ext cx="4351912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Who will do it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9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Ethan </a:t>
            </a:r>
            <a:r>
              <a:rPr lang="en-US" sz="2400" dirty="0" err="1"/>
              <a:t>Treece</a:t>
            </a:r>
            <a:endParaRPr lang="en-US" sz="2400" dirty="0"/>
          </a:p>
          <a:p>
            <a:pPr lvl="1"/>
            <a:r>
              <a:rPr lang="en-US" sz="2000" dirty="0"/>
              <a:t>Front End</a:t>
            </a:r>
          </a:p>
          <a:p>
            <a:pPr lvl="1"/>
            <a:r>
              <a:rPr lang="en-US" sz="2000" dirty="0"/>
              <a:t>Main contact with client</a:t>
            </a:r>
          </a:p>
          <a:p>
            <a:r>
              <a:rPr lang="en-US" sz="2400" dirty="0"/>
              <a:t>Nick Schneider </a:t>
            </a:r>
          </a:p>
          <a:p>
            <a:pPr lvl="1"/>
            <a:r>
              <a:rPr lang="en-US" sz="2000" dirty="0"/>
              <a:t>Back End and Front End </a:t>
            </a:r>
          </a:p>
        </p:txBody>
      </p:sp>
      <p:pic>
        <p:nvPicPr>
          <p:cNvPr id="9" name="Picture Placeholder 8" descr="Two Buildings" title="Two Buildings">
            <a:extLst>
              <a:ext uri="{FF2B5EF4-FFF2-40B4-BE49-F238E27FC236}">
                <a16:creationId xmlns:a16="http://schemas.microsoft.com/office/drawing/2014/main" id="{422CBBF4-EF67-4184-9603-EC435F55D0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David Leclerc</a:t>
            </a:r>
          </a:p>
          <a:p>
            <a:pPr lvl="1"/>
            <a:r>
              <a:rPr lang="en-US" sz="2000" dirty="0"/>
              <a:t>Front End</a:t>
            </a:r>
          </a:p>
          <a:p>
            <a:r>
              <a:rPr lang="en-US" sz="2000" dirty="0"/>
              <a:t>Koen Rogers </a:t>
            </a:r>
          </a:p>
          <a:p>
            <a:pPr lvl="1"/>
            <a:r>
              <a:rPr lang="en-US" sz="2000" dirty="0"/>
              <a:t>Back End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3E2DD-4F96-4CE8-A9FE-FD5DF44C4C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EF05482-0999-42B8-A27E-59AAA26FB5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A9B3BD41-12E6-4E88-8CE4-3A496CE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1016" y="-24572"/>
            <a:ext cx="12263015" cy="6858000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2507633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/>
              <a:t>Team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06095" y="4127455"/>
            <a:ext cx="4351912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</a:t>
            </a:r>
            <a:r>
              <a:rPr lang="en-US" b="1" dirty="0"/>
              <a:t>WE</a:t>
            </a:r>
            <a:r>
              <a:rPr lang="en-US" dirty="0"/>
              <a:t> will do It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9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Trello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Emails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GitHub Repo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Detailing our code with descriptive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0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E9BAE4F-16CE-4F5D-9BC7-2CB992790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2020 Capstone Project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E3A4F2-29CE-4C57-A172-6A0D63EFD7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95884" y="6468303"/>
            <a:ext cx="4114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5" name="Rectangle: Single Corner Snipped 24" descr="Footer accent box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1016" y="-24572"/>
            <a:ext cx="12263015" cy="6858000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2507633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/>
              <a:t>Questions.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06095" y="4127455"/>
            <a:ext cx="4351912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Answers?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243925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3100624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Who WE Are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Ethan </a:t>
            </a:r>
            <a:r>
              <a:rPr lang="en-US" dirty="0" err="1"/>
              <a:t>Treece</a:t>
            </a:r>
            <a:endParaRPr lang="en-US" dirty="0"/>
          </a:p>
          <a:p>
            <a:pPr lvl="1"/>
            <a:r>
              <a:rPr lang="en-US" dirty="0"/>
              <a:t>Computer Information Science</a:t>
            </a:r>
          </a:p>
          <a:p>
            <a:pPr lvl="1"/>
            <a:r>
              <a:rPr lang="en-US" dirty="0"/>
              <a:t>May 2020</a:t>
            </a:r>
          </a:p>
          <a:p>
            <a:r>
              <a:rPr lang="en-US" dirty="0"/>
              <a:t>Nick Schneider</a:t>
            </a:r>
          </a:p>
          <a:p>
            <a:pPr lvl="1"/>
            <a:r>
              <a:rPr lang="en-US" dirty="0"/>
              <a:t>Computer Information Science</a:t>
            </a:r>
          </a:p>
          <a:p>
            <a:pPr lvl="1"/>
            <a:r>
              <a:rPr lang="en-US" dirty="0"/>
              <a:t>May 2020</a:t>
            </a:r>
          </a:p>
        </p:txBody>
      </p:sp>
      <p:pic>
        <p:nvPicPr>
          <p:cNvPr id="9" name="Picture Placeholder 8" descr="Two Buildings" title="Two Buildings">
            <a:extLst>
              <a:ext uri="{FF2B5EF4-FFF2-40B4-BE49-F238E27FC236}">
                <a16:creationId xmlns:a16="http://schemas.microsoft.com/office/drawing/2014/main" id="{422CBBF4-EF67-4184-9603-EC435F55D0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David Leclerc</a:t>
            </a:r>
          </a:p>
          <a:p>
            <a:pPr lvl="1"/>
            <a:r>
              <a:rPr lang="en-US" dirty="0"/>
              <a:t>Computer Information Science</a:t>
            </a:r>
          </a:p>
          <a:p>
            <a:pPr lvl="1"/>
            <a:r>
              <a:rPr lang="en-US" dirty="0"/>
              <a:t>May 2020</a:t>
            </a:r>
          </a:p>
          <a:p>
            <a:r>
              <a:rPr lang="en-US" dirty="0"/>
              <a:t>Koen Rogers</a:t>
            </a:r>
          </a:p>
          <a:p>
            <a:pPr lvl="1"/>
            <a:r>
              <a:rPr lang="en-US" dirty="0"/>
              <a:t>Computer Information Science </a:t>
            </a:r>
          </a:p>
          <a:p>
            <a:pPr lvl="1"/>
            <a:r>
              <a:rPr lang="en-US" dirty="0"/>
              <a:t>May 2020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3E2DD-4F96-4CE8-A9FE-FD5DF44C4C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EF05482-0999-42B8-A27E-59AAA26FB5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A9B3BD41-12E6-4E88-8CE4-3A496CE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5698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1016" y="-24572"/>
            <a:ext cx="12263015" cy="6858000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2507633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/>
              <a:t>Who its For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06095" y="4127455"/>
            <a:ext cx="4351912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Details About </a:t>
            </a:r>
          </a:p>
          <a:p>
            <a:pPr algn="ctr"/>
            <a:r>
              <a:rPr lang="en-US" dirty="0"/>
              <a:t>Client and Project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4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6" y="242790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World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Ronnie Duran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930" y="3839718"/>
            <a:ext cx="6117771" cy="1448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 and Development a  functional modern IMS with data visual features and Pricing capabilities.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 txBox="1">
            <a:spLocks/>
          </p:cNvSpPr>
          <p:nvPr/>
        </p:nvSpPr>
        <p:spPr>
          <a:xfrm>
            <a:off x="5530966" y="3432048"/>
            <a:ext cx="6076915" cy="40767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Details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 txBox="1">
            <a:spLocks/>
          </p:cNvSpPr>
          <p:nvPr/>
        </p:nvSpPr>
        <p:spPr>
          <a:xfrm>
            <a:off x="5835929" y="2073095"/>
            <a:ext cx="6117771" cy="14791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Small business owner in Nixa Missouri who needs an updated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Inventory management system(IMS).  </a:t>
            </a:r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1016" y="-24572"/>
            <a:ext cx="12263015" cy="6858000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2507633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06095" y="4127455"/>
            <a:ext cx="4351912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What the Project</a:t>
            </a:r>
          </a:p>
          <a:p>
            <a:pPr algn="ctr"/>
            <a:r>
              <a:rPr lang="en-US" dirty="0"/>
              <a:t> is About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0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517289"/>
            <a:ext cx="5138057" cy="979308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1496597"/>
            <a:ext cx="5138057" cy="4447003"/>
          </a:xfrm>
        </p:spPr>
        <p:txBody>
          <a:bodyPr>
            <a:normAutofit/>
          </a:bodyPr>
          <a:lstStyle/>
          <a:p>
            <a:r>
              <a:rPr lang="en-US" dirty="0"/>
              <a:t>Game World has asked the Capstone group to</a:t>
            </a:r>
          </a:p>
          <a:p>
            <a:r>
              <a:rPr lang="en-US" dirty="0"/>
              <a:t> develop an IMS.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Handles barcode scanner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Updates inventory on scan in and out</a:t>
            </a:r>
            <a:endParaRPr lang="en-US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Locally hosted database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Monthly reports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Links to pricecharting.com</a:t>
            </a:r>
          </a:p>
          <a:p>
            <a:endParaRPr lang="en-US" dirty="0"/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3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1016" y="-24572"/>
            <a:ext cx="12263015" cy="6858000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2507633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/>
              <a:t>Schedule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06095" y="4127455"/>
            <a:ext cx="4351912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When it will</a:t>
            </a:r>
          </a:p>
          <a:p>
            <a:pPr algn="ctr"/>
            <a:r>
              <a:rPr lang="en-US" dirty="0"/>
              <a:t>Be done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7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95027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Tentative Roadmap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Database design </a:t>
            </a:r>
          </a:p>
          <a:p>
            <a:pPr lvl="1"/>
            <a:r>
              <a:rPr lang="en-US" dirty="0"/>
              <a:t>Entity- Relationship Design (ERD)</a:t>
            </a:r>
          </a:p>
          <a:p>
            <a:pPr lvl="1"/>
            <a:r>
              <a:rPr lang="en-US" dirty="0"/>
              <a:t>Table Structures </a:t>
            </a:r>
          </a:p>
          <a:p>
            <a:r>
              <a:rPr lang="en-US" dirty="0"/>
              <a:t>Ui - Design</a:t>
            </a:r>
          </a:p>
          <a:p>
            <a:pPr lvl="1"/>
            <a:r>
              <a:rPr lang="en-US" dirty="0"/>
              <a:t>Components  mockup</a:t>
            </a:r>
          </a:p>
          <a:p>
            <a:pPr lvl="1"/>
            <a:r>
              <a:rPr lang="en-US" dirty="0"/>
              <a:t>UX Design</a:t>
            </a:r>
          </a:p>
          <a:p>
            <a:r>
              <a:rPr lang="en-US" dirty="0"/>
              <a:t>System Design	</a:t>
            </a:r>
          </a:p>
          <a:p>
            <a:pPr lvl="1"/>
            <a:r>
              <a:rPr lang="en-US" dirty="0"/>
              <a:t>Integrate data into UI </a:t>
            </a:r>
          </a:p>
          <a:p>
            <a:pPr lvl="1"/>
            <a:r>
              <a:rPr lang="en-US" dirty="0"/>
              <a:t>Add Final functionality 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Running through test cases 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0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4161c35-64c0-4526-8549-110ea86716c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F6A82B20B4C443AC02C89D45F23849" ma:contentTypeVersion="9" ma:contentTypeDescription="Create a new document." ma:contentTypeScope="" ma:versionID="9977b8a0f698be8f08d349cb827aa3fd">
  <xsd:schema xmlns:xsd="http://www.w3.org/2001/XMLSchema" xmlns:xs="http://www.w3.org/2001/XMLSchema" xmlns:p="http://schemas.microsoft.com/office/2006/metadata/properties" xmlns:ns3="a4161c35-64c0-4526-8549-110ea86716ce" targetNamespace="http://schemas.microsoft.com/office/2006/metadata/properties" ma:root="true" ma:fieldsID="345bf8d6595eda08d7c87bb4b73b31d8" ns3:_="">
    <xsd:import namespace="a4161c35-64c0-4526-8549-110ea86716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161c35-64c0-4526-8549-110ea86716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340EA-4D3D-470F-B5D6-C0F62307940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4161c35-64c0-4526-8549-110ea86716c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F4DB7D-562A-455C-B687-B7C838CE7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161c35-64c0-4526-8549-110ea86716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0</TotalTime>
  <Words>332</Words>
  <Application>Microsoft Office PowerPoint</Application>
  <PresentationFormat>Widescreen</PresentationFormat>
  <Paragraphs>133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 Game World </vt:lpstr>
      <vt:lpstr>Who WE Are</vt:lpstr>
      <vt:lpstr>Title</vt:lpstr>
      <vt:lpstr>Who its For</vt:lpstr>
      <vt:lpstr>Game World</vt:lpstr>
      <vt:lpstr>Scope</vt:lpstr>
      <vt:lpstr>Scope</vt:lpstr>
      <vt:lpstr>Schedule</vt:lpstr>
      <vt:lpstr>Schedule</vt:lpstr>
      <vt:lpstr>Approach</vt:lpstr>
      <vt:lpstr>Languages and Tools </vt:lpstr>
      <vt:lpstr>Roles</vt:lpstr>
      <vt:lpstr>Title</vt:lpstr>
      <vt:lpstr>Team Work</vt:lpstr>
      <vt:lpstr>Teamwork</vt:lpstr>
      <vt:lpstr>THANK YOU</vt:lpstr>
      <vt:lpstr>Questions.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2020-02-06T17:10:51Z</dcterms:created>
  <dcterms:modified xsi:type="dcterms:W3CDTF">2020-02-17T22:49:30Z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0x0101006FF6A82B20B4C443AC02C89D45F23849</vt:lpwstr>
  </property>
</Properties>
</file>