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6" r:id="rId7"/>
    <p:sldId id="259" r:id="rId8"/>
    <p:sldId id="258" r:id="rId9"/>
    <p:sldId id="267" r:id="rId10"/>
    <p:sldId id="260" r:id="rId11"/>
    <p:sldId id="268" r:id="rId12"/>
    <p:sldId id="269" r:id="rId13"/>
    <p:sldId id="262" r:id="rId14"/>
    <p:sldId id="261" r:id="rId15"/>
    <p:sldId id="263" r:id="rId16"/>
    <p:sldId id="264" r:id="rId17"/>
    <p:sldId id="273" r:id="rId18"/>
    <p:sldId id="270" r:id="rId19"/>
    <p:sldId id="274" r:id="rId20"/>
    <p:sldId id="275" r:id="rId21"/>
    <p:sldId id="265" r:id="rId22"/>
    <p:sldId id="271" r:id="rId23"/>
    <p:sldId id="266" r:id="rId24"/>
    <p:sldId id="277"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10445-D008-470B-B75E-0D30088E3D08}" v="348" dt="2019-11-16T14:26:53.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6" d="100"/>
          <a:sy n="76" d="100"/>
        </p:scale>
        <p:origin x="54" y="6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chweitzer" userId="eabc0b67-c7e6-4360-8f89-2dbc0ef3ec31" providerId="ADAL" clId="{E4510445-D008-470B-B75E-0D30088E3D08}"/>
    <pc:docChg chg="undo redo custSel mod addSld modSld sldOrd">
      <pc:chgData name="Nick Schweitzer" userId="eabc0b67-c7e6-4360-8f89-2dbc0ef3ec31" providerId="ADAL" clId="{E4510445-D008-470B-B75E-0D30088E3D08}" dt="2019-11-16T14:27:42.589" v="11179" actId="403"/>
      <pc:docMkLst>
        <pc:docMk/>
      </pc:docMkLst>
      <pc:sldChg chg="addSp modSp mod setBg">
        <pc:chgData name="Nick Schweitzer" userId="eabc0b67-c7e6-4360-8f89-2dbc0ef3ec31" providerId="ADAL" clId="{E4510445-D008-470B-B75E-0D30088E3D08}" dt="2019-10-30T20:53:19.338" v="3617" actId="26606"/>
        <pc:sldMkLst>
          <pc:docMk/>
          <pc:sldMk cId="2551113306" sldId="256"/>
        </pc:sldMkLst>
        <pc:spChg chg="mod">
          <ac:chgData name="Nick Schweitzer" userId="eabc0b67-c7e6-4360-8f89-2dbc0ef3ec31" providerId="ADAL" clId="{E4510445-D008-470B-B75E-0D30088E3D08}" dt="2019-10-30T20:53:19.338" v="3617" actId="26606"/>
          <ac:spMkLst>
            <pc:docMk/>
            <pc:sldMk cId="2551113306" sldId="256"/>
            <ac:spMk id="2" creationId="{EB4A57DB-E7AE-4E36-B78D-C0F4E153281E}"/>
          </ac:spMkLst>
        </pc:spChg>
        <pc:spChg chg="mod">
          <ac:chgData name="Nick Schweitzer" userId="eabc0b67-c7e6-4360-8f89-2dbc0ef3ec31" providerId="ADAL" clId="{E4510445-D008-470B-B75E-0D30088E3D08}" dt="2019-10-30T20:53:19.338" v="3617" actId="26606"/>
          <ac:spMkLst>
            <pc:docMk/>
            <pc:sldMk cId="2551113306" sldId="256"/>
            <ac:spMk id="3" creationId="{8195D46D-ADB7-4D52-A8A6-6DE0911D174A}"/>
          </ac:spMkLst>
        </pc:spChg>
        <pc:spChg chg="add">
          <ac:chgData name="Nick Schweitzer" userId="eabc0b67-c7e6-4360-8f89-2dbc0ef3ec31" providerId="ADAL" clId="{E4510445-D008-470B-B75E-0D30088E3D08}" dt="2019-10-30T20:53:19.338" v="3617" actId="26606"/>
          <ac:spMkLst>
            <pc:docMk/>
            <pc:sldMk cId="2551113306" sldId="256"/>
            <ac:spMk id="8" creationId="{DA182162-B517-4B41-B039-339F87FAE1D0}"/>
          </ac:spMkLst>
        </pc:spChg>
        <pc:spChg chg="add">
          <ac:chgData name="Nick Schweitzer" userId="eabc0b67-c7e6-4360-8f89-2dbc0ef3ec31" providerId="ADAL" clId="{E4510445-D008-470B-B75E-0D30088E3D08}" dt="2019-10-30T20:53:19.338" v="3617" actId="26606"/>
          <ac:spMkLst>
            <pc:docMk/>
            <pc:sldMk cId="2551113306" sldId="256"/>
            <ac:spMk id="10" creationId="{49B5AD54-1E68-4239-A6AF-FE0F49BB8367}"/>
          </ac:spMkLst>
        </pc:spChg>
      </pc:sldChg>
      <pc:sldChg chg="addSp delSp modSp mod setBg">
        <pc:chgData name="Nick Schweitzer" userId="eabc0b67-c7e6-4360-8f89-2dbc0ef3ec31" providerId="ADAL" clId="{E4510445-D008-470B-B75E-0D30088E3D08}" dt="2019-11-04T19:43:59.118" v="5817" actId="26606"/>
        <pc:sldMkLst>
          <pc:docMk/>
          <pc:sldMk cId="1789571220" sldId="257"/>
        </pc:sldMkLst>
        <pc:spChg chg="mod">
          <ac:chgData name="Nick Schweitzer" userId="eabc0b67-c7e6-4360-8f89-2dbc0ef3ec31" providerId="ADAL" clId="{E4510445-D008-470B-B75E-0D30088E3D08}" dt="2019-11-04T19:43:59.118" v="5817" actId="26606"/>
          <ac:spMkLst>
            <pc:docMk/>
            <pc:sldMk cId="1789571220" sldId="257"/>
            <ac:spMk id="2" creationId="{0AB7840F-525C-469A-836C-832FB6DB6227}"/>
          </ac:spMkLst>
        </pc:spChg>
        <pc:spChg chg="mod ord">
          <ac:chgData name="Nick Schweitzer" userId="eabc0b67-c7e6-4360-8f89-2dbc0ef3ec31" providerId="ADAL" clId="{E4510445-D008-470B-B75E-0D30088E3D08}" dt="2019-11-04T19:43:59.118" v="5817" actId="26606"/>
          <ac:spMkLst>
            <pc:docMk/>
            <pc:sldMk cId="1789571220" sldId="257"/>
            <ac:spMk id="3" creationId="{F5E88EC3-1BA3-4D36-934F-B2DEC4298C5D}"/>
          </ac:spMkLst>
        </pc:spChg>
        <pc:spChg chg="add del">
          <ac:chgData name="Nick Schweitzer" userId="eabc0b67-c7e6-4360-8f89-2dbc0ef3ec31" providerId="ADAL" clId="{E4510445-D008-470B-B75E-0D30088E3D08}" dt="2019-11-04T19:43:59.118" v="5817" actId="26606"/>
          <ac:spMkLst>
            <pc:docMk/>
            <pc:sldMk cId="1789571220" sldId="257"/>
            <ac:spMk id="9" creationId="{1BB56EB9-078F-4952-AC1F-149C7A0AE4D5}"/>
          </ac:spMkLst>
        </pc:spChg>
        <pc:spChg chg="add del">
          <ac:chgData name="Nick Schweitzer" userId="eabc0b67-c7e6-4360-8f89-2dbc0ef3ec31" providerId="ADAL" clId="{E4510445-D008-470B-B75E-0D30088E3D08}" dt="2019-11-04T19:43:59.118" v="5817" actId="26606"/>
          <ac:spMkLst>
            <pc:docMk/>
            <pc:sldMk cId="1789571220" sldId="257"/>
            <ac:spMk id="11" creationId="{7B42427A-0A1F-4A55-8705-D9179F1E0CFB}"/>
          </ac:spMkLst>
        </pc:spChg>
        <pc:picChg chg="mod ord">
          <ac:chgData name="Nick Schweitzer" userId="eabc0b67-c7e6-4360-8f89-2dbc0ef3ec31" providerId="ADAL" clId="{E4510445-D008-470B-B75E-0D30088E3D08}" dt="2019-11-04T19:43:59.118" v="5817" actId="26606"/>
          <ac:picMkLst>
            <pc:docMk/>
            <pc:sldMk cId="1789571220" sldId="257"/>
            <ac:picMk id="4" creationId="{59349929-A9A8-4275-8C89-03D040B35B7C}"/>
          </ac:picMkLst>
        </pc:picChg>
      </pc:sldChg>
      <pc:sldChg chg="addSp delSp modSp mod setBg setClrOvrMap">
        <pc:chgData name="Nick Schweitzer" userId="eabc0b67-c7e6-4360-8f89-2dbc0ef3ec31" providerId="ADAL" clId="{E4510445-D008-470B-B75E-0D30088E3D08}" dt="2019-11-04T19:44:49.796" v="5826" actId="26606"/>
        <pc:sldMkLst>
          <pc:docMk/>
          <pc:sldMk cId="2730492344" sldId="258"/>
        </pc:sldMkLst>
        <pc:spChg chg="mod">
          <ac:chgData name="Nick Schweitzer" userId="eabc0b67-c7e6-4360-8f89-2dbc0ef3ec31" providerId="ADAL" clId="{E4510445-D008-470B-B75E-0D30088E3D08}" dt="2019-11-04T19:44:49.796" v="5826" actId="26606"/>
          <ac:spMkLst>
            <pc:docMk/>
            <pc:sldMk cId="2730492344" sldId="258"/>
            <ac:spMk id="2" creationId="{5443F461-D88C-402E-8DCC-DFAA2B5E7B68}"/>
          </ac:spMkLst>
        </pc:spChg>
        <pc:spChg chg="del mod">
          <ac:chgData name="Nick Schweitzer" userId="eabc0b67-c7e6-4360-8f89-2dbc0ef3ec31" providerId="ADAL" clId="{E4510445-D008-470B-B75E-0D30088E3D08}" dt="2019-11-04T19:44:49.796" v="5826" actId="26606"/>
          <ac:spMkLst>
            <pc:docMk/>
            <pc:sldMk cId="2730492344" sldId="258"/>
            <ac:spMk id="3" creationId="{D0A20092-CECB-4BE4-9A87-0261F16070C5}"/>
          </ac:spMkLst>
        </pc:spChg>
        <pc:spChg chg="add">
          <ac:chgData name="Nick Schweitzer" userId="eabc0b67-c7e6-4360-8f89-2dbc0ef3ec31" providerId="ADAL" clId="{E4510445-D008-470B-B75E-0D30088E3D08}" dt="2019-11-04T19:44:49.796" v="5826" actId="26606"/>
          <ac:spMkLst>
            <pc:docMk/>
            <pc:sldMk cId="2730492344" sldId="258"/>
            <ac:spMk id="10" creationId="{75F28DDD-9641-43BA-944D-79B0687051F1}"/>
          </ac:spMkLst>
        </pc:spChg>
        <pc:spChg chg="add">
          <ac:chgData name="Nick Schweitzer" userId="eabc0b67-c7e6-4360-8f89-2dbc0ef3ec31" providerId="ADAL" clId="{E4510445-D008-470B-B75E-0D30088E3D08}" dt="2019-11-04T19:44:49.796" v="5826" actId="26606"/>
          <ac:spMkLst>
            <pc:docMk/>
            <pc:sldMk cId="2730492344" sldId="258"/>
            <ac:spMk id="12" creationId="{32AA2954-062E-4B72-A97B-0B066FB156D8}"/>
          </ac:spMkLst>
        </pc:spChg>
        <pc:spChg chg="add">
          <ac:chgData name="Nick Schweitzer" userId="eabc0b67-c7e6-4360-8f89-2dbc0ef3ec31" providerId="ADAL" clId="{E4510445-D008-470B-B75E-0D30088E3D08}" dt="2019-11-04T19:44:49.796" v="5826" actId="26606"/>
          <ac:spMkLst>
            <pc:docMk/>
            <pc:sldMk cId="2730492344" sldId="258"/>
            <ac:spMk id="14" creationId="{10CA29A6-E0B1-40CD-ADF7-7B8E932A3222}"/>
          </ac:spMkLst>
        </pc:spChg>
        <pc:spChg chg="add">
          <ac:chgData name="Nick Schweitzer" userId="eabc0b67-c7e6-4360-8f89-2dbc0ef3ec31" providerId="ADAL" clId="{E4510445-D008-470B-B75E-0D30088E3D08}" dt="2019-11-04T19:44:49.796" v="5826" actId="26606"/>
          <ac:spMkLst>
            <pc:docMk/>
            <pc:sldMk cId="2730492344" sldId="258"/>
            <ac:spMk id="16" creationId="{8DD5F866-AD72-475A-B6C6-54E4577D4AAC}"/>
          </ac:spMkLst>
        </pc:spChg>
        <pc:spChg chg="add">
          <ac:chgData name="Nick Schweitzer" userId="eabc0b67-c7e6-4360-8f89-2dbc0ef3ec31" providerId="ADAL" clId="{E4510445-D008-470B-B75E-0D30088E3D08}" dt="2019-11-04T19:44:49.796" v="5826" actId="26606"/>
          <ac:spMkLst>
            <pc:docMk/>
            <pc:sldMk cId="2730492344" sldId="258"/>
            <ac:spMk id="18" creationId="{C02BAD4C-6EA9-4F10-92D4-A1C8C53DAEE4}"/>
          </ac:spMkLst>
        </pc:spChg>
        <pc:graphicFrameChg chg="add">
          <ac:chgData name="Nick Schweitzer" userId="eabc0b67-c7e6-4360-8f89-2dbc0ef3ec31" providerId="ADAL" clId="{E4510445-D008-470B-B75E-0D30088E3D08}" dt="2019-11-04T19:44:49.796" v="5826" actId="26606"/>
          <ac:graphicFrameMkLst>
            <pc:docMk/>
            <pc:sldMk cId="2730492344" sldId="258"/>
            <ac:graphicFrameMk id="5" creationId="{14AA9C2F-43BE-4358-8524-18B4B175B382}"/>
          </ac:graphicFrameMkLst>
        </pc:graphicFrameChg>
      </pc:sldChg>
      <pc:sldChg chg="addSp delSp modSp mod setBg setClrOvrMap">
        <pc:chgData name="Nick Schweitzer" userId="eabc0b67-c7e6-4360-8f89-2dbc0ef3ec31" providerId="ADAL" clId="{E4510445-D008-470B-B75E-0D30088E3D08}" dt="2019-11-15T20:07:21.541" v="10516" actId="27636"/>
        <pc:sldMkLst>
          <pc:docMk/>
          <pc:sldMk cId="2126574441" sldId="259"/>
        </pc:sldMkLst>
        <pc:spChg chg="mod">
          <ac:chgData name="Nick Schweitzer" userId="eabc0b67-c7e6-4360-8f89-2dbc0ef3ec31" providerId="ADAL" clId="{E4510445-D008-470B-B75E-0D30088E3D08}" dt="2019-11-15T20:07:08.282" v="10512" actId="26606"/>
          <ac:spMkLst>
            <pc:docMk/>
            <pc:sldMk cId="2126574441" sldId="259"/>
            <ac:spMk id="2" creationId="{021E0C4B-D02A-4C7F-AA9D-F9EB2904E315}"/>
          </ac:spMkLst>
        </pc:spChg>
        <pc:spChg chg="mod">
          <ac:chgData name="Nick Schweitzer" userId="eabc0b67-c7e6-4360-8f89-2dbc0ef3ec31" providerId="ADAL" clId="{E4510445-D008-470B-B75E-0D30088E3D08}" dt="2019-11-15T20:07:21.541" v="10516" actId="27636"/>
          <ac:spMkLst>
            <pc:docMk/>
            <pc:sldMk cId="2126574441" sldId="259"/>
            <ac:spMk id="3" creationId="{B1736986-CF4E-4274-920C-8DBFDF919367}"/>
          </ac:spMkLst>
        </pc:spChg>
        <pc:spChg chg="add">
          <ac:chgData name="Nick Schweitzer" userId="eabc0b67-c7e6-4360-8f89-2dbc0ef3ec31" providerId="ADAL" clId="{E4510445-D008-470B-B75E-0D30088E3D08}" dt="2019-11-15T20:07:08.282" v="10512" actId="26606"/>
          <ac:spMkLst>
            <pc:docMk/>
            <pc:sldMk cId="2126574441" sldId="259"/>
            <ac:spMk id="5" creationId="{A9D01BD4-D715-47C5-936E-D17703C9AE83}"/>
          </ac:spMkLst>
        </pc:spChg>
        <pc:spChg chg="add">
          <ac:chgData name="Nick Schweitzer" userId="eabc0b67-c7e6-4360-8f89-2dbc0ef3ec31" providerId="ADAL" clId="{E4510445-D008-470B-B75E-0D30088E3D08}" dt="2019-11-15T20:07:08.282" v="10512" actId="26606"/>
          <ac:spMkLst>
            <pc:docMk/>
            <pc:sldMk cId="2126574441" sldId="259"/>
            <ac:spMk id="6" creationId="{8E095A5C-C0E1-442D-A262-3354333CA8ED}"/>
          </ac:spMkLst>
        </pc:spChg>
        <pc:spChg chg="add">
          <ac:chgData name="Nick Schweitzer" userId="eabc0b67-c7e6-4360-8f89-2dbc0ef3ec31" providerId="ADAL" clId="{E4510445-D008-470B-B75E-0D30088E3D08}" dt="2019-11-15T20:07:08.282" v="10512" actId="26606"/>
          <ac:spMkLst>
            <pc:docMk/>
            <pc:sldMk cId="2126574441" sldId="259"/>
            <ac:spMk id="7" creationId="{7884CF81-7E80-4D00-BC0F-A2166793CF8D}"/>
          </ac:spMkLst>
        </pc:spChg>
        <pc:spChg chg="add del">
          <ac:chgData name="Nick Schweitzer" userId="eabc0b67-c7e6-4360-8f89-2dbc0ef3ec31" providerId="ADAL" clId="{E4510445-D008-470B-B75E-0D30088E3D08}" dt="2019-11-04T19:44:40.764" v="5825" actId="26606"/>
          <ac:spMkLst>
            <pc:docMk/>
            <pc:sldMk cId="2126574441" sldId="259"/>
            <ac:spMk id="8" creationId="{A9D01BD4-D715-47C5-936E-D17703C9AE83}"/>
          </ac:spMkLst>
        </pc:spChg>
        <pc:spChg chg="add del">
          <ac:chgData name="Nick Schweitzer" userId="eabc0b67-c7e6-4360-8f89-2dbc0ef3ec31" providerId="ADAL" clId="{E4510445-D008-470B-B75E-0D30088E3D08}" dt="2019-11-04T19:44:40.764" v="5825" actId="26606"/>
          <ac:spMkLst>
            <pc:docMk/>
            <pc:sldMk cId="2126574441" sldId="259"/>
            <ac:spMk id="10" creationId="{8E095A5C-C0E1-442D-A262-3354333CA8ED}"/>
          </ac:spMkLst>
        </pc:spChg>
        <pc:spChg chg="add del">
          <ac:chgData name="Nick Schweitzer" userId="eabc0b67-c7e6-4360-8f89-2dbc0ef3ec31" providerId="ADAL" clId="{E4510445-D008-470B-B75E-0D30088E3D08}" dt="2019-11-04T19:44:40.764" v="5825" actId="26606"/>
          <ac:spMkLst>
            <pc:docMk/>
            <pc:sldMk cId="2126574441" sldId="259"/>
            <ac:spMk id="12" creationId="{7884CF81-7E80-4D00-BC0F-A2166793CF8D}"/>
          </ac:spMkLst>
        </pc:spChg>
      </pc:sldChg>
      <pc:sldChg chg="addSp delSp modSp mod setBg">
        <pc:chgData name="Nick Schweitzer" userId="eabc0b67-c7e6-4360-8f89-2dbc0ef3ec31" providerId="ADAL" clId="{E4510445-D008-470B-B75E-0D30088E3D08}" dt="2019-11-15T18:53:07.327" v="9570" actId="20577"/>
        <pc:sldMkLst>
          <pc:docMk/>
          <pc:sldMk cId="1843862841" sldId="260"/>
        </pc:sldMkLst>
        <pc:spChg chg="mod">
          <ac:chgData name="Nick Schweitzer" userId="eabc0b67-c7e6-4360-8f89-2dbc0ef3ec31" providerId="ADAL" clId="{E4510445-D008-470B-B75E-0D30088E3D08}" dt="2019-10-30T21:05:14.547" v="3622" actId="26606"/>
          <ac:spMkLst>
            <pc:docMk/>
            <pc:sldMk cId="1843862841" sldId="260"/>
            <ac:spMk id="2" creationId="{13322AA7-A0CA-423C-A3F4-599C81FE3B98}"/>
          </ac:spMkLst>
        </pc:spChg>
        <pc:spChg chg="add del mod">
          <ac:chgData name="Nick Schweitzer" userId="eabc0b67-c7e6-4360-8f89-2dbc0ef3ec31" providerId="ADAL" clId="{E4510445-D008-470B-B75E-0D30088E3D08}" dt="2019-10-30T21:05:14.547" v="3622" actId="26606"/>
          <ac:spMkLst>
            <pc:docMk/>
            <pc:sldMk cId="1843862841" sldId="260"/>
            <ac:spMk id="3" creationId="{D508B697-DDA9-410C-A355-D211B683FCE2}"/>
          </ac:spMkLst>
        </pc:spChg>
        <pc:spChg chg="add del mod">
          <ac:chgData name="Nick Schweitzer" userId="eabc0b67-c7e6-4360-8f89-2dbc0ef3ec31" providerId="ADAL" clId="{E4510445-D008-470B-B75E-0D30088E3D08}" dt="2019-10-30T21:05:47.566" v="3627" actId="21"/>
          <ac:spMkLst>
            <pc:docMk/>
            <pc:sldMk cId="1843862841" sldId="260"/>
            <ac:spMk id="4" creationId="{0BB9649C-38A4-44F2-ABF5-DED7D5F1D197}"/>
          </ac:spMkLst>
        </pc:spChg>
        <pc:graphicFrameChg chg="add del">
          <ac:chgData name="Nick Schweitzer" userId="eabc0b67-c7e6-4360-8f89-2dbc0ef3ec31" providerId="ADAL" clId="{E4510445-D008-470B-B75E-0D30088E3D08}" dt="2019-10-30T21:05:01.300" v="3621" actId="26606"/>
          <ac:graphicFrameMkLst>
            <pc:docMk/>
            <pc:sldMk cId="1843862841" sldId="260"/>
            <ac:graphicFrameMk id="5" creationId="{D0E40CE0-EE75-49E6-BCA6-8270ECC0274E}"/>
          </ac:graphicFrameMkLst>
        </pc:graphicFrameChg>
        <pc:graphicFrameChg chg="add del mod">
          <ac:chgData name="Nick Schweitzer" userId="eabc0b67-c7e6-4360-8f89-2dbc0ef3ec31" providerId="ADAL" clId="{E4510445-D008-470B-B75E-0D30088E3D08}" dt="2019-11-15T18:53:07.327" v="9570" actId="20577"/>
          <ac:graphicFrameMkLst>
            <pc:docMk/>
            <pc:sldMk cId="1843862841" sldId="260"/>
            <ac:graphicFrameMk id="6" creationId="{D0E40CE0-EE75-49E6-BCA6-8270ECC0274E}"/>
          </ac:graphicFrameMkLst>
        </pc:graphicFrameChg>
        <pc:picChg chg="add del mod">
          <ac:chgData name="Nick Schweitzer" userId="eabc0b67-c7e6-4360-8f89-2dbc0ef3ec31" providerId="ADAL" clId="{E4510445-D008-470B-B75E-0D30088E3D08}" dt="2019-10-30T21:07:51.636" v="3642"/>
          <ac:picMkLst>
            <pc:docMk/>
            <pc:sldMk cId="1843862841" sldId="260"/>
            <ac:picMk id="8" creationId="{9F5A1E8E-5FD0-4F30-BEFC-38F1E107B276}"/>
          </ac:picMkLst>
        </pc:picChg>
        <pc:picChg chg="add del mod">
          <ac:chgData name="Nick Schweitzer" userId="eabc0b67-c7e6-4360-8f89-2dbc0ef3ec31" providerId="ADAL" clId="{E4510445-D008-470B-B75E-0D30088E3D08}" dt="2019-10-30T21:05:56.087" v="3632"/>
          <ac:picMkLst>
            <pc:docMk/>
            <pc:sldMk cId="1843862841" sldId="260"/>
            <ac:picMk id="1026" creationId="{CC90A8A0-3BBD-408E-89B7-E17F0627D786}"/>
          </ac:picMkLst>
        </pc:picChg>
        <pc:picChg chg="add del mod">
          <ac:chgData name="Nick Schweitzer" userId="eabc0b67-c7e6-4360-8f89-2dbc0ef3ec31" providerId="ADAL" clId="{E4510445-D008-470B-B75E-0D30088E3D08}" dt="2019-10-30T21:06:03.927" v="3634"/>
          <ac:picMkLst>
            <pc:docMk/>
            <pc:sldMk cId="1843862841" sldId="260"/>
            <ac:picMk id="1028" creationId="{5F3F12D2-5999-4212-BDC3-C02A02EE8BF5}"/>
          </ac:picMkLst>
        </pc:picChg>
      </pc:sldChg>
      <pc:sldChg chg="addSp delSp modSp mod setBg">
        <pc:chgData name="Nick Schweitzer" userId="eabc0b67-c7e6-4360-8f89-2dbc0ef3ec31" providerId="ADAL" clId="{E4510445-D008-470B-B75E-0D30088E3D08}" dt="2019-11-15T20:44:43.498" v="10640" actId="20577"/>
        <pc:sldMkLst>
          <pc:docMk/>
          <pc:sldMk cId="2688025717" sldId="261"/>
        </pc:sldMkLst>
        <pc:spChg chg="mod">
          <ac:chgData name="Nick Schweitzer" userId="eabc0b67-c7e6-4360-8f89-2dbc0ef3ec31" providerId="ADAL" clId="{E4510445-D008-470B-B75E-0D30088E3D08}" dt="2019-11-15T20:00:44.935" v="10381" actId="26606"/>
          <ac:spMkLst>
            <pc:docMk/>
            <pc:sldMk cId="2688025717" sldId="261"/>
            <ac:spMk id="2" creationId="{4A5BADF5-1823-46E9-AF4F-AE327BDC9FA1}"/>
          </ac:spMkLst>
        </pc:spChg>
        <pc:spChg chg="add del mod">
          <ac:chgData name="Nick Schweitzer" userId="eabc0b67-c7e6-4360-8f89-2dbc0ef3ec31" providerId="ADAL" clId="{E4510445-D008-470B-B75E-0D30088E3D08}" dt="2019-11-15T20:44:43.498" v="10640" actId="20577"/>
          <ac:spMkLst>
            <pc:docMk/>
            <pc:sldMk cId="2688025717" sldId="261"/>
            <ac:spMk id="3" creationId="{46FC10DB-0DE5-4744-83F4-31617B8DA7E0}"/>
          </ac:spMkLst>
        </pc:spChg>
        <pc:spChg chg="add del">
          <ac:chgData name="Nick Schweitzer" userId="eabc0b67-c7e6-4360-8f89-2dbc0ef3ec31" providerId="ADAL" clId="{E4510445-D008-470B-B75E-0D30088E3D08}" dt="2019-11-15T20:00:32.837" v="10379" actId="26606"/>
          <ac:spMkLst>
            <pc:docMk/>
            <pc:sldMk cId="2688025717" sldId="261"/>
            <ac:spMk id="10" creationId="{6798E696-4BBA-46BE-AD86-F7E300B89368}"/>
          </ac:spMkLst>
        </pc:spChg>
        <pc:spChg chg="add del">
          <ac:chgData name="Nick Schweitzer" userId="eabc0b67-c7e6-4360-8f89-2dbc0ef3ec31" providerId="ADAL" clId="{E4510445-D008-470B-B75E-0D30088E3D08}" dt="2019-11-15T20:00:32.837" v="10379" actId="26606"/>
          <ac:spMkLst>
            <pc:docMk/>
            <pc:sldMk cId="2688025717" sldId="261"/>
            <ac:spMk id="12" creationId="{090B0CA3-C333-4560-9975-E31D1B7B921D}"/>
          </ac:spMkLst>
        </pc:spChg>
        <pc:graphicFrameChg chg="add del">
          <ac:chgData name="Nick Schweitzer" userId="eabc0b67-c7e6-4360-8f89-2dbc0ef3ec31" providerId="ADAL" clId="{E4510445-D008-470B-B75E-0D30088E3D08}" dt="2019-11-15T20:00:32.837" v="10379" actId="26606"/>
          <ac:graphicFrameMkLst>
            <pc:docMk/>
            <pc:sldMk cId="2688025717" sldId="261"/>
            <ac:graphicFrameMk id="5" creationId="{6AE8C501-B205-4EA9-8CD5-AC58093E76B6}"/>
          </ac:graphicFrameMkLst>
        </pc:graphicFrameChg>
        <pc:graphicFrameChg chg="add del">
          <ac:chgData name="Nick Schweitzer" userId="eabc0b67-c7e6-4360-8f89-2dbc0ef3ec31" providerId="ADAL" clId="{E4510445-D008-470B-B75E-0D30088E3D08}" dt="2019-11-15T20:00:44.935" v="10381" actId="26606"/>
          <ac:graphicFrameMkLst>
            <pc:docMk/>
            <pc:sldMk cId="2688025717" sldId="261"/>
            <ac:graphicFrameMk id="14" creationId="{9135F4D0-36B4-4186-834D-8347667C5778}"/>
          </ac:graphicFrameMkLst>
        </pc:graphicFrameChg>
      </pc:sldChg>
      <pc:sldChg chg="addSp delSp modSp mod ord setBg">
        <pc:chgData name="Nick Schweitzer" userId="eabc0b67-c7e6-4360-8f89-2dbc0ef3ec31" providerId="ADAL" clId="{E4510445-D008-470B-B75E-0D30088E3D08}" dt="2019-11-01T15:00:07.354" v="4418"/>
        <pc:sldMkLst>
          <pc:docMk/>
          <pc:sldMk cId="3896898166" sldId="262"/>
        </pc:sldMkLst>
        <pc:spChg chg="mod">
          <ac:chgData name="Nick Schweitzer" userId="eabc0b67-c7e6-4360-8f89-2dbc0ef3ec31" providerId="ADAL" clId="{E4510445-D008-470B-B75E-0D30088E3D08}" dt="2019-11-01T14:55:28.842" v="4407" actId="26606"/>
          <ac:spMkLst>
            <pc:docMk/>
            <pc:sldMk cId="3896898166" sldId="262"/>
            <ac:spMk id="2" creationId="{F0690BB9-B5E0-410F-A241-0E3CFB9B1969}"/>
          </ac:spMkLst>
        </pc:spChg>
        <pc:spChg chg="del mod">
          <ac:chgData name="Nick Schweitzer" userId="eabc0b67-c7e6-4360-8f89-2dbc0ef3ec31" providerId="ADAL" clId="{E4510445-D008-470B-B75E-0D30088E3D08}" dt="2019-11-01T14:55:28.842" v="4407" actId="26606"/>
          <ac:spMkLst>
            <pc:docMk/>
            <pc:sldMk cId="3896898166" sldId="262"/>
            <ac:spMk id="3" creationId="{5FF62575-8CE4-4536-90BF-9F42A10AF32B}"/>
          </ac:spMkLst>
        </pc:spChg>
        <pc:graphicFrameChg chg="add mod">
          <ac:chgData name="Nick Schweitzer" userId="eabc0b67-c7e6-4360-8f89-2dbc0ef3ec31" providerId="ADAL" clId="{E4510445-D008-470B-B75E-0D30088E3D08}" dt="2019-11-01T15:00:07.354" v="4418"/>
          <ac:graphicFrameMkLst>
            <pc:docMk/>
            <pc:sldMk cId="3896898166" sldId="262"/>
            <ac:graphicFrameMk id="5" creationId="{13016215-DC1F-49C8-A560-CAB3837F8F4A}"/>
          </ac:graphicFrameMkLst>
        </pc:graphicFrameChg>
      </pc:sldChg>
      <pc:sldChg chg="modSp">
        <pc:chgData name="Nick Schweitzer" userId="eabc0b67-c7e6-4360-8f89-2dbc0ef3ec31" providerId="ADAL" clId="{E4510445-D008-470B-B75E-0D30088E3D08}" dt="2019-11-15T20:55:15.985" v="10666" actId="114"/>
        <pc:sldMkLst>
          <pc:docMk/>
          <pc:sldMk cId="2061801769" sldId="263"/>
        </pc:sldMkLst>
        <pc:spChg chg="mod">
          <ac:chgData name="Nick Schweitzer" userId="eabc0b67-c7e6-4360-8f89-2dbc0ef3ec31" providerId="ADAL" clId="{E4510445-D008-470B-B75E-0D30088E3D08}" dt="2019-11-15T20:55:15.985" v="10666" actId="114"/>
          <ac:spMkLst>
            <pc:docMk/>
            <pc:sldMk cId="2061801769" sldId="263"/>
            <ac:spMk id="3" creationId="{CFC2CD56-8671-4707-9489-419A9E7ADAF2}"/>
          </ac:spMkLst>
        </pc:spChg>
      </pc:sldChg>
      <pc:sldChg chg="addSp delSp modSp mod setBg setClrOvrMap">
        <pc:chgData name="Nick Schweitzer" userId="eabc0b67-c7e6-4360-8f89-2dbc0ef3ec31" providerId="ADAL" clId="{E4510445-D008-470B-B75E-0D30088E3D08}" dt="2019-11-15T20:03:34.394" v="10511"/>
        <pc:sldMkLst>
          <pc:docMk/>
          <pc:sldMk cId="649063481" sldId="264"/>
        </pc:sldMkLst>
        <pc:spChg chg="mod">
          <ac:chgData name="Nick Schweitzer" userId="eabc0b67-c7e6-4360-8f89-2dbc0ef3ec31" providerId="ADAL" clId="{E4510445-D008-470B-B75E-0D30088E3D08}" dt="2019-11-15T19:51:39.995" v="10059" actId="26606"/>
          <ac:spMkLst>
            <pc:docMk/>
            <pc:sldMk cId="649063481" sldId="264"/>
            <ac:spMk id="2" creationId="{72DA1897-EBCE-4152-9867-A78F00759E7C}"/>
          </ac:spMkLst>
        </pc:spChg>
        <pc:spChg chg="add del mod">
          <ac:chgData name="Nick Schweitzer" userId="eabc0b67-c7e6-4360-8f89-2dbc0ef3ec31" providerId="ADAL" clId="{E4510445-D008-470B-B75E-0D30088E3D08}" dt="2019-11-15T19:51:39.995" v="10059" actId="26606"/>
          <ac:spMkLst>
            <pc:docMk/>
            <pc:sldMk cId="649063481" sldId="264"/>
            <ac:spMk id="3" creationId="{43B00736-3500-43E4-BCA8-064525BC483B}"/>
          </ac:spMkLst>
        </pc:spChg>
        <pc:spChg chg="add del">
          <ac:chgData name="Nick Schweitzer" userId="eabc0b67-c7e6-4360-8f89-2dbc0ef3ec31" providerId="ADAL" clId="{E4510445-D008-470B-B75E-0D30088E3D08}" dt="2019-11-15T19:51:38.066" v="10056" actId="26606"/>
          <ac:spMkLst>
            <pc:docMk/>
            <pc:sldMk cId="649063481" sldId="264"/>
            <ac:spMk id="10" creationId="{75F28DDD-9641-43BA-944D-79B0687051F1}"/>
          </ac:spMkLst>
        </pc:spChg>
        <pc:spChg chg="add del">
          <ac:chgData name="Nick Schweitzer" userId="eabc0b67-c7e6-4360-8f89-2dbc0ef3ec31" providerId="ADAL" clId="{E4510445-D008-470B-B75E-0D30088E3D08}" dt="2019-11-15T19:51:38.066" v="10056" actId="26606"/>
          <ac:spMkLst>
            <pc:docMk/>
            <pc:sldMk cId="649063481" sldId="264"/>
            <ac:spMk id="12" creationId="{32AA2954-062E-4B72-A97B-0B066FB156D8}"/>
          </ac:spMkLst>
        </pc:spChg>
        <pc:spChg chg="add del">
          <ac:chgData name="Nick Schweitzer" userId="eabc0b67-c7e6-4360-8f89-2dbc0ef3ec31" providerId="ADAL" clId="{E4510445-D008-470B-B75E-0D30088E3D08}" dt="2019-11-15T19:51:38.066" v="10056" actId="26606"/>
          <ac:spMkLst>
            <pc:docMk/>
            <pc:sldMk cId="649063481" sldId="264"/>
            <ac:spMk id="14" creationId="{10CA29A6-E0B1-40CD-ADF7-7B8E932A3222}"/>
          </ac:spMkLst>
        </pc:spChg>
        <pc:spChg chg="add del">
          <ac:chgData name="Nick Schweitzer" userId="eabc0b67-c7e6-4360-8f89-2dbc0ef3ec31" providerId="ADAL" clId="{E4510445-D008-470B-B75E-0D30088E3D08}" dt="2019-11-15T19:51:38.066" v="10056" actId="26606"/>
          <ac:spMkLst>
            <pc:docMk/>
            <pc:sldMk cId="649063481" sldId="264"/>
            <ac:spMk id="16" creationId="{8DD5F866-AD72-475A-B6C6-54E4577D4AAC}"/>
          </ac:spMkLst>
        </pc:spChg>
        <pc:spChg chg="add del">
          <ac:chgData name="Nick Schweitzer" userId="eabc0b67-c7e6-4360-8f89-2dbc0ef3ec31" providerId="ADAL" clId="{E4510445-D008-470B-B75E-0D30088E3D08}" dt="2019-11-15T19:51:38.066" v="10056" actId="26606"/>
          <ac:spMkLst>
            <pc:docMk/>
            <pc:sldMk cId="649063481" sldId="264"/>
            <ac:spMk id="18" creationId="{C02BAD4C-6EA9-4F10-92D4-A1C8C53DAEE4}"/>
          </ac:spMkLst>
        </pc:spChg>
        <pc:graphicFrameChg chg="add del">
          <ac:chgData name="Nick Schweitzer" userId="eabc0b67-c7e6-4360-8f89-2dbc0ef3ec31" providerId="ADAL" clId="{E4510445-D008-470B-B75E-0D30088E3D08}" dt="2019-11-15T19:51:19.681" v="10052" actId="26606"/>
          <ac:graphicFrameMkLst>
            <pc:docMk/>
            <pc:sldMk cId="649063481" sldId="264"/>
            <ac:graphicFrameMk id="5" creationId="{BDC1AD92-80E4-40E2-8DD7-5E3DFBBB427D}"/>
          </ac:graphicFrameMkLst>
        </pc:graphicFrameChg>
        <pc:graphicFrameChg chg="add del">
          <ac:chgData name="Nick Schweitzer" userId="eabc0b67-c7e6-4360-8f89-2dbc0ef3ec31" providerId="ADAL" clId="{E4510445-D008-470B-B75E-0D30088E3D08}" dt="2019-11-15T19:51:35.879" v="10054" actId="26606"/>
          <ac:graphicFrameMkLst>
            <pc:docMk/>
            <pc:sldMk cId="649063481" sldId="264"/>
            <ac:graphicFrameMk id="6" creationId="{72854184-4C3B-4034-A243-1B0275793ADA}"/>
          </ac:graphicFrameMkLst>
        </pc:graphicFrameChg>
        <pc:graphicFrameChg chg="add del">
          <ac:chgData name="Nick Schweitzer" userId="eabc0b67-c7e6-4360-8f89-2dbc0ef3ec31" providerId="ADAL" clId="{E4510445-D008-470B-B75E-0D30088E3D08}" dt="2019-11-15T19:51:38.066" v="10056" actId="26606"/>
          <ac:graphicFrameMkLst>
            <pc:docMk/>
            <pc:sldMk cId="649063481" sldId="264"/>
            <ac:graphicFrameMk id="8" creationId="{832E71C6-D03A-41EF-81B6-883E42925F01}"/>
          </ac:graphicFrameMkLst>
        </pc:graphicFrameChg>
        <pc:graphicFrameChg chg="add del">
          <ac:chgData name="Nick Schweitzer" userId="eabc0b67-c7e6-4360-8f89-2dbc0ef3ec31" providerId="ADAL" clId="{E4510445-D008-470B-B75E-0D30088E3D08}" dt="2019-11-15T19:51:39.954" v="10058" actId="26606"/>
          <ac:graphicFrameMkLst>
            <pc:docMk/>
            <pc:sldMk cId="649063481" sldId="264"/>
            <ac:graphicFrameMk id="20" creationId="{BDC1AD92-80E4-40E2-8DD7-5E3DFBBB427D}"/>
          </ac:graphicFrameMkLst>
        </pc:graphicFrameChg>
        <pc:graphicFrameChg chg="add mod">
          <ac:chgData name="Nick Schweitzer" userId="eabc0b67-c7e6-4360-8f89-2dbc0ef3ec31" providerId="ADAL" clId="{E4510445-D008-470B-B75E-0D30088E3D08}" dt="2019-11-15T20:03:34.394" v="10511"/>
          <ac:graphicFrameMkLst>
            <pc:docMk/>
            <pc:sldMk cId="649063481" sldId="264"/>
            <ac:graphicFrameMk id="22" creationId="{72854184-4C3B-4034-A243-1B0275793ADA}"/>
          </ac:graphicFrameMkLst>
        </pc:graphicFrameChg>
      </pc:sldChg>
      <pc:sldChg chg="modSp add">
        <pc:chgData name="Nick Schweitzer" userId="eabc0b67-c7e6-4360-8f89-2dbc0ef3ec31" providerId="ADAL" clId="{E4510445-D008-470B-B75E-0D30088E3D08}" dt="2019-11-04T20:59:07.058" v="7151" actId="20577"/>
        <pc:sldMkLst>
          <pc:docMk/>
          <pc:sldMk cId="212105135" sldId="265"/>
        </pc:sldMkLst>
        <pc:spChg chg="mod">
          <ac:chgData name="Nick Schweitzer" userId="eabc0b67-c7e6-4360-8f89-2dbc0ef3ec31" providerId="ADAL" clId="{E4510445-D008-470B-B75E-0D30088E3D08}" dt="2019-10-29T21:04:54.472" v="14" actId="20577"/>
          <ac:spMkLst>
            <pc:docMk/>
            <pc:sldMk cId="212105135" sldId="265"/>
            <ac:spMk id="2" creationId="{AC2A18BC-0C05-4822-B296-668FC43DEC2E}"/>
          </ac:spMkLst>
        </pc:spChg>
        <pc:spChg chg="mod">
          <ac:chgData name="Nick Schweitzer" userId="eabc0b67-c7e6-4360-8f89-2dbc0ef3ec31" providerId="ADAL" clId="{E4510445-D008-470B-B75E-0D30088E3D08}" dt="2019-11-04T20:59:07.058" v="7151" actId="20577"/>
          <ac:spMkLst>
            <pc:docMk/>
            <pc:sldMk cId="212105135" sldId="265"/>
            <ac:spMk id="3" creationId="{1B823042-4F16-4D99-A57C-FB4C482CBA45}"/>
          </ac:spMkLst>
        </pc:spChg>
      </pc:sldChg>
      <pc:sldChg chg="modSp add">
        <pc:chgData name="Nick Schweitzer" userId="eabc0b67-c7e6-4360-8f89-2dbc0ef3ec31" providerId="ADAL" clId="{E4510445-D008-470B-B75E-0D30088E3D08}" dt="2019-11-15T20:00:46.870" v="10383" actId="20577"/>
        <pc:sldMkLst>
          <pc:docMk/>
          <pc:sldMk cId="3655570363" sldId="266"/>
        </pc:sldMkLst>
        <pc:spChg chg="mod">
          <ac:chgData name="Nick Schweitzer" userId="eabc0b67-c7e6-4360-8f89-2dbc0ef3ec31" providerId="ADAL" clId="{E4510445-D008-470B-B75E-0D30088E3D08}" dt="2019-10-29T21:05:27.163" v="50" actId="20577"/>
          <ac:spMkLst>
            <pc:docMk/>
            <pc:sldMk cId="3655570363" sldId="266"/>
            <ac:spMk id="2" creationId="{A49B002A-1424-494C-B1FF-0C5C74AE81AF}"/>
          </ac:spMkLst>
        </pc:spChg>
        <pc:spChg chg="mod">
          <ac:chgData name="Nick Schweitzer" userId="eabc0b67-c7e6-4360-8f89-2dbc0ef3ec31" providerId="ADAL" clId="{E4510445-D008-470B-B75E-0D30088E3D08}" dt="2019-11-15T20:00:46.870" v="10383" actId="20577"/>
          <ac:spMkLst>
            <pc:docMk/>
            <pc:sldMk cId="3655570363" sldId="266"/>
            <ac:spMk id="3" creationId="{C89B26A7-38B4-4822-A089-18C2108DFE68}"/>
          </ac:spMkLst>
        </pc:spChg>
      </pc:sldChg>
      <pc:sldChg chg="addSp delSp modSp add mod setBg">
        <pc:chgData name="Nick Schweitzer" userId="eabc0b67-c7e6-4360-8f89-2dbc0ef3ec31" providerId="ADAL" clId="{E4510445-D008-470B-B75E-0D30088E3D08}" dt="2019-11-15T20:01:25.823" v="10393" actId="403"/>
        <pc:sldMkLst>
          <pc:docMk/>
          <pc:sldMk cId="2382850299" sldId="267"/>
        </pc:sldMkLst>
        <pc:spChg chg="mod">
          <ac:chgData name="Nick Schweitzer" userId="eabc0b67-c7e6-4360-8f89-2dbc0ef3ec31" providerId="ADAL" clId="{E4510445-D008-470B-B75E-0D30088E3D08}" dt="2019-11-15T20:01:13.133" v="10391" actId="26606"/>
          <ac:spMkLst>
            <pc:docMk/>
            <pc:sldMk cId="2382850299" sldId="267"/>
            <ac:spMk id="2" creationId="{FF304CC0-A80D-40C8-9D28-74441196E11C}"/>
          </ac:spMkLst>
        </pc:spChg>
        <pc:spChg chg="add del mod">
          <ac:chgData name="Nick Schweitzer" userId="eabc0b67-c7e6-4360-8f89-2dbc0ef3ec31" providerId="ADAL" clId="{E4510445-D008-470B-B75E-0D30088E3D08}" dt="2019-11-15T20:01:25.823" v="10393" actId="403"/>
          <ac:spMkLst>
            <pc:docMk/>
            <pc:sldMk cId="2382850299" sldId="267"/>
            <ac:spMk id="3" creationId="{A2A08092-F9A3-4BEE-83DD-D3559673FFA0}"/>
          </ac:spMkLst>
        </pc:spChg>
        <pc:spChg chg="add">
          <ac:chgData name="Nick Schweitzer" userId="eabc0b67-c7e6-4360-8f89-2dbc0ef3ec31" providerId="ADAL" clId="{E4510445-D008-470B-B75E-0D30088E3D08}" dt="2019-11-15T20:01:13.133" v="10391" actId="26606"/>
          <ac:spMkLst>
            <pc:docMk/>
            <pc:sldMk cId="2382850299" sldId="267"/>
            <ac:spMk id="6" creationId="{71E9F226-EB6E-48C9-ADDA-636DE4BF4EBE}"/>
          </ac:spMkLst>
        </pc:spChg>
        <pc:spChg chg="add">
          <ac:chgData name="Nick Schweitzer" userId="eabc0b67-c7e6-4360-8f89-2dbc0ef3ec31" providerId="ADAL" clId="{E4510445-D008-470B-B75E-0D30088E3D08}" dt="2019-11-15T20:01:13.133" v="10391" actId="26606"/>
          <ac:spMkLst>
            <pc:docMk/>
            <pc:sldMk cId="2382850299" sldId="267"/>
            <ac:spMk id="8" creationId="{B373F125-DEF3-41D6-9918-AB21A2ACC37A}"/>
          </ac:spMkLst>
        </pc:spChg>
        <pc:spChg chg="add del">
          <ac:chgData name="Nick Schweitzer" userId="eabc0b67-c7e6-4360-8f89-2dbc0ef3ec31" providerId="ADAL" clId="{E4510445-D008-470B-B75E-0D30088E3D08}" dt="2019-10-30T21:03:51.683" v="3619" actId="26606"/>
          <ac:spMkLst>
            <pc:docMk/>
            <pc:sldMk cId="2382850299" sldId="267"/>
            <ac:spMk id="10" creationId="{6798E696-4BBA-46BE-AD86-F7E300B89368}"/>
          </ac:spMkLst>
        </pc:spChg>
        <pc:spChg chg="add del">
          <ac:chgData name="Nick Schweitzer" userId="eabc0b67-c7e6-4360-8f89-2dbc0ef3ec31" providerId="ADAL" clId="{E4510445-D008-470B-B75E-0D30088E3D08}" dt="2019-10-30T21:03:51.683" v="3619" actId="26606"/>
          <ac:spMkLst>
            <pc:docMk/>
            <pc:sldMk cId="2382850299" sldId="267"/>
            <ac:spMk id="12" creationId="{090B0CA3-C333-4560-9975-E31D1B7B921D}"/>
          </ac:spMkLst>
        </pc:spChg>
        <pc:graphicFrameChg chg="add del">
          <ac:chgData name="Nick Schweitzer" userId="eabc0b67-c7e6-4360-8f89-2dbc0ef3ec31" providerId="ADAL" clId="{E4510445-D008-470B-B75E-0D30088E3D08}" dt="2019-10-30T21:03:51.683" v="3619" actId="26606"/>
          <ac:graphicFrameMkLst>
            <pc:docMk/>
            <pc:sldMk cId="2382850299" sldId="267"/>
            <ac:graphicFrameMk id="5" creationId="{7816D6B5-8D37-4974-B5A4-F5A7501F50A0}"/>
          </ac:graphicFrameMkLst>
        </pc:graphicFrameChg>
      </pc:sldChg>
      <pc:sldChg chg="addSp delSp modSp add mod setBg">
        <pc:chgData name="Nick Schweitzer" userId="eabc0b67-c7e6-4360-8f89-2dbc0ef3ec31" providerId="ADAL" clId="{E4510445-D008-470B-B75E-0D30088E3D08}" dt="2019-11-05T20:33:17.713" v="9095" actId="20577"/>
        <pc:sldMkLst>
          <pc:docMk/>
          <pc:sldMk cId="1153822110" sldId="268"/>
        </pc:sldMkLst>
        <pc:spChg chg="mod">
          <ac:chgData name="Nick Schweitzer" userId="eabc0b67-c7e6-4360-8f89-2dbc0ef3ec31" providerId="ADAL" clId="{E4510445-D008-470B-B75E-0D30088E3D08}" dt="2019-11-04T19:46:33.656" v="5916" actId="26606"/>
          <ac:spMkLst>
            <pc:docMk/>
            <pc:sldMk cId="1153822110" sldId="268"/>
            <ac:spMk id="2" creationId="{1D209248-46FA-4AC5-A7E3-A6DE53E5ECE1}"/>
          </ac:spMkLst>
        </pc:spChg>
        <pc:spChg chg="add del mod">
          <ac:chgData name="Nick Schweitzer" userId="eabc0b67-c7e6-4360-8f89-2dbc0ef3ec31" providerId="ADAL" clId="{E4510445-D008-470B-B75E-0D30088E3D08}" dt="2019-11-05T20:33:17.713" v="9095" actId="20577"/>
          <ac:spMkLst>
            <pc:docMk/>
            <pc:sldMk cId="1153822110" sldId="268"/>
            <ac:spMk id="3" creationId="{F0BAE06E-D96D-4505-85F1-E92AC62E01A6}"/>
          </ac:spMkLst>
        </pc:spChg>
        <pc:graphicFrameChg chg="add del">
          <ac:chgData name="Nick Schweitzer" userId="eabc0b67-c7e6-4360-8f89-2dbc0ef3ec31" providerId="ADAL" clId="{E4510445-D008-470B-B75E-0D30088E3D08}" dt="2019-10-30T21:10:29.811" v="3658" actId="26606"/>
          <ac:graphicFrameMkLst>
            <pc:docMk/>
            <pc:sldMk cId="1153822110" sldId="268"/>
            <ac:graphicFrameMk id="5" creationId="{AA492197-08FC-42AF-9084-F3770E080512}"/>
          </ac:graphicFrameMkLst>
        </pc:graphicFrameChg>
        <pc:graphicFrameChg chg="add del">
          <ac:chgData name="Nick Schweitzer" userId="eabc0b67-c7e6-4360-8f89-2dbc0ef3ec31" providerId="ADAL" clId="{E4510445-D008-470B-B75E-0D30088E3D08}" dt="2019-11-04T19:46:33.656" v="5916" actId="26606"/>
          <ac:graphicFrameMkLst>
            <pc:docMk/>
            <pc:sldMk cId="1153822110" sldId="268"/>
            <ac:graphicFrameMk id="6" creationId="{4D6FB41F-C3D1-4F32-A8EB-E0B21695F53A}"/>
          </ac:graphicFrameMkLst>
        </pc:graphicFrameChg>
      </pc:sldChg>
      <pc:sldChg chg="modSp add">
        <pc:chgData name="Nick Schweitzer" userId="eabc0b67-c7e6-4360-8f89-2dbc0ef3ec31" providerId="ADAL" clId="{E4510445-D008-470B-B75E-0D30088E3D08}" dt="2019-11-15T20:01:44.313" v="10397" actId="403"/>
        <pc:sldMkLst>
          <pc:docMk/>
          <pc:sldMk cId="563820350" sldId="269"/>
        </pc:sldMkLst>
        <pc:spChg chg="mod">
          <ac:chgData name="Nick Schweitzer" userId="eabc0b67-c7e6-4360-8f89-2dbc0ef3ec31" providerId="ADAL" clId="{E4510445-D008-470B-B75E-0D30088E3D08}" dt="2019-10-30T19:38:35.476" v="1513" actId="20577"/>
          <ac:spMkLst>
            <pc:docMk/>
            <pc:sldMk cId="563820350" sldId="269"/>
            <ac:spMk id="2" creationId="{03049207-1F87-4599-A815-66BA04401FDE}"/>
          </ac:spMkLst>
        </pc:spChg>
        <pc:spChg chg="mod">
          <ac:chgData name="Nick Schweitzer" userId="eabc0b67-c7e6-4360-8f89-2dbc0ef3ec31" providerId="ADAL" clId="{E4510445-D008-470B-B75E-0D30088E3D08}" dt="2019-11-15T20:01:44.313" v="10397" actId="403"/>
          <ac:spMkLst>
            <pc:docMk/>
            <pc:sldMk cId="563820350" sldId="269"/>
            <ac:spMk id="3" creationId="{0D61AFC3-E1DF-4160-968D-25D2A4C4175F}"/>
          </ac:spMkLst>
        </pc:spChg>
      </pc:sldChg>
      <pc:sldChg chg="modSp add">
        <pc:chgData name="Nick Schweitzer" userId="eabc0b67-c7e6-4360-8f89-2dbc0ef3ec31" providerId="ADAL" clId="{E4510445-D008-470B-B75E-0D30088E3D08}" dt="2019-11-04T21:27:20.641" v="7749" actId="20577"/>
        <pc:sldMkLst>
          <pc:docMk/>
          <pc:sldMk cId="2853252093" sldId="270"/>
        </pc:sldMkLst>
        <pc:spChg chg="mod">
          <ac:chgData name="Nick Schweitzer" userId="eabc0b67-c7e6-4360-8f89-2dbc0ef3ec31" providerId="ADAL" clId="{E4510445-D008-470B-B75E-0D30088E3D08}" dt="2019-10-30T18:03:26.598" v="901" actId="20577"/>
          <ac:spMkLst>
            <pc:docMk/>
            <pc:sldMk cId="2853252093" sldId="270"/>
            <ac:spMk id="2" creationId="{AF2D0B8C-E7E4-4129-96C9-C59F2B516856}"/>
          </ac:spMkLst>
        </pc:spChg>
        <pc:spChg chg="mod">
          <ac:chgData name="Nick Schweitzer" userId="eabc0b67-c7e6-4360-8f89-2dbc0ef3ec31" providerId="ADAL" clId="{E4510445-D008-470B-B75E-0D30088E3D08}" dt="2019-11-04T21:27:20.641" v="7749" actId="20577"/>
          <ac:spMkLst>
            <pc:docMk/>
            <pc:sldMk cId="2853252093" sldId="270"/>
            <ac:spMk id="3" creationId="{4072A1C8-7C4E-4C4E-AF67-A03461869098}"/>
          </ac:spMkLst>
        </pc:spChg>
      </pc:sldChg>
      <pc:sldChg chg="modSp add">
        <pc:chgData name="Nick Schweitzer" userId="eabc0b67-c7e6-4360-8f89-2dbc0ef3ec31" providerId="ADAL" clId="{E4510445-D008-470B-B75E-0D30088E3D08}" dt="2019-11-04T21:04:15.481" v="7301" actId="20577"/>
        <pc:sldMkLst>
          <pc:docMk/>
          <pc:sldMk cId="666229414" sldId="271"/>
        </pc:sldMkLst>
        <pc:spChg chg="mod">
          <ac:chgData name="Nick Schweitzer" userId="eabc0b67-c7e6-4360-8f89-2dbc0ef3ec31" providerId="ADAL" clId="{E4510445-D008-470B-B75E-0D30088E3D08}" dt="2019-10-30T18:07:47.695" v="1183" actId="20577"/>
          <ac:spMkLst>
            <pc:docMk/>
            <pc:sldMk cId="666229414" sldId="271"/>
            <ac:spMk id="2" creationId="{59285476-683E-4844-A42C-81270AAA324D}"/>
          </ac:spMkLst>
        </pc:spChg>
        <pc:spChg chg="mod">
          <ac:chgData name="Nick Schweitzer" userId="eabc0b67-c7e6-4360-8f89-2dbc0ef3ec31" providerId="ADAL" clId="{E4510445-D008-470B-B75E-0D30088E3D08}" dt="2019-11-04T21:04:15.481" v="7301" actId="20577"/>
          <ac:spMkLst>
            <pc:docMk/>
            <pc:sldMk cId="666229414" sldId="271"/>
            <ac:spMk id="3" creationId="{737D5B1F-1CB4-42D4-A00B-B96556076494}"/>
          </ac:spMkLst>
        </pc:spChg>
      </pc:sldChg>
      <pc:sldChg chg="addSp delSp modSp add">
        <pc:chgData name="Nick Schweitzer" userId="eabc0b67-c7e6-4360-8f89-2dbc0ef3ec31" providerId="ADAL" clId="{E4510445-D008-470B-B75E-0D30088E3D08}" dt="2019-10-30T20:50:17.177" v="3616" actId="14100"/>
        <pc:sldMkLst>
          <pc:docMk/>
          <pc:sldMk cId="184887797" sldId="272"/>
        </pc:sldMkLst>
        <pc:spChg chg="mod">
          <ac:chgData name="Nick Schweitzer" userId="eabc0b67-c7e6-4360-8f89-2dbc0ef3ec31" providerId="ADAL" clId="{E4510445-D008-470B-B75E-0D30088E3D08}" dt="2019-10-30T19:53:04.892" v="2610" actId="20577"/>
          <ac:spMkLst>
            <pc:docMk/>
            <pc:sldMk cId="184887797" sldId="272"/>
            <ac:spMk id="2" creationId="{0E24FE4D-CE72-4E0A-94C0-AC1CD00761B2}"/>
          </ac:spMkLst>
        </pc:spChg>
        <pc:spChg chg="mod">
          <ac:chgData name="Nick Schweitzer" userId="eabc0b67-c7e6-4360-8f89-2dbc0ef3ec31" providerId="ADAL" clId="{E4510445-D008-470B-B75E-0D30088E3D08}" dt="2019-10-30T20:50:17.177" v="3616" actId="14100"/>
          <ac:spMkLst>
            <pc:docMk/>
            <pc:sldMk cId="184887797" sldId="272"/>
            <ac:spMk id="3" creationId="{EEFDB517-8D00-4313-A26E-716C8F903E00}"/>
          </ac:spMkLst>
        </pc:spChg>
        <pc:spChg chg="add mod">
          <ac:chgData name="Nick Schweitzer" userId="eabc0b67-c7e6-4360-8f89-2dbc0ef3ec31" providerId="ADAL" clId="{E4510445-D008-470B-B75E-0D30088E3D08}" dt="2019-10-30T20:23:35.187" v="2750" actId="11529"/>
          <ac:spMkLst>
            <pc:docMk/>
            <pc:sldMk cId="184887797" sldId="272"/>
            <ac:spMk id="8" creationId="{DE73A5A0-4929-4E55-8392-AB9B2061DA5F}"/>
          </ac:spMkLst>
        </pc:spChg>
        <pc:spChg chg="add mod">
          <ac:chgData name="Nick Schweitzer" userId="eabc0b67-c7e6-4360-8f89-2dbc0ef3ec31" providerId="ADAL" clId="{E4510445-D008-470B-B75E-0D30088E3D08}" dt="2019-10-30T20:25:57.822" v="2798" actId="1076"/>
          <ac:spMkLst>
            <pc:docMk/>
            <pc:sldMk cId="184887797" sldId="272"/>
            <ac:spMk id="9" creationId="{91F63E68-255C-471F-9964-E1533D81751B}"/>
          </ac:spMkLst>
        </pc:spChg>
        <pc:spChg chg="add mod">
          <ac:chgData name="Nick Schweitzer" userId="eabc0b67-c7e6-4360-8f89-2dbc0ef3ec31" providerId="ADAL" clId="{E4510445-D008-470B-B75E-0D30088E3D08}" dt="2019-10-30T20:23:43.349" v="2752" actId="1076"/>
          <ac:spMkLst>
            <pc:docMk/>
            <pc:sldMk cId="184887797" sldId="272"/>
            <ac:spMk id="13" creationId="{1506BF05-719F-4DA5-B67C-AA88EB589446}"/>
          </ac:spMkLst>
        </pc:spChg>
        <pc:spChg chg="add mod">
          <ac:chgData name="Nick Schweitzer" userId="eabc0b67-c7e6-4360-8f89-2dbc0ef3ec31" providerId="ADAL" clId="{E4510445-D008-470B-B75E-0D30088E3D08}" dt="2019-10-30T20:23:50.253" v="2754" actId="1076"/>
          <ac:spMkLst>
            <pc:docMk/>
            <pc:sldMk cId="184887797" sldId="272"/>
            <ac:spMk id="14" creationId="{E9172D25-F6E5-42C0-B244-FEB7789EB469}"/>
          </ac:spMkLst>
        </pc:spChg>
        <pc:spChg chg="add mod">
          <ac:chgData name="Nick Schweitzer" userId="eabc0b67-c7e6-4360-8f89-2dbc0ef3ec31" providerId="ADAL" clId="{E4510445-D008-470B-B75E-0D30088E3D08}" dt="2019-10-30T20:23:56.701" v="2756" actId="1076"/>
          <ac:spMkLst>
            <pc:docMk/>
            <pc:sldMk cId="184887797" sldId="272"/>
            <ac:spMk id="15" creationId="{1B2114C1-0F57-43E5-8276-102E892ED063}"/>
          </ac:spMkLst>
        </pc:spChg>
        <pc:spChg chg="add mod">
          <ac:chgData name="Nick Schweitzer" userId="eabc0b67-c7e6-4360-8f89-2dbc0ef3ec31" providerId="ADAL" clId="{E4510445-D008-470B-B75E-0D30088E3D08}" dt="2019-10-30T20:26:04.773" v="2799" actId="1076"/>
          <ac:spMkLst>
            <pc:docMk/>
            <pc:sldMk cId="184887797" sldId="272"/>
            <ac:spMk id="17" creationId="{A622D4AC-6C80-4BC9-9375-CB694C9FD481}"/>
          </ac:spMkLst>
        </pc:spChg>
        <pc:spChg chg="add mod">
          <ac:chgData name="Nick Schweitzer" userId="eabc0b67-c7e6-4360-8f89-2dbc0ef3ec31" providerId="ADAL" clId="{E4510445-D008-470B-B75E-0D30088E3D08}" dt="2019-10-30T20:26:07.827" v="2806" actId="20577"/>
          <ac:spMkLst>
            <pc:docMk/>
            <pc:sldMk cId="184887797" sldId="272"/>
            <ac:spMk id="18" creationId="{8C58864B-E1FB-40A1-9FF8-BB8AC02194E5}"/>
          </ac:spMkLst>
        </pc:spChg>
        <pc:spChg chg="add mod">
          <ac:chgData name="Nick Schweitzer" userId="eabc0b67-c7e6-4360-8f89-2dbc0ef3ec31" providerId="ADAL" clId="{E4510445-D008-470B-B75E-0D30088E3D08}" dt="2019-10-30T20:26:29.895" v="2821" actId="1076"/>
          <ac:spMkLst>
            <pc:docMk/>
            <pc:sldMk cId="184887797" sldId="272"/>
            <ac:spMk id="19" creationId="{1D908570-3410-4F89-9C1B-71325A03A475}"/>
          </ac:spMkLst>
        </pc:spChg>
        <pc:spChg chg="add mod">
          <ac:chgData name="Nick Schweitzer" userId="eabc0b67-c7e6-4360-8f89-2dbc0ef3ec31" providerId="ADAL" clId="{E4510445-D008-470B-B75E-0D30088E3D08}" dt="2019-10-30T20:27:02.149" v="2840" actId="1076"/>
          <ac:spMkLst>
            <pc:docMk/>
            <pc:sldMk cId="184887797" sldId="272"/>
            <ac:spMk id="20" creationId="{3CCD746F-394A-437E-8DC6-D8590B7BE80C}"/>
          </ac:spMkLst>
        </pc:spChg>
        <pc:picChg chg="add mod">
          <ac:chgData name="Nick Schweitzer" userId="eabc0b67-c7e6-4360-8f89-2dbc0ef3ec31" providerId="ADAL" clId="{E4510445-D008-470B-B75E-0D30088E3D08}" dt="2019-10-30T20:24:28.935" v="2768" actId="962"/>
          <ac:picMkLst>
            <pc:docMk/>
            <pc:sldMk cId="184887797" sldId="272"/>
            <ac:picMk id="5" creationId="{B1A01A97-47D1-4E64-BE5E-9D1E7C6E85C7}"/>
          </ac:picMkLst>
        </pc:picChg>
        <pc:picChg chg="add mod">
          <ac:chgData name="Nick Schweitzer" userId="eabc0b67-c7e6-4360-8f89-2dbc0ef3ec31" providerId="ADAL" clId="{E4510445-D008-470B-B75E-0D30088E3D08}" dt="2019-10-30T20:23:19.550" v="2746" actId="1076"/>
          <ac:picMkLst>
            <pc:docMk/>
            <pc:sldMk cId="184887797" sldId="272"/>
            <ac:picMk id="1026" creationId="{E819DB58-9D7C-45DC-B6D8-33B41FD345A5}"/>
          </ac:picMkLst>
        </pc:picChg>
        <pc:picChg chg="add mod">
          <ac:chgData name="Nick Schweitzer" userId="eabc0b67-c7e6-4360-8f89-2dbc0ef3ec31" providerId="ADAL" clId="{E4510445-D008-470B-B75E-0D30088E3D08}" dt="2019-10-30T20:23:24.968" v="2748" actId="1076"/>
          <ac:picMkLst>
            <pc:docMk/>
            <pc:sldMk cId="184887797" sldId="272"/>
            <ac:picMk id="1028" creationId="{016BC3C4-9D38-432D-ACBE-331C79B4EF18}"/>
          </ac:picMkLst>
        </pc:picChg>
        <pc:picChg chg="add mod">
          <ac:chgData name="Nick Schweitzer" userId="eabc0b67-c7e6-4360-8f89-2dbc0ef3ec31" providerId="ADAL" clId="{E4510445-D008-470B-B75E-0D30088E3D08}" dt="2019-10-30T20:23:22.519" v="2747" actId="1076"/>
          <ac:picMkLst>
            <pc:docMk/>
            <pc:sldMk cId="184887797" sldId="272"/>
            <ac:picMk id="1030" creationId="{E0F8FF64-DEA8-4497-9E6B-99219BACBE0A}"/>
          </ac:picMkLst>
        </pc:picChg>
        <pc:picChg chg="add mod">
          <ac:chgData name="Nick Schweitzer" userId="eabc0b67-c7e6-4360-8f89-2dbc0ef3ec31" providerId="ADAL" clId="{E4510445-D008-470B-B75E-0D30088E3D08}" dt="2019-10-30T20:26:57.852" v="2839" actId="1076"/>
          <ac:picMkLst>
            <pc:docMk/>
            <pc:sldMk cId="184887797" sldId="272"/>
            <ac:picMk id="1032" creationId="{667A474C-8375-4267-B078-9B7F9513FC6C}"/>
          </ac:picMkLst>
        </pc:picChg>
        <pc:cxnChg chg="add del mod">
          <ac:chgData name="Nick Schweitzer" userId="eabc0b67-c7e6-4360-8f89-2dbc0ef3ec31" providerId="ADAL" clId="{E4510445-D008-470B-B75E-0D30088E3D08}" dt="2019-10-30T20:23:06.831" v="2745" actId="11529"/>
          <ac:cxnSpMkLst>
            <pc:docMk/>
            <pc:sldMk cId="184887797" sldId="272"/>
            <ac:cxnSpMk id="7" creationId="{ED12F738-CA4E-4700-8D19-F6F1ED07DD11}"/>
          </ac:cxnSpMkLst>
        </pc:cxnChg>
      </pc:sldChg>
      <pc:sldChg chg="modSp add">
        <pc:chgData name="Nick Schweitzer" userId="eabc0b67-c7e6-4360-8f89-2dbc0ef3ec31" providerId="ADAL" clId="{E4510445-D008-470B-B75E-0D30088E3D08}" dt="2019-11-15T20:02:04.546" v="10401" actId="403"/>
        <pc:sldMkLst>
          <pc:docMk/>
          <pc:sldMk cId="3425150748" sldId="273"/>
        </pc:sldMkLst>
        <pc:spChg chg="mod">
          <ac:chgData name="Nick Schweitzer" userId="eabc0b67-c7e6-4360-8f89-2dbc0ef3ec31" providerId="ADAL" clId="{E4510445-D008-470B-B75E-0D30088E3D08}" dt="2019-11-01T14:21:51.725" v="3674" actId="20577"/>
          <ac:spMkLst>
            <pc:docMk/>
            <pc:sldMk cId="3425150748" sldId="273"/>
            <ac:spMk id="2" creationId="{858C5756-D459-457A-828E-7A52E496B373}"/>
          </ac:spMkLst>
        </pc:spChg>
        <pc:spChg chg="mod">
          <ac:chgData name="Nick Schweitzer" userId="eabc0b67-c7e6-4360-8f89-2dbc0ef3ec31" providerId="ADAL" clId="{E4510445-D008-470B-B75E-0D30088E3D08}" dt="2019-11-15T20:02:04.546" v="10401" actId="403"/>
          <ac:spMkLst>
            <pc:docMk/>
            <pc:sldMk cId="3425150748" sldId="273"/>
            <ac:spMk id="3" creationId="{057AB093-5B6F-456C-B220-A4370D52019E}"/>
          </ac:spMkLst>
        </pc:spChg>
      </pc:sldChg>
      <pc:sldChg chg="modSp add">
        <pc:chgData name="Nick Schweitzer" userId="eabc0b67-c7e6-4360-8f89-2dbc0ef3ec31" providerId="ADAL" clId="{E4510445-D008-470B-B75E-0D30088E3D08}" dt="2019-11-15T20:02:10.258" v="10402" actId="403"/>
        <pc:sldMkLst>
          <pc:docMk/>
          <pc:sldMk cId="3885237481" sldId="274"/>
        </pc:sldMkLst>
        <pc:spChg chg="mod">
          <ac:chgData name="Nick Schweitzer" userId="eabc0b67-c7e6-4360-8f89-2dbc0ef3ec31" providerId="ADAL" clId="{E4510445-D008-470B-B75E-0D30088E3D08}" dt="2019-11-04T21:27:43.087" v="7778" actId="20577"/>
          <ac:spMkLst>
            <pc:docMk/>
            <pc:sldMk cId="3885237481" sldId="274"/>
            <ac:spMk id="2" creationId="{64F511A9-B47A-4CC5-9669-15EADC965405}"/>
          </ac:spMkLst>
        </pc:spChg>
        <pc:spChg chg="mod">
          <ac:chgData name="Nick Schweitzer" userId="eabc0b67-c7e6-4360-8f89-2dbc0ef3ec31" providerId="ADAL" clId="{E4510445-D008-470B-B75E-0D30088E3D08}" dt="2019-11-15T20:02:10.258" v="10402" actId="403"/>
          <ac:spMkLst>
            <pc:docMk/>
            <pc:sldMk cId="3885237481" sldId="274"/>
            <ac:spMk id="3" creationId="{8BFB5EF7-989F-4AA2-A24F-AD8ABA7C32AE}"/>
          </ac:spMkLst>
        </pc:spChg>
      </pc:sldChg>
      <pc:sldChg chg="addSp delSp modSp add mod setBg">
        <pc:chgData name="Nick Schweitzer" userId="eabc0b67-c7e6-4360-8f89-2dbc0ef3ec31" providerId="ADAL" clId="{E4510445-D008-470B-B75E-0D30088E3D08}" dt="2019-11-15T19:57:53.972" v="10143" actId="20577"/>
        <pc:sldMkLst>
          <pc:docMk/>
          <pc:sldMk cId="543130255" sldId="275"/>
        </pc:sldMkLst>
        <pc:spChg chg="mod">
          <ac:chgData name="Nick Schweitzer" userId="eabc0b67-c7e6-4360-8f89-2dbc0ef3ec31" providerId="ADAL" clId="{E4510445-D008-470B-B75E-0D30088E3D08}" dt="2019-11-15T19:55:41.392" v="10061" actId="26606"/>
          <ac:spMkLst>
            <pc:docMk/>
            <pc:sldMk cId="543130255" sldId="275"/>
            <ac:spMk id="2" creationId="{8A73593E-6107-453B-BFB0-14DB59EE9660}"/>
          </ac:spMkLst>
        </pc:spChg>
        <pc:spChg chg="del mod">
          <ac:chgData name="Nick Schweitzer" userId="eabc0b67-c7e6-4360-8f89-2dbc0ef3ec31" providerId="ADAL" clId="{E4510445-D008-470B-B75E-0D30088E3D08}" dt="2019-11-15T19:55:41.392" v="10061" actId="26606"/>
          <ac:spMkLst>
            <pc:docMk/>
            <pc:sldMk cId="543130255" sldId="275"/>
            <ac:spMk id="3" creationId="{21B80F8C-DBA5-4F15-865E-D20998092BFD}"/>
          </ac:spMkLst>
        </pc:spChg>
        <pc:graphicFrameChg chg="add mod">
          <ac:chgData name="Nick Schweitzer" userId="eabc0b67-c7e6-4360-8f89-2dbc0ef3ec31" providerId="ADAL" clId="{E4510445-D008-470B-B75E-0D30088E3D08}" dt="2019-11-15T19:57:53.972" v="10143" actId="20577"/>
          <ac:graphicFrameMkLst>
            <pc:docMk/>
            <pc:sldMk cId="543130255" sldId="275"/>
            <ac:graphicFrameMk id="5" creationId="{892769CB-BA23-44DC-8BE7-62F2FE7F0685}"/>
          </ac:graphicFrameMkLst>
        </pc:graphicFrameChg>
      </pc:sldChg>
      <pc:sldChg chg="addSp delSp modSp add mod setBg setClrOvrMap">
        <pc:chgData name="Nick Schweitzer" userId="eabc0b67-c7e6-4360-8f89-2dbc0ef3ec31" providerId="ADAL" clId="{E4510445-D008-470B-B75E-0D30088E3D08}" dt="2019-11-16T14:23:20.847" v="10918" actId="403"/>
        <pc:sldMkLst>
          <pc:docMk/>
          <pc:sldMk cId="3874631608" sldId="276"/>
        </pc:sldMkLst>
        <pc:spChg chg="mod">
          <ac:chgData name="Nick Schweitzer" userId="eabc0b67-c7e6-4360-8f89-2dbc0ef3ec31" providerId="ADAL" clId="{E4510445-D008-470B-B75E-0D30088E3D08}" dt="2019-11-16T14:23:12.770" v="10917" actId="26606"/>
          <ac:spMkLst>
            <pc:docMk/>
            <pc:sldMk cId="3874631608" sldId="276"/>
            <ac:spMk id="2" creationId="{9355CD89-94AF-4E7A-B055-E9C08D586B10}"/>
          </ac:spMkLst>
        </pc:spChg>
        <pc:spChg chg="mod">
          <ac:chgData name="Nick Schweitzer" userId="eabc0b67-c7e6-4360-8f89-2dbc0ef3ec31" providerId="ADAL" clId="{E4510445-D008-470B-B75E-0D30088E3D08}" dt="2019-11-16T14:23:20.847" v="10918" actId="403"/>
          <ac:spMkLst>
            <pc:docMk/>
            <pc:sldMk cId="3874631608" sldId="276"/>
            <ac:spMk id="3" creationId="{36FC3EF5-6ED7-4D91-940F-A10024F6B4AC}"/>
          </ac:spMkLst>
        </pc:spChg>
        <pc:spChg chg="add del">
          <ac:chgData name="Nick Schweitzer" userId="eabc0b67-c7e6-4360-8f89-2dbc0ef3ec31" providerId="ADAL" clId="{E4510445-D008-470B-B75E-0D30088E3D08}" dt="2019-11-16T14:23:12.718" v="10916" actId="26606"/>
          <ac:spMkLst>
            <pc:docMk/>
            <pc:sldMk cId="3874631608" sldId="276"/>
            <ac:spMk id="5" creationId="{F92989FB-1024-49B7-BDF1-B3CE27D48623}"/>
          </ac:spMkLst>
        </pc:spChg>
        <pc:spChg chg="add del">
          <ac:chgData name="Nick Schweitzer" userId="eabc0b67-c7e6-4360-8f89-2dbc0ef3ec31" providerId="ADAL" clId="{E4510445-D008-470B-B75E-0D30088E3D08}" dt="2019-11-16T14:23:12.718" v="10916" actId="26606"/>
          <ac:spMkLst>
            <pc:docMk/>
            <pc:sldMk cId="3874631608" sldId="276"/>
            <ac:spMk id="6" creationId="{DFEE959E-BF10-4204-9556-D1707088D445}"/>
          </ac:spMkLst>
        </pc:spChg>
        <pc:spChg chg="add del">
          <ac:chgData name="Nick Schweitzer" userId="eabc0b67-c7e6-4360-8f89-2dbc0ef3ec31" providerId="ADAL" clId="{E4510445-D008-470B-B75E-0D30088E3D08}" dt="2019-11-16T14:23:12.718" v="10916" actId="26606"/>
          <ac:spMkLst>
            <pc:docMk/>
            <pc:sldMk cId="3874631608" sldId="276"/>
            <ac:spMk id="7" creationId="{DDD17B6A-CB37-4005-9681-A20AFCDC7822}"/>
          </ac:spMkLst>
        </pc:spChg>
        <pc:spChg chg="add del">
          <ac:chgData name="Nick Schweitzer" userId="eabc0b67-c7e6-4360-8f89-2dbc0ef3ec31" providerId="ADAL" clId="{E4510445-D008-470B-B75E-0D30088E3D08}" dt="2019-11-16T14:23:07.397" v="10914" actId="26606"/>
          <ac:spMkLst>
            <pc:docMk/>
            <pc:sldMk cId="3874631608" sldId="276"/>
            <ac:spMk id="8" creationId="{E2B7D02C-F642-492B-8E97-FDE1C0FDA332}"/>
          </ac:spMkLst>
        </pc:spChg>
        <pc:spChg chg="add del">
          <ac:chgData name="Nick Schweitzer" userId="eabc0b67-c7e6-4360-8f89-2dbc0ef3ec31" providerId="ADAL" clId="{E4510445-D008-470B-B75E-0D30088E3D08}" dt="2019-11-16T14:23:07.397" v="10914" actId="26606"/>
          <ac:spMkLst>
            <pc:docMk/>
            <pc:sldMk cId="3874631608" sldId="276"/>
            <ac:spMk id="10" creationId="{A2D0BA34-24BC-4C63-945A-90AA854E19E8}"/>
          </ac:spMkLst>
        </pc:spChg>
        <pc:spChg chg="add del">
          <ac:chgData name="Nick Schweitzer" userId="eabc0b67-c7e6-4360-8f89-2dbc0ef3ec31" providerId="ADAL" clId="{E4510445-D008-470B-B75E-0D30088E3D08}" dt="2019-11-16T14:23:07.397" v="10914" actId="26606"/>
          <ac:spMkLst>
            <pc:docMk/>
            <pc:sldMk cId="3874631608" sldId="276"/>
            <ac:spMk id="12" creationId="{0647415D-11C2-4BA0-A3EE-E0DA219B3A08}"/>
          </ac:spMkLst>
        </pc:spChg>
        <pc:spChg chg="add del">
          <ac:chgData name="Nick Schweitzer" userId="eabc0b67-c7e6-4360-8f89-2dbc0ef3ec31" providerId="ADAL" clId="{E4510445-D008-470B-B75E-0D30088E3D08}" dt="2019-11-16T14:23:12.718" v="10916" actId="26606"/>
          <ac:spMkLst>
            <pc:docMk/>
            <pc:sldMk cId="3874631608" sldId="276"/>
            <ac:spMk id="14" creationId="{3B7BBDE9-DAED-40B0-A640-503C918D1CE3}"/>
          </ac:spMkLst>
        </pc:spChg>
        <pc:spChg chg="add del">
          <ac:chgData name="Nick Schweitzer" userId="eabc0b67-c7e6-4360-8f89-2dbc0ef3ec31" providerId="ADAL" clId="{E4510445-D008-470B-B75E-0D30088E3D08}" dt="2019-11-16T14:23:12.718" v="10916" actId="26606"/>
          <ac:spMkLst>
            <pc:docMk/>
            <pc:sldMk cId="3874631608" sldId="276"/>
            <ac:spMk id="16" creationId="{7BC7EA7B-802E-41F4-8926-C4475287AA31}"/>
          </ac:spMkLst>
        </pc:spChg>
        <pc:spChg chg="add">
          <ac:chgData name="Nick Schweitzer" userId="eabc0b67-c7e6-4360-8f89-2dbc0ef3ec31" providerId="ADAL" clId="{E4510445-D008-470B-B75E-0D30088E3D08}" dt="2019-11-16T14:23:12.770" v="10917" actId="26606"/>
          <ac:spMkLst>
            <pc:docMk/>
            <pc:sldMk cId="3874631608" sldId="276"/>
            <ac:spMk id="18" creationId="{1A59258C-AAC2-41CD-973C-7439B122A3FF}"/>
          </ac:spMkLst>
        </pc:spChg>
        <pc:spChg chg="add">
          <ac:chgData name="Nick Schweitzer" userId="eabc0b67-c7e6-4360-8f89-2dbc0ef3ec31" providerId="ADAL" clId="{E4510445-D008-470B-B75E-0D30088E3D08}" dt="2019-11-16T14:23:12.770" v="10917" actId="26606"/>
          <ac:spMkLst>
            <pc:docMk/>
            <pc:sldMk cId="3874631608" sldId="276"/>
            <ac:spMk id="19" creationId="{54516B72-0116-42B2-82A2-B11218A36636}"/>
          </ac:spMkLst>
        </pc:spChg>
        <pc:spChg chg="add">
          <ac:chgData name="Nick Schweitzer" userId="eabc0b67-c7e6-4360-8f89-2dbc0ef3ec31" providerId="ADAL" clId="{E4510445-D008-470B-B75E-0D30088E3D08}" dt="2019-11-16T14:23:12.770" v="10917" actId="26606"/>
          <ac:spMkLst>
            <pc:docMk/>
            <pc:sldMk cId="3874631608" sldId="276"/>
            <ac:spMk id="20" creationId="{7CDB507F-21B7-4C27-B0FC-D9C465C6DB44}"/>
          </ac:spMkLst>
        </pc:spChg>
        <pc:spChg chg="add">
          <ac:chgData name="Nick Schweitzer" userId="eabc0b67-c7e6-4360-8f89-2dbc0ef3ec31" providerId="ADAL" clId="{E4510445-D008-470B-B75E-0D30088E3D08}" dt="2019-11-16T14:23:12.770" v="10917" actId="26606"/>
          <ac:spMkLst>
            <pc:docMk/>
            <pc:sldMk cId="3874631608" sldId="276"/>
            <ac:spMk id="21" creationId="{7AB1AE17-B7A3-4363-95CD-25441E2FF1F3}"/>
          </ac:spMkLst>
        </pc:spChg>
      </pc:sldChg>
      <pc:sldChg chg="addSp delSp modSp add mod setBg">
        <pc:chgData name="Nick Schweitzer" userId="eabc0b67-c7e6-4360-8f89-2dbc0ef3ec31" providerId="ADAL" clId="{E4510445-D008-470B-B75E-0D30088E3D08}" dt="2019-11-16T14:27:42.589" v="11179" actId="403"/>
        <pc:sldMkLst>
          <pc:docMk/>
          <pc:sldMk cId="3286942108" sldId="277"/>
        </pc:sldMkLst>
        <pc:spChg chg="mod">
          <ac:chgData name="Nick Schweitzer" userId="eabc0b67-c7e6-4360-8f89-2dbc0ef3ec31" providerId="ADAL" clId="{E4510445-D008-470B-B75E-0D30088E3D08}" dt="2019-11-16T14:27:29.151" v="11175" actId="26606"/>
          <ac:spMkLst>
            <pc:docMk/>
            <pc:sldMk cId="3286942108" sldId="277"/>
            <ac:spMk id="2" creationId="{4E8FE3F7-624F-4164-938E-1E093BE2AB5C}"/>
          </ac:spMkLst>
        </pc:spChg>
        <pc:spChg chg="add del mod">
          <ac:chgData name="Nick Schweitzer" userId="eabc0b67-c7e6-4360-8f89-2dbc0ef3ec31" providerId="ADAL" clId="{E4510445-D008-470B-B75E-0D30088E3D08}" dt="2019-11-16T14:27:42.589" v="11179" actId="403"/>
          <ac:spMkLst>
            <pc:docMk/>
            <pc:sldMk cId="3286942108" sldId="277"/>
            <ac:spMk id="3" creationId="{8397DCE5-B6D4-4679-89D2-9B72433903B5}"/>
          </ac:spMkLst>
        </pc:spChg>
        <pc:graphicFrameChg chg="add del">
          <ac:chgData name="Nick Schweitzer" userId="eabc0b67-c7e6-4360-8f89-2dbc0ef3ec31" providerId="ADAL" clId="{E4510445-D008-470B-B75E-0D30088E3D08}" dt="2019-11-16T14:27:19.996" v="11173" actId="26606"/>
          <ac:graphicFrameMkLst>
            <pc:docMk/>
            <pc:sldMk cId="3286942108" sldId="277"/>
            <ac:graphicFrameMk id="5" creationId="{F421E6CC-D764-4EC4-8BC0-5AF184140459}"/>
          </ac:graphicFrameMkLst>
        </pc:graphicFrameChg>
        <pc:graphicFrameChg chg="add del">
          <ac:chgData name="Nick Schweitzer" userId="eabc0b67-c7e6-4360-8f89-2dbc0ef3ec31" providerId="ADAL" clId="{E4510445-D008-470B-B75E-0D30088E3D08}" dt="2019-11-16T14:27:29.151" v="11175" actId="26606"/>
          <ac:graphicFrameMkLst>
            <pc:docMk/>
            <pc:sldMk cId="3286942108" sldId="277"/>
            <ac:graphicFrameMk id="7" creationId="{22B98166-14E9-4329-9709-FBD3FCE72B91}"/>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91AEE-5CF9-4FF0-AEFF-51AE4A383C03}"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2F36FECA-172A-457A-9806-70C3848811F0}">
      <dgm:prSet/>
      <dgm:spPr/>
      <dgm:t>
        <a:bodyPr/>
        <a:lstStyle/>
        <a:p>
          <a:r>
            <a:rPr lang="en-US"/>
            <a:t>Source Code Control</a:t>
          </a:r>
        </a:p>
      </dgm:t>
    </dgm:pt>
    <dgm:pt modelId="{246DEB8E-CE39-4A1E-BD1F-F1F48E3758CD}" type="parTrans" cxnId="{395357F8-5BB2-432B-824D-292BA8030F85}">
      <dgm:prSet/>
      <dgm:spPr/>
      <dgm:t>
        <a:bodyPr/>
        <a:lstStyle/>
        <a:p>
          <a:endParaRPr lang="en-US"/>
        </a:p>
      </dgm:t>
    </dgm:pt>
    <dgm:pt modelId="{7E7BED84-C556-4B1D-B678-276348EB2497}" type="sibTrans" cxnId="{395357F8-5BB2-432B-824D-292BA8030F85}">
      <dgm:prSet/>
      <dgm:spPr/>
      <dgm:t>
        <a:bodyPr/>
        <a:lstStyle/>
        <a:p>
          <a:endParaRPr lang="en-US"/>
        </a:p>
      </dgm:t>
    </dgm:pt>
    <dgm:pt modelId="{0C4AB2B3-DB1A-48D9-B8AF-C4450FB3E4F7}">
      <dgm:prSet/>
      <dgm:spPr/>
      <dgm:t>
        <a:bodyPr/>
        <a:lstStyle/>
        <a:p>
          <a:r>
            <a:rPr lang="en-US"/>
            <a:t>Licensing</a:t>
          </a:r>
        </a:p>
      </dgm:t>
    </dgm:pt>
    <dgm:pt modelId="{1B658E5F-A256-4D2E-8BE9-85C0B10C96D1}" type="parTrans" cxnId="{9D9AE4FE-8642-4447-BA2E-EFC2242AFB60}">
      <dgm:prSet/>
      <dgm:spPr/>
      <dgm:t>
        <a:bodyPr/>
        <a:lstStyle/>
        <a:p>
          <a:endParaRPr lang="en-US"/>
        </a:p>
      </dgm:t>
    </dgm:pt>
    <dgm:pt modelId="{125F69CD-DB64-4FCA-B189-1102E79839AD}" type="sibTrans" cxnId="{9D9AE4FE-8642-4447-BA2E-EFC2242AFB60}">
      <dgm:prSet/>
      <dgm:spPr/>
      <dgm:t>
        <a:bodyPr/>
        <a:lstStyle/>
        <a:p>
          <a:endParaRPr lang="en-US"/>
        </a:p>
      </dgm:t>
    </dgm:pt>
    <dgm:pt modelId="{D23E2EA1-2DD4-4824-A63B-9B322214E878}">
      <dgm:prSet/>
      <dgm:spPr/>
      <dgm:t>
        <a:bodyPr/>
        <a:lstStyle/>
        <a:p>
          <a:r>
            <a:rPr lang="en-US"/>
            <a:t>Versioning</a:t>
          </a:r>
        </a:p>
      </dgm:t>
    </dgm:pt>
    <dgm:pt modelId="{6A35E788-74B6-4579-8045-5D32D1D5D158}" type="parTrans" cxnId="{6C362A7B-7295-4CC6-9317-72C80A35059A}">
      <dgm:prSet/>
      <dgm:spPr/>
      <dgm:t>
        <a:bodyPr/>
        <a:lstStyle/>
        <a:p>
          <a:endParaRPr lang="en-US"/>
        </a:p>
      </dgm:t>
    </dgm:pt>
    <dgm:pt modelId="{D81AD74B-6816-4F6E-B2EC-8F22F474BECB}" type="sibTrans" cxnId="{6C362A7B-7295-4CC6-9317-72C80A35059A}">
      <dgm:prSet/>
      <dgm:spPr/>
      <dgm:t>
        <a:bodyPr/>
        <a:lstStyle/>
        <a:p>
          <a:endParaRPr lang="en-US"/>
        </a:p>
      </dgm:t>
    </dgm:pt>
    <dgm:pt modelId="{D5332872-9E0F-44B2-A155-9CBF355BB6C2}">
      <dgm:prSet/>
      <dgm:spPr/>
      <dgm:t>
        <a:bodyPr/>
        <a:lstStyle/>
        <a:p>
          <a:r>
            <a:rPr lang="en-US"/>
            <a:t>Unit Tests</a:t>
          </a:r>
        </a:p>
      </dgm:t>
    </dgm:pt>
    <dgm:pt modelId="{7AC63805-C9BE-42DD-9966-3398F7E922A3}" type="parTrans" cxnId="{F61BF6C4-E4A7-4083-B45C-635406DAA6BA}">
      <dgm:prSet/>
      <dgm:spPr/>
      <dgm:t>
        <a:bodyPr/>
        <a:lstStyle/>
        <a:p>
          <a:endParaRPr lang="en-US"/>
        </a:p>
      </dgm:t>
    </dgm:pt>
    <dgm:pt modelId="{5A3AA977-A3F1-4E46-B6DB-45D34508CCA5}" type="sibTrans" cxnId="{F61BF6C4-E4A7-4083-B45C-635406DAA6BA}">
      <dgm:prSet/>
      <dgm:spPr/>
      <dgm:t>
        <a:bodyPr/>
        <a:lstStyle/>
        <a:p>
          <a:endParaRPr lang="en-US"/>
        </a:p>
      </dgm:t>
    </dgm:pt>
    <dgm:pt modelId="{53544F1E-1EC2-4D14-9A9A-25FA149ED7AF}">
      <dgm:prSet/>
      <dgm:spPr/>
      <dgm:t>
        <a:bodyPr/>
        <a:lstStyle/>
        <a:p>
          <a:r>
            <a:rPr lang="en-US"/>
            <a:t>Code Coverage</a:t>
          </a:r>
        </a:p>
      </dgm:t>
    </dgm:pt>
    <dgm:pt modelId="{5FDAAE39-FA39-471C-A66D-B5BC611CCD01}" type="parTrans" cxnId="{AAD394FE-5337-4EB4-BE5F-E345D0877023}">
      <dgm:prSet/>
      <dgm:spPr/>
      <dgm:t>
        <a:bodyPr/>
        <a:lstStyle/>
        <a:p>
          <a:endParaRPr lang="en-US"/>
        </a:p>
      </dgm:t>
    </dgm:pt>
    <dgm:pt modelId="{6B7042DC-8828-496C-BE5E-B153BFE3D464}" type="sibTrans" cxnId="{AAD394FE-5337-4EB4-BE5F-E345D0877023}">
      <dgm:prSet/>
      <dgm:spPr/>
      <dgm:t>
        <a:bodyPr/>
        <a:lstStyle/>
        <a:p>
          <a:endParaRPr lang="en-US"/>
        </a:p>
      </dgm:t>
    </dgm:pt>
    <dgm:pt modelId="{A993DED6-A53E-4F2B-8ED3-3D270854AD1D}">
      <dgm:prSet/>
      <dgm:spPr/>
      <dgm:t>
        <a:bodyPr/>
        <a:lstStyle/>
        <a:p>
          <a:r>
            <a:rPr lang="en-US"/>
            <a:t>CI/CD Pipeline</a:t>
          </a:r>
        </a:p>
      </dgm:t>
    </dgm:pt>
    <dgm:pt modelId="{64F99D2D-5D41-4DAB-BF1B-938460602392}" type="parTrans" cxnId="{9C48C557-3CE0-4210-8433-BCB1BDCAB38B}">
      <dgm:prSet/>
      <dgm:spPr/>
      <dgm:t>
        <a:bodyPr/>
        <a:lstStyle/>
        <a:p>
          <a:endParaRPr lang="en-US"/>
        </a:p>
      </dgm:t>
    </dgm:pt>
    <dgm:pt modelId="{B944C04A-FEAB-43A8-A2F5-99B68F46533F}" type="sibTrans" cxnId="{9C48C557-3CE0-4210-8433-BCB1BDCAB38B}">
      <dgm:prSet/>
      <dgm:spPr/>
      <dgm:t>
        <a:bodyPr/>
        <a:lstStyle/>
        <a:p>
          <a:endParaRPr lang="en-US"/>
        </a:p>
      </dgm:t>
    </dgm:pt>
    <dgm:pt modelId="{EAEB3246-A57B-4831-8A01-D9E33F2FFC96}">
      <dgm:prSet/>
      <dgm:spPr/>
      <dgm:t>
        <a:bodyPr/>
        <a:lstStyle/>
        <a:p>
          <a:r>
            <a:rPr lang="en-US"/>
            <a:t>Package Management</a:t>
          </a:r>
        </a:p>
      </dgm:t>
    </dgm:pt>
    <dgm:pt modelId="{B4AF9DCD-8F85-4D60-B4ED-5BCC969A909E}" type="parTrans" cxnId="{85389542-8B87-43F5-8A3E-D41717BDD3E0}">
      <dgm:prSet/>
      <dgm:spPr/>
      <dgm:t>
        <a:bodyPr/>
        <a:lstStyle/>
        <a:p>
          <a:endParaRPr lang="en-US"/>
        </a:p>
      </dgm:t>
    </dgm:pt>
    <dgm:pt modelId="{C596EFBC-61CD-4389-B623-CEE7D78FEC47}" type="sibTrans" cxnId="{85389542-8B87-43F5-8A3E-D41717BDD3E0}">
      <dgm:prSet/>
      <dgm:spPr/>
      <dgm:t>
        <a:bodyPr/>
        <a:lstStyle/>
        <a:p>
          <a:endParaRPr lang="en-US"/>
        </a:p>
      </dgm:t>
    </dgm:pt>
    <dgm:pt modelId="{83B05220-213C-480E-BBF9-F3CBCFC9D6A9}">
      <dgm:prSet/>
      <dgm:spPr/>
      <dgm:t>
        <a:bodyPr/>
        <a:lstStyle/>
        <a:p>
          <a:r>
            <a:rPr lang="en-US"/>
            <a:t>Documentation</a:t>
          </a:r>
        </a:p>
      </dgm:t>
    </dgm:pt>
    <dgm:pt modelId="{93A12298-4A9D-4957-B215-EB62921326F1}" type="parTrans" cxnId="{6DCEC969-44D1-42B6-806C-A8FE570A6FE7}">
      <dgm:prSet/>
      <dgm:spPr/>
      <dgm:t>
        <a:bodyPr/>
        <a:lstStyle/>
        <a:p>
          <a:endParaRPr lang="en-US"/>
        </a:p>
      </dgm:t>
    </dgm:pt>
    <dgm:pt modelId="{740936C7-F9BC-4822-BC70-6A6E06B3B4AE}" type="sibTrans" cxnId="{6DCEC969-44D1-42B6-806C-A8FE570A6FE7}">
      <dgm:prSet/>
      <dgm:spPr/>
      <dgm:t>
        <a:bodyPr/>
        <a:lstStyle/>
        <a:p>
          <a:endParaRPr lang="en-US"/>
        </a:p>
      </dgm:t>
    </dgm:pt>
    <dgm:pt modelId="{E71E471A-CE96-42A2-8892-1699E003AD62}">
      <dgm:prSet/>
      <dgm:spPr/>
      <dgm:t>
        <a:bodyPr/>
        <a:lstStyle/>
        <a:p>
          <a:r>
            <a:rPr lang="en-US"/>
            <a:t>Maintainers</a:t>
          </a:r>
        </a:p>
      </dgm:t>
    </dgm:pt>
    <dgm:pt modelId="{F0EAD4C6-1C8C-4CD4-AFE5-D077286EE5AE}" type="parTrans" cxnId="{CBA429E3-B832-4AA4-A346-3FFD3E411767}">
      <dgm:prSet/>
      <dgm:spPr/>
      <dgm:t>
        <a:bodyPr/>
        <a:lstStyle/>
        <a:p>
          <a:endParaRPr lang="en-US"/>
        </a:p>
      </dgm:t>
    </dgm:pt>
    <dgm:pt modelId="{936BFD87-0F62-4680-8BB6-44F99436F147}" type="sibTrans" cxnId="{CBA429E3-B832-4AA4-A346-3FFD3E411767}">
      <dgm:prSet/>
      <dgm:spPr/>
      <dgm:t>
        <a:bodyPr/>
        <a:lstStyle/>
        <a:p>
          <a:endParaRPr lang="en-US"/>
        </a:p>
      </dgm:t>
    </dgm:pt>
    <dgm:pt modelId="{00504A20-9504-4E5F-9FE2-CCF736294CDD}" type="pres">
      <dgm:prSet presAssocID="{50291AEE-5CF9-4FF0-AEFF-51AE4A383C03}" presName="vert0" presStyleCnt="0">
        <dgm:presLayoutVars>
          <dgm:dir/>
          <dgm:animOne val="branch"/>
          <dgm:animLvl val="lvl"/>
        </dgm:presLayoutVars>
      </dgm:prSet>
      <dgm:spPr/>
    </dgm:pt>
    <dgm:pt modelId="{A11736B0-9AB3-4BCD-AEAE-B41A472C26FE}" type="pres">
      <dgm:prSet presAssocID="{2F36FECA-172A-457A-9806-70C3848811F0}" presName="thickLine" presStyleLbl="alignNode1" presStyleIdx="0" presStyleCnt="9"/>
      <dgm:spPr/>
    </dgm:pt>
    <dgm:pt modelId="{FB8C77B2-EC5A-46C7-B2C6-A5F2A8FA5A93}" type="pres">
      <dgm:prSet presAssocID="{2F36FECA-172A-457A-9806-70C3848811F0}" presName="horz1" presStyleCnt="0"/>
      <dgm:spPr/>
    </dgm:pt>
    <dgm:pt modelId="{BB825851-0D50-4FE8-AF9A-0BF7FAA715B4}" type="pres">
      <dgm:prSet presAssocID="{2F36FECA-172A-457A-9806-70C3848811F0}" presName="tx1" presStyleLbl="revTx" presStyleIdx="0" presStyleCnt="9"/>
      <dgm:spPr/>
    </dgm:pt>
    <dgm:pt modelId="{8447A0AA-8D18-4C02-AEEC-BD4BD11107A2}" type="pres">
      <dgm:prSet presAssocID="{2F36FECA-172A-457A-9806-70C3848811F0}" presName="vert1" presStyleCnt="0"/>
      <dgm:spPr/>
    </dgm:pt>
    <dgm:pt modelId="{C9AB419A-0D77-4397-87E4-95BAD2A34AB7}" type="pres">
      <dgm:prSet presAssocID="{0C4AB2B3-DB1A-48D9-B8AF-C4450FB3E4F7}" presName="thickLine" presStyleLbl="alignNode1" presStyleIdx="1" presStyleCnt="9"/>
      <dgm:spPr/>
    </dgm:pt>
    <dgm:pt modelId="{B2F6398E-0855-4022-B03E-9E2F2429BF86}" type="pres">
      <dgm:prSet presAssocID="{0C4AB2B3-DB1A-48D9-B8AF-C4450FB3E4F7}" presName="horz1" presStyleCnt="0"/>
      <dgm:spPr/>
    </dgm:pt>
    <dgm:pt modelId="{9DCB8FA7-E51E-4803-828B-12CC6894D5FA}" type="pres">
      <dgm:prSet presAssocID="{0C4AB2B3-DB1A-48D9-B8AF-C4450FB3E4F7}" presName="tx1" presStyleLbl="revTx" presStyleIdx="1" presStyleCnt="9"/>
      <dgm:spPr/>
    </dgm:pt>
    <dgm:pt modelId="{F80B5756-B6DA-41BF-8ADF-6FDBBA159E9B}" type="pres">
      <dgm:prSet presAssocID="{0C4AB2B3-DB1A-48D9-B8AF-C4450FB3E4F7}" presName="vert1" presStyleCnt="0"/>
      <dgm:spPr/>
    </dgm:pt>
    <dgm:pt modelId="{082E5103-41DD-40D6-A609-AA64261D85AA}" type="pres">
      <dgm:prSet presAssocID="{D23E2EA1-2DD4-4824-A63B-9B322214E878}" presName="thickLine" presStyleLbl="alignNode1" presStyleIdx="2" presStyleCnt="9"/>
      <dgm:spPr/>
    </dgm:pt>
    <dgm:pt modelId="{60C95648-B5A6-4E95-8A50-F024A65C9BD0}" type="pres">
      <dgm:prSet presAssocID="{D23E2EA1-2DD4-4824-A63B-9B322214E878}" presName="horz1" presStyleCnt="0"/>
      <dgm:spPr/>
    </dgm:pt>
    <dgm:pt modelId="{FAEAB12D-14D0-45E7-ADB1-1D01C82B437F}" type="pres">
      <dgm:prSet presAssocID="{D23E2EA1-2DD4-4824-A63B-9B322214E878}" presName="tx1" presStyleLbl="revTx" presStyleIdx="2" presStyleCnt="9"/>
      <dgm:spPr/>
    </dgm:pt>
    <dgm:pt modelId="{622BC9F9-2664-4999-B2CD-DB74584521F2}" type="pres">
      <dgm:prSet presAssocID="{D23E2EA1-2DD4-4824-A63B-9B322214E878}" presName="vert1" presStyleCnt="0"/>
      <dgm:spPr/>
    </dgm:pt>
    <dgm:pt modelId="{95E89BAE-2F34-4FEC-9F43-D5A1EDEF256F}" type="pres">
      <dgm:prSet presAssocID="{D5332872-9E0F-44B2-A155-9CBF355BB6C2}" presName="thickLine" presStyleLbl="alignNode1" presStyleIdx="3" presStyleCnt="9"/>
      <dgm:spPr/>
    </dgm:pt>
    <dgm:pt modelId="{CEC9A42B-A1AD-4D52-AEC0-2604470C31CC}" type="pres">
      <dgm:prSet presAssocID="{D5332872-9E0F-44B2-A155-9CBF355BB6C2}" presName="horz1" presStyleCnt="0"/>
      <dgm:spPr/>
    </dgm:pt>
    <dgm:pt modelId="{076E4E23-929D-4438-BC03-7AE5827A4763}" type="pres">
      <dgm:prSet presAssocID="{D5332872-9E0F-44B2-A155-9CBF355BB6C2}" presName="tx1" presStyleLbl="revTx" presStyleIdx="3" presStyleCnt="9"/>
      <dgm:spPr/>
    </dgm:pt>
    <dgm:pt modelId="{A1F7FD10-CD22-46B0-9CEB-786E85A4B1FA}" type="pres">
      <dgm:prSet presAssocID="{D5332872-9E0F-44B2-A155-9CBF355BB6C2}" presName="vert1" presStyleCnt="0"/>
      <dgm:spPr/>
    </dgm:pt>
    <dgm:pt modelId="{ABCAD924-F0CB-49C0-9814-B8A34676588F}" type="pres">
      <dgm:prSet presAssocID="{53544F1E-1EC2-4D14-9A9A-25FA149ED7AF}" presName="thickLine" presStyleLbl="alignNode1" presStyleIdx="4" presStyleCnt="9"/>
      <dgm:spPr/>
    </dgm:pt>
    <dgm:pt modelId="{A02F5373-9323-4D49-AB48-792BB2CB83F2}" type="pres">
      <dgm:prSet presAssocID="{53544F1E-1EC2-4D14-9A9A-25FA149ED7AF}" presName="horz1" presStyleCnt="0"/>
      <dgm:spPr/>
    </dgm:pt>
    <dgm:pt modelId="{499D92AF-0B27-45AE-85BE-9538C9C13639}" type="pres">
      <dgm:prSet presAssocID="{53544F1E-1EC2-4D14-9A9A-25FA149ED7AF}" presName="tx1" presStyleLbl="revTx" presStyleIdx="4" presStyleCnt="9"/>
      <dgm:spPr/>
    </dgm:pt>
    <dgm:pt modelId="{C601F9B8-D51B-48C6-8F42-93CDFDF6ED0A}" type="pres">
      <dgm:prSet presAssocID="{53544F1E-1EC2-4D14-9A9A-25FA149ED7AF}" presName="vert1" presStyleCnt="0"/>
      <dgm:spPr/>
    </dgm:pt>
    <dgm:pt modelId="{EB6ED961-921C-4227-BFA5-126CAD7FA16C}" type="pres">
      <dgm:prSet presAssocID="{A993DED6-A53E-4F2B-8ED3-3D270854AD1D}" presName="thickLine" presStyleLbl="alignNode1" presStyleIdx="5" presStyleCnt="9"/>
      <dgm:spPr/>
    </dgm:pt>
    <dgm:pt modelId="{AFEC6FE2-4F94-49D1-A156-57A87B6ABF68}" type="pres">
      <dgm:prSet presAssocID="{A993DED6-A53E-4F2B-8ED3-3D270854AD1D}" presName="horz1" presStyleCnt="0"/>
      <dgm:spPr/>
    </dgm:pt>
    <dgm:pt modelId="{0DE5C767-7878-406F-9358-389324254B1D}" type="pres">
      <dgm:prSet presAssocID="{A993DED6-A53E-4F2B-8ED3-3D270854AD1D}" presName="tx1" presStyleLbl="revTx" presStyleIdx="5" presStyleCnt="9"/>
      <dgm:spPr/>
    </dgm:pt>
    <dgm:pt modelId="{541ABDD9-3809-453F-BC97-CE0181C0CFEB}" type="pres">
      <dgm:prSet presAssocID="{A993DED6-A53E-4F2B-8ED3-3D270854AD1D}" presName="vert1" presStyleCnt="0"/>
      <dgm:spPr/>
    </dgm:pt>
    <dgm:pt modelId="{EEFE97FE-90CB-41A3-AFA0-796D9CB43571}" type="pres">
      <dgm:prSet presAssocID="{EAEB3246-A57B-4831-8A01-D9E33F2FFC96}" presName="thickLine" presStyleLbl="alignNode1" presStyleIdx="6" presStyleCnt="9"/>
      <dgm:spPr/>
    </dgm:pt>
    <dgm:pt modelId="{3A55FF5D-B7AE-48D1-BF70-B283E6029AEC}" type="pres">
      <dgm:prSet presAssocID="{EAEB3246-A57B-4831-8A01-D9E33F2FFC96}" presName="horz1" presStyleCnt="0"/>
      <dgm:spPr/>
    </dgm:pt>
    <dgm:pt modelId="{BCA3D074-C098-46A8-9EE3-6231D1DA2480}" type="pres">
      <dgm:prSet presAssocID="{EAEB3246-A57B-4831-8A01-D9E33F2FFC96}" presName="tx1" presStyleLbl="revTx" presStyleIdx="6" presStyleCnt="9"/>
      <dgm:spPr/>
    </dgm:pt>
    <dgm:pt modelId="{4B1D046C-F015-4D3B-8385-36B4D93AC949}" type="pres">
      <dgm:prSet presAssocID="{EAEB3246-A57B-4831-8A01-D9E33F2FFC96}" presName="vert1" presStyleCnt="0"/>
      <dgm:spPr/>
    </dgm:pt>
    <dgm:pt modelId="{5BFD7D79-A9F1-42E3-BD2B-E648E853FD72}" type="pres">
      <dgm:prSet presAssocID="{83B05220-213C-480E-BBF9-F3CBCFC9D6A9}" presName="thickLine" presStyleLbl="alignNode1" presStyleIdx="7" presStyleCnt="9"/>
      <dgm:spPr/>
    </dgm:pt>
    <dgm:pt modelId="{E2FB3C28-5A8B-4374-8423-66A18126594A}" type="pres">
      <dgm:prSet presAssocID="{83B05220-213C-480E-BBF9-F3CBCFC9D6A9}" presName="horz1" presStyleCnt="0"/>
      <dgm:spPr/>
    </dgm:pt>
    <dgm:pt modelId="{CD5BB96A-6585-4E75-AEC7-B0832785A7DE}" type="pres">
      <dgm:prSet presAssocID="{83B05220-213C-480E-BBF9-F3CBCFC9D6A9}" presName="tx1" presStyleLbl="revTx" presStyleIdx="7" presStyleCnt="9"/>
      <dgm:spPr/>
    </dgm:pt>
    <dgm:pt modelId="{9DCF5853-FFA7-423B-B0C9-8A3EB7E63968}" type="pres">
      <dgm:prSet presAssocID="{83B05220-213C-480E-BBF9-F3CBCFC9D6A9}" presName="vert1" presStyleCnt="0"/>
      <dgm:spPr/>
    </dgm:pt>
    <dgm:pt modelId="{F2667C15-8B8B-4706-AD91-1E36552173B1}" type="pres">
      <dgm:prSet presAssocID="{E71E471A-CE96-42A2-8892-1699E003AD62}" presName="thickLine" presStyleLbl="alignNode1" presStyleIdx="8" presStyleCnt="9"/>
      <dgm:spPr/>
    </dgm:pt>
    <dgm:pt modelId="{5254138B-E04B-4F5E-B244-9F324B4A2904}" type="pres">
      <dgm:prSet presAssocID="{E71E471A-CE96-42A2-8892-1699E003AD62}" presName="horz1" presStyleCnt="0"/>
      <dgm:spPr/>
    </dgm:pt>
    <dgm:pt modelId="{000A5E63-FDF8-47B1-ADDE-BCB9222B704E}" type="pres">
      <dgm:prSet presAssocID="{E71E471A-CE96-42A2-8892-1699E003AD62}" presName="tx1" presStyleLbl="revTx" presStyleIdx="8" presStyleCnt="9"/>
      <dgm:spPr/>
    </dgm:pt>
    <dgm:pt modelId="{B2EC431B-B9BD-4890-BE14-E77F968BB97D}" type="pres">
      <dgm:prSet presAssocID="{E71E471A-CE96-42A2-8892-1699E003AD62}" presName="vert1" presStyleCnt="0"/>
      <dgm:spPr/>
    </dgm:pt>
  </dgm:ptLst>
  <dgm:cxnLst>
    <dgm:cxn modelId="{C7A23405-689A-4BB1-8D8B-A5982BA91E94}" type="presOf" srcId="{A993DED6-A53E-4F2B-8ED3-3D270854AD1D}" destId="{0DE5C767-7878-406F-9358-389324254B1D}" srcOrd="0" destOrd="0" presId="urn:microsoft.com/office/officeart/2008/layout/LinedList"/>
    <dgm:cxn modelId="{D51ED818-ED88-4B7B-B9A4-CD69777EC698}" type="presOf" srcId="{0C4AB2B3-DB1A-48D9-B8AF-C4450FB3E4F7}" destId="{9DCB8FA7-E51E-4803-828B-12CC6894D5FA}" srcOrd="0" destOrd="0" presId="urn:microsoft.com/office/officeart/2008/layout/LinedList"/>
    <dgm:cxn modelId="{0B9AD25C-C12B-44BA-A772-81E986C47766}" type="presOf" srcId="{50291AEE-5CF9-4FF0-AEFF-51AE4A383C03}" destId="{00504A20-9504-4E5F-9FE2-CCF736294CDD}" srcOrd="0" destOrd="0" presId="urn:microsoft.com/office/officeart/2008/layout/LinedList"/>
    <dgm:cxn modelId="{85389542-8B87-43F5-8A3E-D41717BDD3E0}" srcId="{50291AEE-5CF9-4FF0-AEFF-51AE4A383C03}" destId="{EAEB3246-A57B-4831-8A01-D9E33F2FFC96}" srcOrd="6" destOrd="0" parTransId="{B4AF9DCD-8F85-4D60-B4ED-5BCC969A909E}" sibTransId="{C596EFBC-61CD-4389-B623-CEE7D78FEC47}"/>
    <dgm:cxn modelId="{6DCEC969-44D1-42B6-806C-A8FE570A6FE7}" srcId="{50291AEE-5CF9-4FF0-AEFF-51AE4A383C03}" destId="{83B05220-213C-480E-BBF9-F3CBCFC9D6A9}" srcOrd="7" destOrd="0" parTransId="{93A12298-4A9D-4957-B215-EB62921326F1}" sibTransId="{740936C7-F9BC-4822-BC70-6A6E06B3B4AE}"/>
    <dgm:cxn modelId="{0555806D-BCDE-47A2-825C-3856481777B5}" type="presOf" srcId="{EAEB3246-A57B-4831-8A01-D9E33F2FFC96}" destId="{BCA3D074-C098-46A8-9EE3-6231D1DA2480}" srcOrd="0" destOrd="0" presId="urn:microsoft.com/office/officeart/2008/layout/LinedList"/>
    <dgm:cxn modelId="{11FBD272-91B1-436F-9239-7747F9AF8A61}" type="presOf" srcId="{83B05220-213C-480E-BBF9-F3CBCFC9D6A9}" destId="{CD5BB96A-6585-4E75-AEC7-B0832785A7DE}" srcOrd="0" destOrd="0" presId="urn:microsoft.com/office/officeart/2008/layout/LinedList"/>
    <dgm:cxn modelId="{9C48C557-3CE0-4210-8433-BCB1BDCAB38B}" srcId="{50291AEE-5CF9-4FF0-AEFF-51AE4A383C03}" destId="{A993DED6-A53E-4F2B-8ED3-3D270854AD1D}" srcOrd="5" destOrd="0" parTransId="{64F99D2D-5D41-4DAB-BF1B-938460602392}" sibTransId="{B944C04A-FEAB-43A8-A2F5-99B68F46533F}"/>
    <dgm:cxn modelId="{6C362A7B-7295-4CC6-9317-72C80A35059A}" srcId="{50291AEE-5CF9-4FF0-AEFF-51AE4A383C03}" destId="{D23E2EA1-2DD4-4824-A63B-9B322214E878}" srcOrd="2" destOrd="0" parTransId="{6A35E788-74B6-4579-8045-5D32D1D5D158}" sibTransId="{D81AD74B-6816-4F6E-B2EC-8F22F474BECB}"/>
    <dgm:cxn modelId="{6F462085-4BA1-4E95-BDDF-A523BF194C9C}" type="presOf" srcId="{E71E471A-CE96-42A2-8892-1699E003AD62}" destId="{000A5E63-FDF8-47B1-ADDE-BCB9222B704E}" srcOrd="0" destOrd="0" presId="urn:microsoft.com/office/officeart/2008/layout/LinedList"/>
    <dgm:cxn modelId="{0A644AA4-9F9E-407A-B917-DE5C289F927B}" type="presOf" srcId="{53544F1E-1EC2-4D14-9A9A-25FA149ED7AF}" destId="{499D92AF-0B27-45AE-85BE-9538C9C13639}" srcOrd="0" destOrd="0" presId="urn:microsoft.com/office/officeart/2008/layout/LinedList"/>
    <dgm:cxn modelId="{CE943FAD-3FD9-4431-A724-BF1652F5671E}" type="presOf" srcId="{D23E2EA1-2DD4-4824-A63B-9B322214E878}" destId="{FAEAB12D-14D0-45E7-ADB1-1D01C82B437F}" srcOrd="0" destOrd="0" presId="urn:microsoft.com/office/officeart/2008/layout/LinedList"/>
    <dgm:cxn modelId="{D6A0CFBD-341C-4A4D-B954-0A64FD20013D}" type="presOf" srcId="{2F36FECA-172A-457A-9806-70C3848811F0}" destId="{BB825851-0D50-4FE8-AF9A-0BF7FAA715B4}" srcOrd="0" destOrd="0" presId="urn:microsoft.com/office/officeart/2008/layout/LinedList"/>
    <dgm:cxn modelId="{F61BF6C4-E4A7-4083-B45C-635406DAA6BA}" srcId="{50291AEE-5CF9-4FF0-AEFF-51AE4A383C03}" destId="{D5332872-9E0F-44B2-A155-9CBF355BB6C2}" srcOrd="3" destOrd="0" parTransId="{7AC63805-C9BE-42DD-9966-3398F7E922A3}" sibTransId="{5A3AA977-A3F1-4E46-B6DB-45D34508CCA5}"/>
    <dgm:cxn modelId="{907883CE-E3F1-490C-9E6C-571656672276}" type="presOf" srcId="{D5332872-9E0F-44B2-A155-9CBF355BB6C2}" destId="{076E4E23-929D-4438-BC03-7AE5827A4763}" srcOrd="0" destOrd="0" presId="urn:microsoft.com/office/officeart/2008/layout/LinedList"/>
    <dgm:cxn modelId="{CBA429E3-B832-4AA4-A346-3FFD3E411767}" srcId="{50291AEE-5CF9-4FF0-AEFF-51AE4A383C03}" destId="{E71E471A-CE96-42A2-8892-1699E003AD62}" srcOrd="8" destOrd="0" parTransId="{F0EAD4C6-1C8C-4CD4-AFE5-D077286EE5AE}" sibTransId="{936BFD87-0F62-4680-8BB6-44F99436F147}"/>
    <dgm:cxn modelId="{395357F8-5BB2-432B-824D-292BA8030F85}" srcId="{50291AEE-5CF9-4FF0-AEFF-51AE4A383C03}" destId="{2F36FECA-172A-457A-9806-70C3848811F0}" srcOrd="0" destOrd="0" parTransId="{246DEB8E-CE39-4A1E-BD1F-F1F48E3758CD}" sibTransId="{7E7BED84-C556-4B1D-B678-276348EB2497}"/>
    <dgm:cxn modelId="{AAD394FE-5337-4EB4-BE5F-E345D0877023}" srcId="{50291AEE-5CF9-4FF0-AEFF-51AE4A383C03}" destId="{53544F1E-1EC2-4D14-9A9A-25FA149ED7AF}" srcOrd="4" destOrd="0" parTransId="{5FDAAE39-FA39-471C-A66D-B5BC611CCD01}" sibTransId="{6B7042DC-8828-496C-BE5E-B153BFE3D464}"/>
    <dgm:cxn modelId="{9D9AE4FE-8642-4447-BA2E-EFC2242AFB60}" srcId="{50291AEE-5CF9-4FF0-AEFF-51AE4A383C03}" destId="{0C4AB2B3-DB1A-48D9-B8AF-C4450FB3E4F7}" srcOrd="1" destOrd="0" parTransId="{1B658E5F-A256-4D2E-8BE9-85C0B10C96D1}" sibTransId="{125F69CD-DB64-4FCA-B189-1102E79839AD}"/>
    <dgm:cxn modelId="{6842E521-9378-46EF-A9FC-4240AE40DA4A}" type="presParOf" srcId="{00504A20-9504-4E5F-9FE2-CCF736294CDD}" destId="{A11736B0-9AB3-4BCD-AEAE-B41A472C26FE}" srcOrd="0" destOrd="0" presId="urn:microsoft.com/office/officeart/2008/layout/LinedList"/>
    <dgm:cxn modelId="{10F8736F-4CC7-49D0-9F24-703C6CA11C49}" type="presParOf" srcId="{00504A20-9504-4E5F-9FE2-CCF736294CDD}" destId="{FB8C77B2-EC5A-46C7-B2C6-A5F2A8FA5A93}" srcOrd="1" destOrd="0" presId="urn:microsoft.com/office/officeart/2008/layout/LinedList"/>
    <dgm:cxn modelId="{DD5A4BFD-A64E-4E77-B273-E6C27C929282}" type="presParOf" srcId="{FB8C77B2-EC5A-46C7-B2C6-A5F2A8FA5A93}" destId="{BB825851-0D50-4FE8-AF9A-0BF7FAA715B4}" srcOrd="0" destOrd="0" presId="urn:microsoft.com/office/officeart/2008/layout/LinedList"/>
    <dgm:cxn modelId="{32E5FB02-A414-45AF-999B-2B9E5F69C7A3}" type="presParOf" srcId="{FB8C77B2-EC5A-46C7-B2C6-A5F2A8FA5A93}" destId="{8447A0AA-8D18-4C02-AEEC-BD4BD11107A2}" srcOrd="1" destOrd="0" presId="urn:microsoft.com/office/officeart/2008/layout/LinedList"/>
    <dgm:cxn modelId="{4DC67684-6172-4E7F-BB9D-A54347E6A207}" type="presParOf" srcId="{00504A20-9504-4E5F-9FE2-CCF736294CDD}" destId="{C9AB419A-0D77-4397-87E4-95BAD2A34AB7}" srcOrd="2" destOrd="0" presId="urn:microsoft.com/office/officeart/2008/layout/LinedList"/>
    <dgm:cxn modelId="{48B7CDB6-C8AE-47EB-B161-7708939399C0}" type="presParOf" srcId="{00504A20-9504-4E5F-9FE2-CCF736294CDD}" destId="{B2F6398E-0855-4022-B03E-9E2F2429BF86}" srcOrd="3" destOrd="0" presId="urn:microsoft.com/office/officeart/2008/layout/LinedList"/>
    <dgm:cxn modelId="{0660667C-D43D-4C1E-8B0E-83DDE4D3D2B2}" type="presParOf" srcId="{B2F6398E-0855-4022-B03E-9E2F2429BF86}" destId="{9DCB8FA7-E51E-4803-828B-12CC6894D5FA}" srcOrd="0" destOrd="0" presId="urn:microsoft.com/office/officeart/2008/layout/LinedList"/>
    <dgm:cxn modelId="{B639A711-C60E-4745-8A28-E4E6914BE007}" type="presParOf" srcId="{B2F6398E-0855-4022-B03E-9E2F2429BF86}" destId="{F80B5756-B6DA-41BF-8ADF-6FDBBA159E9B}" srcOrd="1" destOrd="0" presId="urn:microsoft.com/office/officeart/2008/layout/LinedList"/>
    <dgm:cxn modelId="{0949920A-FA58-4E1F-AE69-CD2B87841B4C}" type="presParOf" srcId="{00504A20-9504-4E5F-9FE2-CCF736294CDD}" destId="{082E5103-41DD-40D6-A609-AA64261D85AA}" srcOrd="4" destOrd="0" presId="urn:microsoft.com/office/officeart/2008/layout/LinedList"/>
    <dgm:cxn modelId="{20FC29C0-8B89-44C6-BCB9-6BA30FF5AC14}" type="presParOf" srcId="{00504A20-9504-4E5F-9FE2-CCF736294CDD}" destId="{60C95648-B5A6-4E95-8A50-F024A65C9BD0}" srcOrd="5" destOrd="0" presId="urn:microsoft.com/office/officeart/2008/layout/LinedList"/>
    <dgm:cxn modelId="{E1E6BD9D-E262-4249-B1CB-2ACB092C8226}" type="presParOf" srcId="{60C95648-B5A6-4E95-8A50-F024A65C9BD0}" destId="{FAEAB12D-14D0-45E7-ADB1-1D01C82B437F}" srcOrd="0" destOrd="0" presId="urn:microsoft.com/office/officeart/2008/layout/LinedList"/>
    <dgm:cxn modelId="{16548F2A-AA38-42DF-BDB0-46A72FC4752F}" type="presParOf" srcId="{60C95648-B5A6-4E95-8A50-F024A65C9BD0}" destId="{622BC9F9-2664-4999-B2CD-DB74584521F2}" srcOrd="1" destOrd="0" presId="urn:microsoft.com/office/officeart/2008/layout/LinedList"/>
    <dgm:cxn modelId="{2DC6553D-24CB-4D8D-A7D1-3839D7F4F91B}" type="presParOf" srcId="{00504A20-9504-4E5F-9FE2-CCF736294CDD}" destId="{95E89BAE-2F34-4FEC-9F43-D5A1EDEF256F}" srcOrd="6" destOrd="0" presId="urn:microsoft.com/office/officeart/2008/layout/LinedList"/>
    <dgm:cxn modelId="{D366AD8F-1004-48F5-834B-1778EAFAD866}" type="presParOf" srcId="{00504A20-9504-4E5F-9FE2-CCF736294CDD}" destId="{CEC9A42B-A1AD-4D52-AEC0-2604470C31CC}" srcOrd="7" destOrd="0" presId="urn:microsoft.com/office/officeart/2008/layout/LinedList"/>
    <dgm:cxn modelId="{F743E182-890C-471F-A18E-81069E5E5470}" type="presParOf" srcId="{CEC9A42B-A1AD-4D52-AEC0-2604470C31CC}" destId="{076E4E23-929D-4438-BC03-7AE5827A4763}" srcOrd="0" destOrd="0" presId="urn:microsoft.com/office/officeart/2008/layout/LinedList"/>
    <dgm:cxn modelId="{CD63F37E-C324-4419-B82A-72B3F0ED9165}" type="presParOf" srcId="{CEC9A42B-A1AD-4D52-AEC0-2604470C31CC}" destId="{A1F7FD10-CD22-46B0-9CEB-786E85A4B1FA}" srcOrd="1" destOrd="0" presId="urn:microsoft.com/office/officeart/2008/layout/LinedList"/>
    <dgm:cxn modelId="{F404ADBF-75B0-476E-9AED-F07CADFFB70E}" type="presParOf" srcId="{00504A20-9504-4E5F-9FE2-CCF736294CDD}" destId="{ABCAD924-F0CB-49C0-9814-B8A34676588F}" srcOrd="8" destOrd="0" presId="urn:microsoft.com/office/officeart/2008/layout/LinedList"/>
    <dgm:cxn modelId="{0A790AE2-07CB-4E63-8985-B07E90079277}" type="presParOf" srcId="{00504A20-9504-4E5F-9FE2-CCF736294CDD}" destId="{A02F5373-9323-4D49-AB48-792BB2CB83F2}" srcOrd="9" destOrd="0" presId="urn:microsoft.com/office/officeart/2008/layout/LinedList"/>
    <dgm:cxn modelId="{A20B4486-3FB5-4DCC-893B-1A6555D4B5C5}" type="presParOf" srcId="{A02F5373-9323-4D49-AB48-792BB2CB83F2}" destId="{499D92AF-0B27-45AE-85BE-9538C9C13639}" srcOrd="0" destOrd="0" presId="urn:microsoft.com/office/officeart/2008/layout/LinedList"/>
    <dgm:cxn modelId="{0C22FEE6-2F50-4CFC-AB9C-8211E97BC87C}" type="presParOf" srcId="{A02F5373-9323-4D49-AB48-792BB2CB83F2}" destId="{C601F9B8-D51B-48C6-8F42-93CDFDF6ED0A}" srcOrd="1" destOrd="0" presId="urn:microsoft.com/office/officeart/2008/layout/LinedList"/>
    <dgm:cxn modelId="{C27B95AA-FBB6-4845-95A5-6EE2B8D1BE85}" type="presParOf" srcId="{00504A20-9504-4E5F-9FE2-CCF736294CDD}" destId="{EB6ED961-921C-4227-BFA5-126CAD7FA16C}" srcOrd="10" destOrd="0" presId="urn:microsoft.com/office/officeart/2008/layout/LinedList"/>
    <dgm:cxn modelId="{913EC24A-7496-4F6B-A05E-15A5C75D4296}" type="presParOf" srcId="{00504A20-9504-4E5F-9FE2-CCF736294CDD}" destId="{AFEC6FE2-4F94-49D1-A156-57A87B6ABF68}" srcOrd="11" destOrd="0" presId="urn:microsoft.com/office/officeart/2008/layout/LinedList"/>
    <dgm:cxn modelId="{C78F4B21-6790-472F-9C6E-DE36CFFE1B81}" type="presParOf" srcId="{AFEC6FE2-4F94-49D1-A156-57A87B6ABF68}" destId="{0DE5C767-7878-406F-9358-389324254B1D}" srcOrd="0" destOrd="0" presId="urn:microsoft.com/office/officeart/2008/layout/LinedList"/>
    <dgm:cxn modelId="{AD0B9B8C-E598-4DA4-B1D5-8F778AEB5D5F}" type="presParOf" srcId="{AFEC6FE2-4F94-49D1-A156-57A87B6ABF68}" destId="{541ABDD9-3809-453F-BC97-CE0181C0CFEB}" srcOrd="1" destOrd="0" presId="urn:microsoft.com/office/officeart/2008/layout/LinedList"/>
    <dgm:cxn modelId="{34592172-6DE8-4AD1-9027-B0FB2F0DC827}" type="presParOf" srcId="{00504A20-9504-4E5F-9FE2-CCF736294CDD}" destId="{EEFE97FE-90CB-41A3-AFA0-796D9CB43571}" srcOrd="12" destOrd="0" presId="urn:microsoft.com/office/officeart/2008/layout/LinedList"/>
    <dgm:cxn modelId="{AB6CD196-7277-4229-99D0-4FD920A25C79}" type="presParOf" srcId="{00504A20-9504-4E5F-9FE2-CCF736294CDD}" destId="{3A55FF5D-B7AE-48D1-BF70-B283E6029AEC}" srcOrd="13" destOrd="0" presId="urn:microsoft.com/office/officeart/2008/layout/LinedList"/>
    <dgm:cxn modelId="{7AD23F9C-DB22-467A-AED2-A0609CD7CFCA}" type="presParOf" srcId="{3A55FF5D-B7AE-48D1-BF70-B283E6029AEC}" destId="{BCA3D074-C098-46A8-9EE3-6231D1DA2480}" srcOrd="0" destOrd="0" presId="urn:microsoft.com/office/officeart/2008/layout/LinedList"/>
    <dgm:cxn modelId="{158037BA-9076-480D-B36F-ED4261CCB721}" type="presParOf" srcId="{3A55FF5D-B7AE-48D1-BF70-B283E6029AEC}" destId="{4B1D046C-F015-4D3B-8385-36B4D93AC949}" srcOrd="1" destOrd="0" presId="urn:microsoft.com/office/officeart/2008/layout/LinedList"/>
    <dgm:cxn modelId="{79DB83F9-A710-4F8B-847B-12BEA86FF024}" type="presParOf" srcId="{00504A20-9504-4E5F-9FE2-CCF736294CDD}" destId="{5BFD7D79-A9F1-42E3-BD2B-E648E853FD72}" srcOrd="14" destOrd="0" presId="urn:microsoft.com/office/officeart/2008/layout/LinedList"/>
    <dgm:cxn modelId="{B48BB036-A0F5-4AA1-AE89-49EA87DD5E8B}" type="presParOf" srcId="{00504A20-9504-4E5F-9FE2-CCF736294CDD}" destId="{E2FB3C28-5A8B-4374-8423-66A18126594A}" srcOrd="15" destOrd="0" presId="urn:microsoft.com/office/officeart/2008/layout/LinedList"/>
    <dgm:cxn modelId="{8CD6A257-B6A3-4A4D-885D-79B3BA91C822}" type="presParOf" srcId="{E2FB3C28-5A8B-4374-8423-66A18126594A}" destId="{CD5BB96A-6585-4E75-AEC7-B0832785A7DE}" srcOrd="0" destOrd="0" presId="urn:microsoft.com/office/officeart/2008/layout/LinedList"/>
    <dgm:cxn modelId="{06318BD8-E4EB-4ABC-84D2-832E8CADFB7A}" type="presParOf" srcId="{E2FB3C28-5A8B-4374-8423-66A18126594A}" destId="{9DCF5853-FFA7-423B-B0C9-8A3EB7E63968}" srcOrd="1" destOrd="0" presId="urn:microsoft.com/office/officeart/2008/layout/LinedList"/>
    <dgm:cxn modelId="{3C51A2A0-7E27-4790-ABF5-C39F229139FE}" type="presParOf" srcId="{00504A20-9504-4E5F-9FE2-CCF736294CDD}" destId="{F2667C15-8B8B-4706-AD91-1E36552173B1}" srcOrd="16" destOrd="0" presId="urn:microsoft.com/office/officeart/2008/layout/LinedList"/>
    <dgm:cxn modelId="{40435502-18E1-4112-AAA5-32A51748E68E}" type="presParOf" srcId="{00504A20-9504-4E5F-9FE2-CCF736294CDD}" destId="{5254138B-E04B-4F5E-B244-9F324B4A2904}" srcOrd="17" destOrd="0" presId="urn:microsoft.com/office/officeart/2008/layout/LinedList"/>
    <dgm:cxn modelId="{C58BD310-A955-4D9C-9279-3806981B49DE}" type="presParOf" srcId="{5254138B-E04B-4F5E-B244-9F324B4A2904}" destId="{000A5E63-FDF8-47B1-ADDE-BCB9222B704E}" srcOrd="0" destOrd="0" presId="urn:microsoft.com/office/officeart/2008/layout/LinedList"/>
    <dgm:cxn modelId="{0F650B7F-E6AE-44F8-9903-6538CE5217EC}" type="presParOf" srcId="{5254138B-E04B-4F5E-B244-9F324B4A2904}" destId="{B2EC431B-B9BD-4890-BE14-E77F968BB9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1B8B4-921D-42AA-BBF6-D9EA0C2C1E92}"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6D444F7-C188-4096-9EF9-8077832690B3}">
      <dgm:prSet/>
      <dgm:spPr/>
      <dgm:t>
        <a:bodyPr/>
        <a:lstStyle/>
        <a:p>
          <a:pPr>
            <a:defRPr b="1"/>
          </a:pPr>
          <a:r>
            <a:rPr lang="en-US"/>
            <a:t>GitHub</a:t>
          </a:r>
        </a:p>
      </dgm:t>
    </dgm:pt>
    <dgm:pt modelId="{D3ADB5BB-B648-4DFE-B5E8-5BA8CF939A4A}" type="parTrans" cxnId="{C4A9C8BD-8EF9-4ACE-8FA4-C2E6D1A8AD93}">
      <dgm:prSet/>
      <dgm:spPr/>
      <dgm:t>
        <a:bodyPr/>
        <a:lstStyle/>
        <a:p>
          <a:endParaRPr lang="en-US"/>
        </a:p>
      </dgm:t>
    </dgm:pt>
    <dgm:pt modelId="{B808FAB3-77C0-4E36-B251-237DE4CDE23E}" type="sibTrans" cxnId="{C4A9C8BD-8EF9-4ACE-8FA4-C2E6D1A8AD93}">
      <dgm:prSet/>
      <dgm:spPr/>
      <dgm:t>
        <a:bodyPr/>
        <a:lstStyle/>
        <a:p>
          <a:endParaRPr lang="en-US"/>
        </a:p>
      </dgm:t>
    </dgm:pt>
    <dgm:pt modelId="{061484AF-7A79-48F0-9C4C-6AECBC9C8EDA}">
      <dgm:prSet/>
      <dgm:spPr/>
      <dgm:t>
        <a:bodyPr/>
        <a:lstStyle/>
        <a:p>
          <a:r>
            <a:rPr lang="en-US"/>
            <a:t>The Default Option – Do I Really Need to Describe GitHub to you?</a:t>
          </a:r>
        </a:p>
      </dgm:t>
    </dgm:pt>
    <dgm:pt modelId="{219A87DB-A37E-4979-845A-789EE55B1E75}" type="parTrans" cxnId="{EDF93006-0AE1-410C-9F25-BB291FF7A550}">
      <dgm:prSet/>
      <dgm:spPr/>
      <dgm:t>
        <a:bodyPr/>
        <a:lstStyle/>
        <a:p>
          <a:endParaRPr lang="en-US"/>
        </a:p>
      </dgm:t>
    </dgm:pt>
    <dgm:pt modelId="{1849E1AC-9B4B-4822-B671-840EEFC60C11}" type="sibTrans" cxnId="{EDF93006-0AE1-410C-9F25-BB291FF7A550}">
      <dgm:prSet/>
      <dgm:spPr/>
      <dgm:t>
        <a:bodyPr/>
        <a:lstStyle/>
        <a:p>
          <a:endParaRPr lang="en-US"/>
        </a:p>
      </dgm:t>
    </dgm:pt>
    <dgm:pt modelId="{B83855E4-295F-468C-B285-2671798B3000}">
      <dgm:prSet/>
      <dgm:spPr/>
      <dgm:t>
        <a:bodyPr/>
        <a:lstStyle/>
        <a:p>
          <a:pPr>
            <a:defRPr b="1"/>
          </a:pPr>
          <a:r>
            <a:rPr lang="en-US"/>
            <a:t>Azure DevOps</a:t>
          </a:r>
        </a:p>
      </dgm:t>
    </dgm:pt>
    <dgm:pt modelId="{F155D48A-6051-4E83-BC22-9260BC171CE2}" type="parTrans" cxnId="{01178C52-39EB-48BC-82BC-50C172E51690}">
      <dgm:prSet/>
      <dgm:spPr/>
      <dgm:t>
        <a:bodyPr/>
        <a:lstStyle/>
        <a:p>
          <a:endParaRPr lang="en-US"/>
        </a:p>
      </dgm:t>
    </dgm:pt>
    <dgm:pt modelId="{6ADE3DF2-81BF-48D3-BF60-295BC16252BF}" type="sibTrans" cxnId="{01178C52-39EB-48BC-82BC-50C172E51690}">
      <dgm:prSet/>
      <dgm:spPr/>
      <dgm:t>
        <a:bodyPr/>
        <a:lstStyle/>
        <a:p>
          <a:endParaRPr lang="en-US"/>
        </a:p>
      </dgm:t>
    </dgm:pt>
    <dgm:pt modelId="{D92D5C05-B42C-4A28-AEE9-3F85A50570EC}">
      <dgm:prSet/>
      <dgm:spPr/>
      <dgm:t>
        <a:bodyPr/>
        <a:lstStyle/>
        <a:p>
          <a:r>
            <a:rPr lang="en-US" dirty="0"/>
            <a:t>Public Projects In Public Preview</a:t>
          </a:r>
        </a:p>
      </dgm:t>
    </dgm:pt>
    <dgm:pt modelId="{A6DCC9E7-E751-43BE-9B41-022EFC3BDC3D}" type="parTrans" cxnId="{815075DC-092F-4CA6-B474-87645221B361}">
      <dgm:prSet/>
      <dgm:spPr/>
      <dgm:t>
        <a:bodyPr/>
        <a:lstStyle/>
        <a:p>
          <a:endParaRPr lang="en-US"/>
        </a:p>
      </dgm:t>
    </dgm:pt>
    <dgm:pt modelId="{39D099BB-81C2-445D-B2E6-EA084B725027}" type="sibTrans" cxnId="{815075DC-092F-4CA6-B474-87645221B361}">
      <dgm:prSet/>
      <dgm:spPr/>
      <dgm:t>
        <a:bodyPr/>
        <a:lstStyle/>
        <a:p>
          <a:endParaRPr lang="en-US"/>
        </a:p>
      </dgm:t>
    </dgm:pt>
    <dgm:pt modelId="{DB9ECC6C-3662-4294-8F33-3711CA47FFA8}">
      <dgm:prSet/>
      <dgm:spPr/>
      <dgm:t>
        <a:bodyPr/>
        <a:lstStyle/>
        <a:p>
          <a:pPr>
            <a:defRPr b="1"/>
          </a:pPr>
          <a:r>
            <a:rPr lang="en-US"/>
            <a:t>BitBucket</a:t>
          </a:r>
        </a:p>
      </dgm:t>
    </dgm:pt>
    <dgm:pt modelId="{53D1B76F-D973-4958-A3D3-3C4995C9043E}" type="parTrans" cxnId="{76E0B0FD-BB5B-4EB9-BBE6-EE65942CEF8B}">
      <dgm:prSet/>
      <dgm:spPr/>
      <dgm:t>
        <a:bodyPr/>
        <a:lstStyle/>
        <a:p>
          <a:endParaRPr lang="en-US"/>
        </a:p>
      </dgm:t>
    </dgm:pt>
    <dgm:pt modelId="{41035E05-B0D9-49BE-ACFF-33401A8F7144}" type="sibTrans" cxnId="{76E0B0FD-BB5B-4EB9-BBE6-EE65942CEF8B}">
      <dgm:prSet/>
      <dgm:spPr/>
      <dgm:t>
        <a:bodyPr/>
        <a:lstStyle/>
        <a:p>
          <a:endParaRPr lang="en-US"/>
        </a:p>
      </dgm:t>
    </dgm:pt>
    <dgm:pt modelId="{E07F76C7-FE39-40D3-A55C-63FC0AD48304}">
      <dgm:prSet/>
      <dgm:spPr/>
      <dgm:t>
        <a:bodyPr/>
        <a:lstStyle/>
        <a:p>
          <a:r>
            <a:rPr lang="en-US" dirty="0"/>
            <a:t>Gives you access to other Atlassian tools (Jira, Confluence, Pipelines, etc.)</a:t>
          </a:r>
        </a:p>
      </dgm:t>
    </dgm:pt>
    <dgm:pt modelId="{1B1AEFAE-C4FC-47DA-8207-EEB23689E485}" type="parTrans" cxnId="{A5EB838C-31CA-48ED-9537-7C89D1D41830}">
      <dgm:prSet/>
      <dgm:spPr/>
      <dgm:t>
        <a:bodyPr/>
        <a:lstStyle/>
        <a:p>
          <a:endParaRPr lang="en-US"/>
        </a:p>
      </dgm:t>
    </dgm:pt>
    <dgm:pt modelId="{216BA2F8-0EE3-4433-B89A-6E0E9AEF3903}" type="sibTrans" cxnId="{A5EB838C-31CA-48ED-9537-7C89D1D41830}">
      <dgm:prSet/>
      <dgm:spPr/>
      <dgm:t>
        <a:bodyPr/>
        <a:lstStyle/>
        <a:p>
          <a:endParaRPr lang="en-US"/>
        </a:p>
      </dgm:t>
    </dgm:pt>
    <dgm:pt modelId="{2AFDB80A-00AF-4434-AC17-C7B74199BBE3}">
      <dgm:prSet/>
      <dgm:spPr/>
      <dgm:t>
        <a:bodyPr/>
        <a:lstStyle/>
        <a:p>
          <a:r>
            <a:rPr lang="en-US"/>
            <a:t>Unlimited </a:t>
          </a:r>
          <a:r>
            <a:rPr lang="en-US" i="1"/>
            <a:t>Private</a:t>
          </a:r>
          <a:r>
            <a:rPr lang="en-US"/>
            <a:t> Repositories and 5 User Limit (in the free version)</a:t>
          </a:r>
        </a:p>
      </dgm:t>
    </dgm:pt>
    <dgm:pt modelId="{0750487C-6243-4878-8B7B-454FC1ACCC50}" type="parTrans" cxnId="{29A78BB9-672D-438E-A3EB-1900B1DC7FAB}">
      <dgm:prSet/>
      <dgm:spPr/>
      <dgm:t>
        <a:bodyPr/>
        <a:lstStyle/>
        <a:p>
          <a:endParaRPr lang="en-US"/>
        </a:p>
      </dgm:t>
    </dgm:pt>
    <dgm:pt modelId="{3B8BCD1F-A19E-452C-B7E3-5843A94FA64F}" type="sibTrans" cxnId="{29A78BB9-672D-438E-A3EB-1900B1DC7FAB}">
      <dgm:prSet/>
      <dgm:spPr/>
      <dgm:t>
        <a:bodyPr/>
        <a:lstStyle/>
        <a:p>
          <a:endParaRPr lang="en-US"/>
        </a:p>
      </dgm:t>
    </dgm:pt>
    <dgm:pt modelId="{04C26308-1010-41FE-A7E5-08569B51A8CB}">
      <dgm:prSet/>
      <dgm:spPr/>
      <dgm:t>
        <a:bodyPr/>
        <a:lstStyle/>
        <a:p>
          <a:pPr>
            <a:defRPr b="1"/>
          </a:pPr>
          <a:r>
            <a:rPr lang="en-US"/>
            <a:t>GitLab</a:t>
          </a:r>
        </a:p>
      </dgm:t>
    </dgm:pt>
    <dgm:pt modelId="{BF24A80A-672F-4A7C-9E50-1B2E688DCE44}" type="parTrans" cxnId="{AF371B23-D756-4CE2-87E1-25336B6D076D}">
      <dgm:prSet/>
      <dgm:spPr/>
      <dgm:t>
        <a:bodyPr/>
        <a:lstStyle/>
        <a:p>
          <a:endParaRPr lang="en-US"/>
        </a:p>
      </dgm:t>
    </dgm:pt>
    <dgm:pt modelId="{209F7D98-B22B-46A2-90B1-644615C5BC80}" type="sibTrans" cxnId="{AF371B23-D756-4CE2-87E1-25336B6D076D}">
      <dgm:prSet/>
      <dgm:spPr/>
      <dgm:t>
        <a:bodyPr/>
        <a:lstStyle/>
        <a:p>
          <a:endParaRPr lang="en-US"/>
        </a:p>
      </dgm:t>
    </dgm:pt>
    <dgm:pt modelId="{DFB9A9CC-6E36-4776-A1AB-E4CF22BD79B3}">
      <dgm:prSet/>
      <dgm:spPr/>
      <dgm:t>
        <a:bodyPr/>
        <a:lstStyle/>
        <a:p>
          <a:r>
            <a:rPr lang="en-US" dirty="0"/>
            <a:t>Built In CI/CD</a:t>
          </a:r>
        </a:p>
      </dgm:t>
    </dgm:pt>
    <dgm:pt modelId="{A7D542AB-FE03-4439-8E19-B3BE808FA80C}" type="parTrans" cxnId="{675AC28B-581A-441E-9095-F06CE30CB450}">
      <dgm:prSet/>
      <dgm:spPr/>
      <dgm:t>
        <a:bodyPr/>
        <a:lstStyle/>
        <a:p>
          <a:endParaRPr lang="en-US"/>
        </a:p>
      </dgm:t>
    </dgm:pt>
    <dgm:pt modelId="{114E2599-1986-4CEF-86CC-6940C12760D3}" type="sibTrans" cxnId="{675AC28B-581A-441E-9095-F06CE30CB450}">
      <dgm:prSet/>
      <dgm:spPr/>
      <dgm:t>
        <a:bodyPr/>
        <a:lstStyle/>
        <a:p>
          <a:endParaRPr lang="en-US"/>
        </a:p>
      </dgm:t>
    </dgm:pt>
    <dgm:pt modelId="{47E41113-02F2-466B-A552-D0494C25E224}">
      <dgm:prSet/>
      <dgm:spPr/>
      <dgm:t>
        <a:bodyPr/>
        <a:lstStyle/>
        <a:p>
          <a:r>
            <a:rPr lang="en-US"/>
            <a:t>Project Issues Board</a:t>
          </a:r>
        </a:p>
      </dgm:t>
    </dgm:pt>
    <dgm:pt modelId="{ABD1CDB2-C16B-4E04-814E-4978CD49F3D0}" type="parTrans" cxnId="{BD2224F3-5F1B-4B80-A621-33B384CF5493}">
      <dgm:prSet/>
      <dgm:spPr/>
      <dgm:t>
        <a:bodyPr/>
        <a:lstStyle/>
        <a:p>
          <a:endParaRPr lang="en-US"/>
        </a:p>
      </dgm:t>
    </dgm:pt>
    <dgm:pt modelId="{25AB614C-2C83-49BD-826D-4C684D66F20D}" type="sibTrans" cxnId="{BD2224F3-5F1B-4B80-A621-33B384CF5493}">
      <dgm:prSet/>
      <dgm:spPr/>
      <dgm:t>
        <a:bodyPr/>
        <a:lstStyle/>
        <a:p>
          <a:endParaRPr lang="en-US"/>
        </a:p>
      </dgm:t>
    </dgm:pt>
    <dgm:pt modelId="{3E950096-21A6-4F90-B20E-AE112E205C88}">
      <dgm:prSet/>
      <dgm:spPr/>
      <dgm:t>
        <a:bodyPr/>
        <a:lstStyle/>
        <a:p>
          <a:r>
            <a:rPr lang="en-US"/>
            <a:t>Chat</a:t>
          </a:r>
        </a:p>
      </dgm:t>
    </dgm:pt>
    <dgm:pt modelId="{93C23886-61D1-4E86-BE55-D576774CF566}" type="parTrans" cxnId="{A6E66D37-D87D-465B-B807-DBACF26737BF}">
      <dgm:prSet/>
      <dgm:spPr/>
      <dgm:t>
        <a:bodyPr/>
        <a:lstStyle/>
        <a:p>
          <a:endParaRPr lang="en-US"/>
        </a:p>
      </dgm:t>
    </dgm:pt>
    <dgm:pt modelId="{8F254B07-90A8-4EC9-8393-84F51528F8EF}" type="sibTrans" cxnId="{A6E66D37-D87D-465B-B807-DBACF26737BF}">
      <dgm:prSet/>
      <dgm:spPr/>
      <dgm:t>
        <a:bodyPr/>
        <a:lstStyle/>
        <a:p>
          <a:endParaRPr lang="en-US"/>
        </a:p>
      </dgm:t>
    </dgm:pt>
    <dgm:pt modelId="{74491238-5213-4D30-A82B-C18D4E0FFB55}" type="pres">
      <dgm:prSet presAssocID="{F681B8B4-921D-42AA-BBF6-D9EA0C2C1E92}" presName="root" presStyleCnt="0">
        <dgm:presLayoutVars>
          <dgm:dir/>
          <dgm:resizeHandles val="exact"/>
        </dgm:presLayoutVars>
      </dgm:prSet>
      <dgm:spPr/>
    </dgm:pt>
    <dgm:pt modelId="{BB8ED8B8-099B-4C12-B733-77111CE02243}" type="pres">
      <dgm:prSet presAssocID="{16D444F7-C188-4096-9EF9-8077832690B3}" presName="compNode" presStyleCnt="0"/>
      <dgm:spPr/>
    </dgm:pt>
    <dgm:pt modelId="{767E29F9-93FC-4D16-B9BE-A1FFB936B6C2}" type="pres">
      <dgm:prSet presAssocID="{16D444F7-C188-4096-9EF9-8077832690B3}"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C4D83CC1-B8EF-40D9-AA94-C497B975B7FF}" type="pres">
      <dgm:prSet presAssocID="{16D444F7-C188-4096-9EF9-8077832690B3}" presName="iconSpace" presStyleCnt="0"/>
      <dgm:spPr/>
    </dgm:pt>
    <dgm:pt modelId="{54156B7A-1BB1-4AEF-AF3E-F85F9A949B3E}" type="pres">
      <dgm:prSet presAssocID="{16D444F7-C188-4096-9EF9-8077832690B3}" presName="parTx" presStyleLbl="revTx" presStyleIdx="0" presStyleCnt="8">
        <dgm:presLayoutVars>
          <dgm:chMax val="0"/>
          <dgm:chPref val="0"/>
        </dgm:presLayoutVars>
      </dgm:prSet>
      <dgm:spPr/>
    </dgm:pt>
    <dgm:pt modelId="{CB9143FC-6AB6-425A-B92D-7A0B3563EE7F}" type="pres">
      <dgm:prSet presAssocID="{16D444F7-C188-4096-9EF9-8077832690B3}" presName="txSpace" presStyleCnt="0"/>
      <dgm:spPr/>
    </dgm:pt>
    <dgm:pt modelId="{B3EF71A1-76BB-4A6E-B6B4-55F9DEA9CA4D}" type="pres">
      <dgm:prSet presAssocID="{16D444F7-C188-4096-9EF9-8077832690B3}" presName="desTx" presStyleLbl="revTx" presStyleIdx="1" presStyleCnt="8">
        <dgm:presLayoutVars/>
      </dgm:prSet>
      <dgm:spPr/>
    </dgm:pt>
    <dgm:pt modelId="{00EF9729-E72D-429D-BAB8-36A6023ADE16}" type="pres">
      <dgm:prSet presAssocID="{B808FAB3-77C0-4E36-B251-237DE4CDE23E}" presName="sibTrans" presStyleCnt="0"/>
      <dgm:spPr/>
    </dgm:pt>
    <dgm:pt modelId="{0EB7F06C-E48F-4A84-A652-24886E55A88A}" type="pres">
      <dgm:prSet presAssocID="{B83855E4-295F-468C-B285-2671798B3000}" presName="compNode" presStyleCnt="0"/>
      <dgm:spPr/>
    </dgm:pt>
    <dgm:pt modelId="{E9E0F71E-05C3-430D-AC41-09B13D04EC44}" type="pres">
      <dgm:prSet presAssocID="{B83855E4-295F-468C-B285-2671798B3000}" presName="iconRect" presStyleLbl="node1" presStyleIdx="1" presStyleCnt="4"/>
      <dgm:spPr>
        <a:blipFill rotWithShape="1">
          <a:blip xmlns:r="http://schemas.openxmlformats.org/officeDocument/2006/relationships" r:embed="rId2"/>
          <a:srcRect/>
          <a:stretch>
            <a:fillRect/>
          </a:stretch>
        </a:blipFill>
        <a:ln>
          <a:noFill/>
        </a:ln>
      </dgm:spPr>
    </dgm:pt>
    <dgm:pt modelId="{DF17C7EE-0E2A-49FC-A493-C5E47D99E7D4}" type="pres">
      <dgm:prSet presAssocID="{B83855E4-295F-468C-B285-2671798B3000}" presName="iconSpace" presStyleCnt="0"/>
      <dgm:spPr/>
    </dgm:pt>
    <dgm:pt modelId="{2A71A976-5BDF-446C-AABC-E8FDA48D79E5}" type="pres">
      <dgm:prSet presAssocID="{B83855E4-295F-468C-B285-2671798B3000}" presName="parTx" presStyleLbl="revTx" presStyleIdx="2" presStyleCnt="8">
        <dgm:presLayoutVars>
          <dgm:chMax val="0"/>
          <dgm:chPref val="0"/>
        </dgm:presLayoutVars>
      </dgm:prSet>
      <dgm:spPr/>
    </dgm:pt>
    <dgm:pt modelId="{6CE1A743-B30E-46F4-86F1-334499F0F4A4}" type="pres">
      <dgm:prSet presAssocID="{B83855E4-295F-468C-B285-2671798B3000}" presName="txSpace" presStyleCnt="0"/>
      <dgm:spPr/>
    </dgm:pt>
    <dgm:pt modelId="{0FB454BE-D425-4A66-8D2C-B136B7DB4E1F}" type="pres">
      <dgm:prSet presAssocID="{B83855E4-295F-468C-B285-2671798B3000}" presName="desTx" presStyleLbl="revTx" presStyleIdx="3" presStyleCnt="8">
        <dgm:presLayoutVars/>
      </dgm:prSet>
      <dgm:spPr/>
    </dgm:pt>
    <dgm:pt modelId="{73D01F65-51C5-4FC7-A510-BD4F209A5977}" type="pres">
      <dgm:prSet presAssocID="{6ADE3DF2-81BF-48D3-BF60-295BC16252BF}" presName="sibTrans" presStyleCnt="0"/>
      <dgm:spPr/>
    </dgm:pt>
    <dgm:pt modelId="{E73D84AA-D9AC-41E9-B23F-5405A8ED44E5}" type="pres">
      <dgm:prSet presAssocID="{DB9ECC6C-3662-4294-8F33-3711CA47FFA8}" presName="compNode" presStyleCnt="0"/>
      <dgm:spPr/>
    </dgm:pt>
    <dgm:pt modelId="{CE2A07C7-B6C6-4FE1-8FC2-F5353F51AD20}" type="pres">
      <dgm:prSet presAssocID="{DB9ECC6C-3662-4294-8F33-3711CA47FFA8}" presName="iconRect" presStyleLbl="node1" presStyleIdx="2" presStyleCnt="4"/>
      <dgm:spPr>
        <a:blipFill rotWithShape="1">
          <a:blip xmlns:r="http://schemas.openxmlformats.org/officeDocument/2006/relationships" r:embed="rId3"/>
          <a:srcRect/>
          <a:stretch>
            <a:fillRect l="-5000" r="-5000"/>
          </a:stretch>
        </a:blipFill>
        <a:ln>
          <a:noFill/>
        </a:ln>
      </dgm:spPr>
    </dgm:pt>
    <dgm:pt modelId="{80558DD1-7414-4DD8-8979-320BE6C97055}" type="pres">
      <dgm:prSet presAssocID="{DB9ECC6C-3662-4294-8F33-3711CA47FFA8}" presName="iconSpace" presStyleCnt="0"/>
      <dgm:spPr/>
    </dgm:pt>
    <dgm:pt modelId="{82DAEC3A-9CEF-4818-B9B4-93447116C223}" type="pres">
      <dgm:prSet presAssocID="{DB9ECC6C-3662-4294-8F33-3711CA47FFA8}" presName="parTx" presStyleLbl="revTx" presStyleIdx="4" presStyleCnt="8">
        <dgm:presLayoutVars>
          <dgm:chMax val="0"/>
          <dgm:chPref val="0"/>
        </dgm:presLayoutVars>
      </dgm:prSet>
      <dgm:spPr/>
    </dgm:pt>
    <dgm:pt modelId="{CC0B610C-B6F9-4ABD-B028-57668C3C5F86}" type="pres">
      <dgm:prSet presAssocID="{DB9ECC6C-3662-4294-8F33-3711CA47FFA8}" presName="txSpace" presStyleCnt="0"/>
      <dgm:spPr/>
    </dgm:pt>
    <dgm:pt modelId="{1402D926-D1C4-4903-9167-32464261EF2E}" type="pres">
      <dgm:prSet presAssocID="{DB9ECC6C-3662-4294-8F33-3711CA47FFA8}" presName="desTx" presStyleLbl="revTx" presStyleIdx="5" presStyleCnt="8">
        <dgm:presLayoutVars/>
      </dgm:prSet>
      <dgm:spPr/>
    </dgm:pt>
    <dgm:pt modelId="{2222EBD7-2794-42DA-A01F-0C3F3DAEC417}" type="pres">
      <dgm:prSet presAssocID="{41035E05-B0D9-49BE-ACFF-33401A8F7144}" presName="sibTrans" presStyleCnt="0"/>
      <dgm:spPr/>
    </dgm:pt>
    <dgm:pt modelId="{7EFD1BFA-10E9-4870-8B74-9DA99A08B1AE}" type="pres">
      <dgm:prSet presAssocID="{04C26308-1010-41FE-A7E5-08569B51A8CB}" presName="compNode" presStyleCnt="0"/>
      <dgm:spPr/>
    </dgm:pt>
    <dgm:pt modelId="{F0446DC5-15C8-4A53-B389-26DB7DB693B1}" type="pres">
      <dgm:prSet presAssocID="{04C26308-1010-41FE-A7E5-08569B51A8CB}" presName="iconRect" presStyleLbl="node1" presStyleIdx="3" presStyleCnt="4"/>
      <dgm:spPr>
        <a:blipFill rotWithShape="1">
          <a:blip xmlns:r="http://schemas.openxmlformats.org/officeDocument/2006/relationships" r:embed="rId4"/>
          <a:srcRect/>
          <a:stretch>
            <a:fillRect l="-2000" r="-2000"/>
          </a:stretch>
        </a:blipFill>
        <a:ln>
          <a:noFill/>
        </a:ln>
      </dgm:spPr>
    </dgm:pt>
    <dgm:pt modelId="{32B55C65-4BA4-4155-8D5B-2DF5892E3CBF}" type="pres">
      <dgm:prSet presAssocID="{04C26308-1010-41FE-A7E5-08569B51A8CB}" presName="iconSpace" presStyleCnt="0"/>
      <dgm:spPr/>
    </dgm:pt>
    <dgm:pt modelId="{354F51F4-35EF-44D5-A6EC-FF4787039F14}" type="pres">
      <dgm:prSet presAssocID="{04C26308-1010-41FE-A7E5-08569B51A8CB}" presName="parTx" presStyleLbl="revTx" presStyleIdx="6" presStyleCnt="8">
        <dgm:presLayoutVars>
          <dgm:chMax val="0"/>
          <dgm:chPref val="0"/>
        </dgm:presLayoutVars>
      </dgm:prSet>
      <dgm:spPr/>
    </dgm:pt>
    <dgm:pt modelId="{58217F6B-610E-41B3-A0D0-6572B6675A11}" type="pres">
      <dgm:prSet presAssocID="{04C26308-1010-41FE-A7E5-08569B51A8CB}" presName="txSpace" presStyleCnt="0"/>
      <dgm:spPr/>
    </dgm:pt>
    <dgm:pt modelId="{1C9EA40D-6A63-4CF7-ADC0-A0E2072B5E23}" type="pres">
      <dgm:prSet presAssocID="{04C26308-1010-41FE-A7E5-08569B51A8CB}" presName="desTx" presStyleLbl="revTx" presStyleIdx="7" presStyleCnt="8">
        <dgm:presLayoutVars/>
      </dgm:prSet>
      <dgm:spPr/>
    </dgm:pt>
  </dgm:ptLst>
  <dgm:cxnLst>
    <dgm:cxn modelId="{EDF93006-0AE1-410C-9F25-BB291FF7A550}" srcId="{16D444F7-C188-4096-9EF9-8077832690B3}" destId="{061484AF-7A79-48F0-9C4C-6AECBC9C8EDA}" srcOrd="0" destOrd="0" parTransId="{219A87DB-A37E-4979-845A-789EE55B1E75}" sibTransId="{1849E1AC-9B4B-4822-B671-840EEFC60C11}"/>
    <dgm:cxn modelId="{AF371B23-D756-4CE2-87E1-25336B6D076D}" srcId="{F681B8B4-921D-42AA-BBF6-D9EA0C2C1E92}" destId="{04C26308-1010-41FE-A7E5-08569B51A8CB}" srcOrd="3" destOrd="0" parTransId="{BF24A80A-672F-4A7C-9E50-1B2E688DCE44}" sibTransId="{209F7D98-B22B-46A2-90B1-644615C5BC80}"/>
    <dgm:cxn modelId="{A6E66D37-D87D-465B-B807-DBACF26737BF}" srcId="{04C26308-1010-41FE-A7E5-08569B51A8CB}" destId="{3E950096-21A6-4F90-B20E-AE112E205C88}" srcOrd="2" destOrd="0" parTransId="{93C23886-61D1-4E86-BE55-D576774CF566}" sibTransId="{8F254B07-90A8-4EC9-8393-84F51528F8EF}"/>
    <dgm:cxn modelId="{7785133F-A2EA-480E-9AAE-C44A8E782A6A}" type="presOf" srcId="{B83855E4-295F-468C-B285-2671798B3000}" destId="{2A71A976-5BDF-446C-AABC-E8FDA48D79E5}" srcOrd="0" destOrd="0" presId="urn:microsoft.com/office/officeart/2018/5/layout/CenteredIconLabelDescriptionList"/>
    <dgm:cxn modelId="{9C41A65E-1908-43EB-B9EC-6DA82517026D}" type="presOf" srcId="{F681B8B4-921D-42AA-BBF6-D9EA0C2C1E92}" destId="{74491238-5213-4D30-A82B-C18D4E0FFB55}" srcOrd="0" destOrd="0" presId="urn:microsoft.com/office/officeart/2018/5/layout/CenteredIconLabelDescriptionList"/>
    <dgm:cxn modelId="{FFDE606B-A341-4680-A9BB-2ADA6C8DDFAC}" type="presOf" srcId="{3E950096-21A6-4F90-B20E-AE112E205C88}" destId="{1C9EA40D-6A63-4CF7-ADC0-A0E2072B5E23}" srcOrd="0" destOrd="2" presId="urn:microsoft.com/office/officeart/2018/5/layout/CenteredIconLabelDescriptionList"/>
    <dgm:cxn modelId="{01178C52-39EB-48BC-82BC-50C172E51690}" srcId="{F681B8B4-921D-42AA-BBF6-D9EA0C2C1E92}" destId="{B83855E4-295F-468C-B285-2671798B3000}" srcOrd="1" destOrd="0" parTransId="{F155D48A-6051-4E83-BC22-9260BC171CE2}" sibTransId="{6ADE3DF2-81BF-48D3-BF60-295BC16252BF}"/>
    <dgm:cxn modelId="{68779C72-A923-4884-AF4C-2157AC72DE3C}" type="presOf" srcId="{DFB9A9CC-6E36-4776-A1AB-E4CF22BD79B3}" destId="{1C9EA40D-6A63-4CF7-ADC0-A0E2072B5E23}" srcOrd="0" destOrd="0" presId="urn:microsoft.com/office/officeart/2018/5/layout/CenteredIconLabelDescriptionList"/>
    <dgm:cxn modelId="{1ED1AA57-A3DB-4246-ADD2-B2A11F172C28}" type="presOf" srcId="{E07F76C7-FE39-40D3-A55C-63FC0AD48304}" destId="{1402D926-D1C4-4903-9167-32464261EF2E}" srcOrd="0" destOrd="0" presId="urn:microsoft.com/office/officeart/2018/5/layout/CenteredIconLabelDescriptionList"/>
    <dgm:cxn modelId="{675AC28B-581A-441E-9095-F06CE30CB450}" srcId="{04C26308-1010-41FE-A7E5-08569B51A8CB}" destId="{DFB9A9CC-6E36-4776-A1AB-E4CF22BD79B3}" srcOrd="0" destOrd="0" parTransId="{A7D542AB-FE03-4439-8E19-B3BE808FA80C}" sibTransId="{114E2599-1986-4CEF-86CC-6940C12760D3}"/>
    <dgm:cxn modelId="{A5EB838C-31CA-48ED-9537-7C89D1D41830}" srcId="{DB9ECC6C-3662-4294-8F33-3711CA47FFA8}" destId="{E07F76C7-FE39-40D3-A55C-63FC0AD48304}" srcOrd="0" destOrd="0" parTransId="{1B1AEFAE-C4FC-47DA-8207-EEB23689E485}" sibTransId="{216BA2F8-0EE3-4433-B89A-6E0E9AEF3903}"/>
    <dgm:cxn modelId="{160DD0B3-ABE4-469A-94DF-282FC0E31F7C}" type="presOf" srcId="{D92D5C05-B42C-4A28-AEE9-3F85A50570EC}" destId="{0FB454BE-D425-4A66-8D2C-B136B7DB4E1F}" srcOrd="0" destOrd="0" presId="urn:microsoft.com/office/officeart/2018/5/layout/CenteredIconLabelDescriptionList"/>
    <dgm:cxn modelId="{5993BDB4-54F0-44A0-A575-587770478470}" type="presOf" srcId="{2AFDB80A-00AF-4434-AC17-C7B74199BBE3}" destId="{1402D926-D1C4-4903-9167-32464261EF2E}" srcOrd="0" destOrd="1" presId="urn:microsoft.com/office/officeart/2018/5/layout/CenteredIconLabelDescriptionList"/>
    <dgm:cxn modelId="{A8FA63B5-DA6A-46F0-A0D3-51B466E9FCE7}" type="presOf" srcId="{061484AF-7A79-48F0-9C4C-6AECBC9C8EDA}" destId="{B3EF71A1-76BB-4A6E-B6B4-55F9DEA9CA4D}" srcOrd="0" destOrd="0" presId="urn:microsoft.com/office/officeart/2018/5/layout/CenteredIconLabelDescriptionList"/>
    <dgm:cxn modelId="{29A78BB9-672D-438E-A3EB-1900B1DC7FAB}" srcId="{DB9ECC6C-3662-4294-8F33-3711CA47FFA8}" destId="{2AFDB80A-00AF-4434-AC17-C7B74199BBE3}" srcOrd="1" destOrd="0" parTransId="{0750487C-6243-4878-8B7B-454FC1ACCC50}" sibTransId="{3B8BCD1F-A19E-452C-B7E3-5843A94FA64F}"/>
    <dgm:cxn modelId="{C4A9C8BD-8EF9-4ACE-8FA4-C2E6D1A8AD93}" srcId="{F681B8B4-921D-42AA-BBF6-D9EA0C2C1E92}" destId="{16D444F7-C188-4096-9EF9-8077832690B3}" srcOrd="0" destOrd="0" parTransId="{D3ADB5BB-B648-4DFE-B5E8-5BA8CF939A4A}" sibTransId="{B808FAB3-77C0-4E36-B251-237DE4CDE23E}"/>
    <dgm:cxn modelId="{CBC8D2D3-1604-45F2-A12A-5B578B2FEEC2}" type="presOf" srcId="{04C26308-1010-41FE-A7E5-08569B51A8CB}" destId="{354F51F4-35EF-44D5-A6EC-FF4787039F14}" srcOrd="0" destOrd="0" presId="urn:microsoft.com/office/officeart/2018/5/layout/CenteredIconLabelDescriptionList"/>
    <dgm:cxn modelId="{F9C5E9D8-95E4-4F39-A7BD-E693B3EC9A4A}" type="presOf" srcId="{16D444F7-C188-4096-9EF9-8077832690B3}" destId="{54156B7A-1BB1-4AEF-AF3E-F85F9A949B3E}" srcOrd="0" destOrd="0" presId="urn:microsoft.com/office/officeart/2018/5/layout/CenteredIconLabelDescriptionList"/>
    <dgm:cxn modelId="{815075DC-092F-4CA6-B474-87645221B361}" srcId="{B83855E4-295F-468C-B285-2671798B3000}" destId="{D92D5C05-B42C-4A28-AEE9-3F85A50570EC}" srcOrd="0" destOrd="0" parTransId="{A6DCC9E7-E751-43BE-9B41-022EFC3BDC3D}" sibTransId="{39D099BB-81C2-445D-B2E6-EA084B725027}"/>
    <dgm:cxn modelId="{768064EA-3EE2-48BC-97CD-65C8A2B9BB2F}" type="presOf" srcId="{47E41113-02F2-466B-A552-D0494C25E224}" destId="{1C9EA40D-6A63-4CF7-ADC0-A0E2072B5E23}" srcOrd="0" destOrd="1" presId="urn:microsoft.com/office/officeart/2018/5/layout/CenteredIconLabelDescriptionList"/>
    <dgm:cxn modelId="{BD2224F3-5F1B-4B80-A621-33B384CF5493}" srcId="{04C26308-1010-41FE-A7E5-08569B51A8CB}" destId="{47E41113-02F2-466B-A552-D0494C25E224}" srcOrd="1" destOrd="0" parTransId="{ABD1CDB2-C16B-4E04-814E-4978CD49F3D0}" sibTransId="{25AB614C-2C83-49BD-826D-4C684D66F20D}"/>
    <dgm:cxn modelId="{F5132DF5-F0BE-4CA7-99FF-7042A4F8D499}" type="presOf" srcId="{DB9ECC6C-3662-4294-8F33-3711CA47FFA8}" destId="{82DAEC3A-9CEF-4818-B9B4-93447116C223}" srcOrd="0" destOrd="0" presId="urn:microsoft.com/office/officeart/2018/5/layout/CenteredIconLabelDescriptionList"/>
    <dgm:cxn modelId="{76E0B0FD-BB5B-4EB9-BBE6-EE65942CEF8B}" srcId="{F681B8B4-921D-42AA-BBF6-D9EA0C2C1E92}" destId="{DB9ECC6C-3662-4294-8F33-3711CA47FFA8}" srcOrd="2" destOrd="0" parTransId="{53D1B76F-D973-4958-A3D3-3C4995C9043E}" sibTransId="{41035E05-B0D9-49BE-ACFF-33401A8F7144}"/>
    <dgm:cxn modelId="{ABD0845C-FE91-4116-946D-86EA35DDA2DB}" type="presParOf" srcId="{74491238-5213-4D30-A82B-C18D4E0FFB55}" destId="{BB8ED8B8-099B-4C12-B733-77111CE02243}" srcOrd="0" destOrd="0" presId="urn:microsoft.com/office/officeart/2018/5/layout/CenteredIconLabelDescriptionList"/>
    <dgm:cxn modelId="{076B0A79-3446-4F07-9DEA-1DDEA4D2D06A}" type="presParOf" srcId="{BB8ED8B8-099B-4C12-B733-77111CE02243}" destId="{767E29F9-93FC-4D16-B9BE-A1FFB936B6C2}" srcOrd="0" destOrd="0" presId="urn:microsoft.com/office/officeart/2018/5/layout/CenteredIconLabelDescriptionList"/>
    <dgm:cxn modelId="{8B2FACD2-E070-4066-A37B-4458D2D46A81}" type="presParOf" srcId="{BB8ED8B8-099B-4C12-B733-77111CE02243}" destId="{C4D83CC1-B8EF-40D9-AA94-C497B975B7FF}" srcOrd="1" destOrd="0" presId="urn:microsoft.com/office/officeart/2018/5/layout/CenteredIconLabelDescriptionList"/>
    <dgm:cxn modelId="{0B9F4893-3C19-4426-9F1F-A367055EEBB5}" type="presParOf" srcId="{BB8ED8B8-099B-4C12-B733-77111CE02243}" destId="{54156B7A-1BB1-4AEF-AF3E-F85F9A949B3E}" srcOrd="2" destOrd="0" presId="urn:microsoft.com/office/officeart/2018/5/layout/CenteredIconLabelDescriptionList"/>
    <dgm:cxn modelId="{428E5516-5D3A-44AA-883A-80090570F505}" type="presParOf" srcId="{BB8ED8B8-099B-4C12-B733-77111CE02243}" destId="{CB9143FC-6AB6-425A-B92D-7A0B3563EE7F}" srcOrd="3" destOrd="0" presId="urn:microsoft.com/office/officeart/2018/5/layout/CenteredIconLabelDescriptionList"/>
    <dgm:cxn modelId="{59BA3DFF-3E88-4038-8E70-1A004697B367}" type="presParOf" srcId="{BB8ED8B8-099B-4C12-B733-77111CE02243}" destId="{B3EF71A1-76BB-4A6E-B6B4-55F9DEA9CA4D}" srcOrd="4" destOrd="0" presId="urn:microsoft.com/office/officeart/2018/5/layout/CenteredIconLabelDescriptionList"/>
    <dgm:cxn modelId="{67AAFA27-63E2-4B83-8ADC-2DB27FCFEE8B}" type="presParOf" srcId="{74491238-5213-4D30-A82B-C18D4E0FFB55}" destId="{00EF9729-E72D-429D-BAB8-36A6023ADE16}" srcOrd="1" destOrd="0" presId="urn:microsoft.com/office/officeart/2018/5/layout/CenteredIconLabelDescriptionList"/>
    <dgm:cxn modelId="{4D98F985-485E-471C-8F1A-0453BAF7BF86}" type="presParOf" srcId="{74491238-5213-4D30-A82B-C18D4E0FFB55}" destId="{0EB7F06C-E48F-4A84-A652-24886E55A88A}" srcOrd="2" destOrd="0" presId="urn:microsoft.com/office/officeart/2018/5/layout/CenteredIconLabelDescriptionList"/>
    <dgm:cxn modelId="{0564573A-406B-4440-88D3-1421D70F573A}" type="presParOf" srcId="{0EB7F06C-E48F-4A84-A652-24886E55A88A}" destId="{E9E0F71E-05C3-430D-AC41-09B13D04EC44}" srcOrd="0" destOrd="0" presId="urn:microsoft.com/office/officeart/2018/5/layout/CenteredIconLabelDescriptionList"/>
    <dgm:cxn modelId="{FE39A641-60DA-45F0-8922-38C715ADA43A}" type="presParOf" srcId="{0EB7F06C-E48F-4A84-A652-24886E55A88A}" destId="{DF17C7EE-0E2A-49FC-A493-C5E47D99E7D4}" srcOrd="1" destOrd="0" presId="urn:microsoft.com/office/officeart/2018/5/layout/CenteredIconLabelDescriptionList"/>
    <dgm:cxn modelId="{609526F2-314A-4464-86B1-8C6EDC094A94}" type="presParOf" srcId="{0EB7F06C-E48F-4A84-A652-24886E55A88A}" destId="{2A71A976-5BDF-446C-AABC-E8FDA48D79E5}" srcOrd="2" destOrd="0" presId="urn:microsoft.com/office/officeart/2018/5/layout/CenteredIconLabelDescriptionList"/>
    <dgm:cxn modelId="{DB2070F8-0448-4571-BE7A-E6889F774649}" type="presParOf" srcId="{0EB7F06C-E48F-4A84-A652-24886E55A88A}" destId="{6CE1A743-B30E-46F4-86F1-334499F0F4A4}" srcOrd="3" destOrd="0" presId="urn:microsoft.com/office/officeart/2018/5/layout/CenteredIconLabelDescriptionList"/>
    <dgm:cxn modelId="{7F0DFDBF-27F5-4FFF-9079-9704A73AF582}" type="presParOf" srcId="{0EB7F06C-E48F-4A84-A652-24886E55A88A}" destId="{0FB454BE-D425-4A66-8D2C-B136B7DB4E1F}" srcOrd="4" destOrd="0" presId="urn:microsoft.com/office/officeart/2018/5/layout/CenteredIconLabelDescriptionList"/>
    <dgm:cxn modelId="{54337A50-65B6-4F38-952B-DCA7F3E26BA1}" type="presParOf" srcId="{74491238-5213-4D30-A82B-C18D4E0FFB55}" destId="{73D01F65-51C5-4FC7-A510-BD4F209A5977}" srcOrd="3" destOrd="0" presId="urn:microsoft.com/office/officeart/2018/5/layout/CenteredIconLabelDescriptionList"/>
    <dgm:cxn modelId="{7CB15C1C-312A-4899-AD90-A43E0131EB31}" type="presParOf" srcId="{74491238-5213-4D30-A82B-C18D4E0FFB55}" destId="{E73D84AA-D9AC-41E9-B23F-5405A8ED44E5}" srcOrd="4" destOrd="0" presId="urn:microsoft.com/office/officeart/2018/5/layout/CenteredIconLabelDescriptionList"/>
    <dgm:cxn modelId="{F5E1EEB4-0906-4FF1-8859-E2D678026DDB}" type="presParOf" srcId="{E73D84AA-D9AC-41E9-B23F-5405A8ED44E5}" destId="{CE2A07C7-B6C6-4FE1-8FC2-F5353F51AD20}" srcOrd="0" destOrd="0" presId="urn:microsoft.com/office/officeart/2018/5/layout/CenteredIconLabelDescriptionList"/>
    <dgm:cxn modelId="{4D0D3517-45C9-4D0D-801E-E44B65B35482}" type="presParOf" srcId="{E73D84AA-D9AC-41E9-B23F-5405A8ED44E5}" destId="{80558DD1-7414-4DD8-8979-320BE6C97055}" srcOrd="1" destOrd="0" presId="urn:microsoft.com/office/officeart/2018/5/layout/CenteredIconLabelDescriptionList"/>
    <dgm:cxn modelId="{5F9BF670-15D0-4CD0-946E-36B137BCA44D}" type="presParOf" srcId="{E73D84AA-D9AC-41E9-B23F-5405A8ED44E5}" destId="{82DAEC3A-9CEF-4818-B9B4-93447116C223}" srcOrd="2" destOrd="0" presId="urn:microsoft.com/office/officeart/2018/5/layout/CenteredIconLabelDescriptionList"/>
    <dgm:cxn modelId="{AAF08E8C-F385-45E7-93F4-CEA56E65F7AC}" type="presParOf" srcId="{E73D84AA-D9AC-41E9-B23F-5405A8ED44E5}" destId="{CC0B610C-B6F9-4ABD-B028-57668C3C5F86}" srcOrd="3" destOrd="0" presId="urn:microsoft.com/office/officeart/2018/5/layout/CenteredIconLabelDescriptionList"/>
    <dgm:cxn modelId="{3F86BF7D-A2E4-4EA2-BFF7-9F2B11BEDA92}" type="presParOf" srcId="{E73D84AA-D9AC-41E9-B23F-5405A8ED44E5}" destId="{1402D926-D1C4-4903-9167-32464261EF2E}" srcOrd="4" destOrd="0" presId="urn:microsoft.com/office/officeart/2018/5/layout/CenteredIconLabelDescriptionList"/>
    <dgm:cxn modelId="{600CF97A-2A56-48AB-97C3-8C899760CB1A}" type="presParOf" srcId="{74491238-5213-4D30-A82B-C18D4E0FFB55}" destId="{2222EBD7-2794-42DA-A01F-0C3F3DAEC417}" srcOrd="5" destOrd="0" presId="urn:microsoft.com/office/officeart/2018/5/layout/CenteredIconLabelDescriptionList"/>
    <dgm:cxn modelId="{599F18A1-82EC-4ABE-8313-6470AA83F166}" type="presParOf" srcId="{74491238-5213-4D30-A82B-C18D4E0FFB55}" destId="{7EFD1BFA-10E9-4870-8B74-9DA99A08B1AE}" srcOrd="6" destOrd="0" presId="urn:microsoft.com/office/officeart/2018/5/layout/CenteredIconLabelDescriptionList"/>
    <dgm:cxn modelId="{E8279A21-8286-4DBD-9D21-71C3C263CA4B}" type="presParOf" srcId="{7EFD1BFA-10E9-4870-8B74-9DA99A08B1AE}" destId="{F0446DC5-15C8-4A53-B389-26DB7DB693B1}" srcOrd="0" destOrd="0" presId="urn:microsoft.com/office/officeart/2018/5/layout/CenteredIconLabelDescriptionList"/>
    <dgm:cxn modelId="{0566C444-E8F5-4151-BE62-EEE0F33B708D}" type="presParOf" srcId="{7EFD1BFA-10E9-4870-8B74-9DA99A08B1AE}" destId="{32B55C65-4BA4-4155-8D5B-2DF5892E3CBF}" srcOrd="1" destOrd="0" presId="urn:microsoft.com/office/officeart/2018/5/layout/CenteredIconLabelDescriptionList"/>
    <dgm:cxn modelId="{4078CEFA-528C-4277-B8FB-8CE92E0A32D1}" type="presParOf" srcId="{7EFD1BFA-10E9-4870-8B74-9DA99A08B1AE}" destId="{354F51F4-35EF-44D5-A6EC-FF4787039F14}" srcOrd="2" destOrd="0" presId="urn:microsoft.com/office/officeart/2018/5/layout/CenteredIconLabelDescriptionList"/>
    <dgm:cxn modelId="{494BBFA7-C5C7-4D02-9988-FF93124C14E9}" type="presParOf" srcId="{7EFD1BFA-10E9-4870-8B74-9DA99A08B1AE}" destId="{58217F6B-610E-41B3-A0D0-6572B6675A11}" srcOrd="3" destOrd="0" presId="urn:microsoft.com/office/officeart/2018/5/layout/CenteredIconLabelDescriptionList"/>
    <dgm:cxn modelId="{4D9670F6-AE41-4C34-845E-0F2FF055B155}" type="presParOf" srcId="{7EFD1BFA-10E9-4870-8B74-9DA99A08B1AE}" destId="{1C9EA40D-6A63-4CF7-ADC0-A0E2072B5E2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18CCCB-E987-4141-BD22-39DB83CFEE12}"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1170962-B59F-4764-8D00-8ADDFFE5B58B}">
      <dgm:prSet/>
      <dgm:spPr/>
      <dgm:t>
        <a:bodyPr/>
        <a:lstStyle/>
        <a:p>
          <a:pPr>
            <a:defRPr b="1"/>
          </a:pPr>
          <a:r>
            <a:rPr lang="en-US"/>
            <a:t>Azure DevOps</a:t>
          </a:r>
        </a:p>
      </dgm:t>
    </dgm:pt>
    <dgm:pt modelId="{33DD300C-B52B-40C1-A757-FC47218C7DB1}" type="parTrans" cxnId="{0C372C2B-30BF-4742-A193-248E87885512}">
      <dgm:prSet/>
      <dgm:spPr/>
      <dgm:t>
        <a:bodyPr/>
        <a:lstStyle/>
        <a:p>
          <a:endParaRPr lang="en-US"/>
        </a:p>
      </dgm:t>
    </dgm:pt>
    <dgm:pt modelId="{15B26529-834A-4CFF-B390-8938A6A2F651}" type="sibTrans" cxnId="{0C372C2B-30BF-4742-A193-248E87885512}">
      <dgm:prSet/>
      <dgm:spPr/>
      <dgm:t>
        <a:bodyPr/>
        <a:lstStyle/>
        <a:p>
          <a:endParaRPr lang="en-US"/>
        </a:p>
      </dgm:t>
    </dgm:pt>
    <dgm:pt modelId="{D13F64FE-7585-4157-9AEA-4CA7DEF55191}">
      <dgm:prSet/>
      <dgm:spPr/>
      <dgm:t>
        <a:bodyPr/>
        <a:lstStyle/>
        <a:p>
          <a:r>
            <a:rPr lang="en-US"/>
            <a:t>Public projects still in Preview</a:t>
          </a:r>
        </a:p>
      </dgm:t>
    </dgm:pt>
    <dgm:pt modelId="{24C911AF-D33E-4FFE-B460-9D91C279D2EE}" type="parTrans" cxnId="{AB056984-42B9-4B2F-A0F1-BB5C4791DD5E}">
      <dgm:prSet/>
      <dgm:spPr/>
      <dgm:t>
        <a:bodyPr/>
        <a:lstStyle/>
        <a:p>
          <a:endParaRPr lang="en-US"/>
        </a:p>
      </dgm:t>
    </dgm:pt>
    <dgm:pt modelId="{803F7F04-B5D5-4931-8E64-E14BAAD11D03}" type="sibTrans" cxnId="{AB056984-42B9-4B2F-A0F1-BB5C4791DD5E}">
      <dgm:prSet/>
      <dgm:spPr/>
      <dgm:t>
        <a:bodyPr/>
        <a:lstStyle/>
        <a:p>
          <a:endParaRPr lang="en-US"/>
        </a:p>
      </dgm:t>
    </dgm:pt>
    <dgm:pt modelId="{944983AF-5093-4ACB-B2AF-EDAFA5366FB6}">
      <dgm:prSet/>
      <dgm:spPr/>
      <dgm:t>
        <a:bodyPr/>
        <a:lstStyle/>
        <a:p>
          <a:pPr>
            <a:defRPr b="1"/>
          </a:pPr>
          <a:r>
            <a:rPr lang="en-US"/>
            <a:t>AppVeyor</a:t>
          </a:r>
        </a:p>
      </dgm:t>
    </dgm:pt>
    <dgm:pt modelId="{2A8FCC54-2556-4288-AF4F-665BB81C4112}" type="parTrans" cxnId="{0735334D-5CF0-4B87-A744-0114D9B2A3FC}">
      <dgm:prSet/>
      <dgm:spPr/>
      <dgm:t>
        <a:bodyPr/>
        <a:lstStyle/>
        <a:p>
          <a:endParaRPr lang="en-US"/>
        </a:p>
      </dgm:t>
    </dgm:pt>
    <dgm:pt modelId="{80BE45DD-01F2-4823-A587-1FB9C71174CD}" type="sibTrans" cxnId="{0735334D-5CF0-4B87-A744-0114D9B2A3FC}">
      <dgm:prSet/>
      <dgm:spPr/>
      <dgm:t>
        <a:bodyPr/>
        <a:lstStyle/>
        <a:p>
          <a:endParaRPr lang="en-US"/>
        </a:p>
      </dgm:t>
    </dgm:pt>
    <dgm:pt modelId="{412032EC-C87C-41D3-B461-314D9A2CB943}">
      <dgm:prSet/>
      <dgm:spPr/>
      <dgm:t>
        <a:bodyPr/>
        <a:lstStyle/>
        <a:p>
          <a:r>
            <a:rPr lang="en-US"/>
            <a:t>Fewer built-in integrations, but YAML build allows for custom scripting using many languages</a:t>
          </a:r>
        </a:p>
      </dgm:t>
    </dgm:pt>
    <dgm:pt modelId="{2A222D92-AF94-4DFE-94C3-3D760DCFDE6D}" type="parTrans" cxnId="{E7D1F620-E1D6-46EE-833B-D59F11D9AF29}">
      <dgm:prSet/>
      <dgm:spPr/>
      <dgm:t>
        <a:bodyPr/>
        <a:lstStyle/>
        <a:p>
          <a:endParaRPr lang="en-US"/>
        </a:p>
      </dgm:t>
    </dgm:pt>
    <dgm:pt modelId="{91096885-E6D6-4A48-8C05-4BC5E6C2F763}" type="sibTrans" cxnId="{E7D1F620-E1D6-46EE-833B-D59F11D9AF29}">
      <dgm:prSet/>
      <dgm:spPr/>
      <dgm:t>
        <a:bodyPr/>
        <a:lstStyle/>
        <a:p>
          <a:endParaRPr lang="en-US"/>
        </a:p>
      </dgm:t>
    </dgm:pt>
    <dgm:pt modelId="{5A2E15E5-11E3-4BA6-8C2D-49E9A88452A2}">
      <dgm:prSet/>
      <dgm:spPr/>
      <dgm:t>
        <a:bodyPr/>
        <a:lstStyle/>
        <a:p>
          <a:pPr>
            <a:defRPr b="1"/>
          </a:pPr>
          <a:r>
            <a:rPr lang="en-US"/>
            <a:t>Travis</a:t>
          </a:r>
        </a:p>
      </dgm:t>
    </dgm:pt>
    <dgm:pt modelId="{D84F7B27-AD53-4A2E-A019-64185110B86C}" type="parTrans" cxnId="{F5E7713A-1F3B-4C46-BCEA-DDAB9777C50C}">
      <dgm:prSet/>
      <dgm:spPr/>
      <dgm:t>
        <a:bodyPr/>
        <a:lstStyle/>
        <a:p>
          <a:endParaRPr lang="en-US"/>
        </a:p>
      </dgm:t>
    </dgm:pt>
    <dgm:pt modelId="{37BBB43C-ADEF-4D77-8EE8-727C9A329CF0}" type="sibTrans" cxnId="{F5E7713A-1F3B-4C46-BCEA-DDAB9777C50C}">
      <dgm:prSet/>
      <dgm:spPr/>
      <dgm:t>
        <a:bodyPr/>
        <a:lstStyle/>
        <a:p>
          <a:endParaRPr lang="en-US"/>
        </a:p>
      </dgm:t>
    </dgm:pt>
    <dgm:pt modelId="{9CEB7D7C-DDAC-4C11-BB0E-A13B133E2B66}">
      <dgm:prSet/>
      <dgm:spPr/>
      <dgm:t>
        <a:bodyPr/>
        <a:lstStyle/>
        <a:p>
          <a:r>
            <a:rPr lang="en-US"/>
            <a:t>.NET Builds with Mono or Core on Linux. May have issues if you require Windows compatibility for .NET Framework libraries</a:t>
          </a:r>
        </a:p>
      </dgm:t>
    </dgm:pt>
    <dgm:pt modelId="{95152173-C29F-47B6-A61C-14D7D00BFACD}" type="parTrans" cxnId="{4225CB9B-5B97-4D59-ABB9-FDE66F4882C4}">
      <dgm:prSet/>
      <dgm:spPr/>
      <dgm:t>
        <a:bodyPr/>
        <a:lstStyle/>
        <a:p>
          <a:endParaRPr lang="en-US"/>
        </a:p>
      </dgm:t>
    </dgm:pt>
    <dgm:pt modelId="{65770278-6820-4D69-8C9B-0646ADA4159B}" type="sibTrans" cxnId="{4225CB9B-5B97-4D59-ABB9-FDE66F4882C4}">
      <dgm:prSet/>
      <dgm:spPr/>
      <dgm:t>
        <a:bodyPr/>
        <a:lstStyle/>
        <a:p>
          <a:endParaRPr lang="en-US"/>
        </a:p>
      </dgm:t>
    </dgm:pt>
    <dgm:pt modelId="{337A3C07-0798-42C3-AB46-A953650BF904}">
      <dgm:prSet/>
      <dgm:spPr/>
      <dgm:t>
        <a:bodyPr/>
        <a:lstStyle/>
        <a:p>
          <a:pPr>
            <a:defRPr b="1"/>
          </a:pPr>
          <a:r>
            <a:rPr lang="en-US"/>
            <a:t>CircleCI</a:t>
          </a:r>
        </a:p>
      </dgm:t>
    </dgm:pt>
    <dgm:pt modelId="{5DC0D0B5-3823-464C-B452-8E7560A1CEB7}" type="parTrans" cxnId="{3A448521-E138-48EB-B46B-025BF0A99286}">
      <dgm:prSet/>
      <dgm:spPr/>
      <dgm:t>
        <a:bodyPr/>
        <a:lstStyle/>
        <a:p>
          <a:endParaRPr lang="en-US"/>
        </a:p>
      </dgm:t>
    </dgm:pt>
    <dgm:pt modelId="{701C6EDB-B62A-44E0-A2F3-F3D2A3C52CAC}" type="sibTrans" cxnId="{3A448521-E138-48EB-B46B-025BF0A99286}">
      <dgm:prSet/>
      <dgm:spPr/>
      <dgm:t>
        <a:bodyPr/>
        <a:lstStyle/>
        <a:p>
          <a:endParaRPr lang="en-US"/>
        </a:p>
      </dgm:t>
    </dgm:pt>
    <dgm:pt modelId="{07BA5ACC-07B2-44E5-8934-73FBB3449F4B}">
      <dgm:prSet/>
      <dgm:spPr/>
      <dgm:t>
        <a:bodyPr/>
        <a:lstStyle/>
        <a:p>
          <a:r>
            <a:rPr lang="en-US"/>
            <a:t>Free version limits the number of credits you can have per week.</a:t>
          </a:r>
        </a:p>
      </dgm:t>
    </dgm:pt>
    <dgm:pt modelId="{BB70C319-1E0C-406F-9E6A-AF7DB10C0784}" type="parTrans" cxnId="{DB5C7F19-CF42-41D1-A4CB-9C65D271C6FB}">
      <dgm:prSet/>
      <dgm:spPr/>
      <dgm:t>
        <a:bodyPr/>
        <a:lstStyle/>
        <a:p>
          <a:endParaRPr lang="en-US"/>
        </a:p>
      </dgm:t>
    </dgm:pt>
    <dgm:pt modelId="{41C820AA-EE59-4189-9EBA-13B5357611AA}" type="sibTrans" cxnId="{DB5C7F19-CF42-41D1-A4CB-9C65D271C6FB}">
      <dgm:prSet/>
      <dgm:spPr/>
      <dgm:t>
        <a:bodyPr/>
        <a:lstStyle/>
        <a:p>
          <a:endParaRPr lang="en-US"/>
        </a:p>
      </dgm:t>
    </dgm:pt>
    <dgm:pt modelId="{2E404107-FEF4-4D7F-BFC8-BB3CAB0C1CC0}" type="pres">
      <dgm:prSet presAssocID="{7918CCCB-E987-4141-BD22-39DB83CFEE12}" presName="root" presStyleCnt="0">
        <dgm:presLayoutVars>
          <dgm:dir/>
          <dgm:resizeHandles val="exact"/>
        </dgm:presLayoutVars>
      </dgm:prSet>
      <dgm:spPr/>
    </dgm:pt>
    <dgm:pt modelId="{32CDC459-DA11-4C51-A6F2-6DE8CF43FBC0}" type="pres">
      <dgm:prSet presAssocID="{D1170962-B59F-4764-8D00-8ADDFFE5B58B}" presName="compNode" presStyleCnt="0"/>
      <dgm:spPr/>
    </dgm:pt>
    <dgm:pt modelId="{12CF2EEB-CB5E-4ACE-B444-9E0557897944}" type="pres">
      <dgm:prSet presAssocID="{D1170962-B59F-4764-8D00-8ADDFFE5B58B}" presName="iconRect" presStyleLbl="node1" presStyleIdx="0" presStyleCnt="4"/>
      <dgm:spPr>
        <a:blipFill rotWithShape="1">
          <a:blip xmlns:r="http://schemas.openxmlformats.org/officeDocument/2006/relationships" r:embed="rId1"/>
          <a:srcRect/>
          <a:stretch>
            <a:fillRect/>
          </a:stretch>
        </a:blipFill>
        <a:ln>
          <a:noFill/>
        </a:ln>
      </dgm:spPr>
      <dgm:extLst>
        <a:ext uri="{E40237B7-FDA0-4F09-8148-C483321AD2D9}">
          <dgm14:cNvPr xmlns:dgm14="http://schemas.microsoft.com/office/drawing/2010/diagram" id="0" name="" descr="Cloud"/>
        </a:ext>
      </dgm:extLst>
    </dgm:pt>
    <dgm:pt modelId="{EC707828-D002-44D5-BF6B-DEB16A05AEE1}" type="pres">
      <dgm:prSet presAssocID="{D1170962-B59F-4764-8D00-8ADDFFE5B58B}" presName="iconSpace" presStyleCnt="0"/>
      <dgm:spPr/>
    </dgm:pt>
    <dgm:pt modelId="{06284BC1-4338-4F9A-92FF-473A460782A0}" type="pres">
      <dgm:prSet presAssocID="{D1170962-B59F-4764-8D00-8ADDFFE5B58B}" presName="parTx" presStyleLbl="revTx" presStyleIdx="0" presStyleCnt="8">
        <dgm:presLayoutVars>
          <dgm:chMax val="0"/>
          <dgm:chPref val="0"/>
        </dgm:presLayoutVars>
      </dgm:prSet>
      <dgm:spPr/>
    </dgm:pt>
    <dgm:pt modelId="{39825C11-833A-4B2B-9AB5-CB232EB54669}" type="pres">
      <dgm:prSet presAssocID="{D1170962-B59F-4764-8D00-8ADDFFE5B58B}" presName="txSpace" presStyleCnt="0"/>
      <dgm:spPr/>
    </dgm:pt>
    <dgm:pt modelId="{21013868-ADF8-4080-BA77-E4E3154441AE}" type="pres">
      <dgm:prSet presAssocID="{D1170962-B59F-4764-8D00-8ADDFFE5B58B}" presName="desTx" presStyleLbl="revTx" presStyleIdx="1" presStyleCnt="8">
        <dgm:presLayoutVars/>
      </dgm:prSet>
      <dgm:spPr/>
    </dgm:pt>
    <dgm:pt modelId="{D98E695A-F361-4BA6-8579-6CF0001293DF}" type="pres">
      <dgm:prSet presAssocID="{15B26529-834A-4CFF-B390-8938A6A2F651}" presName="sibTrans" presStyleCnt="0"/>
      <dgm:spPr/>
    </dgm:pt>
    <dgm:pt modelId="{35FF2ADB-11D0-452E-A138-9A10F6462225}" type="pres">
      <dgm:prSet presAssocID="{944983AF-5093-4ACB-B2AF-EDAFA5366FB6}" presName="compNode" presStyleCnt="0"/>
      <dgm:spPr/>
    </dgm:pt>
    <dgm:pt modelId="{1EF7F3F1-D195-485C-BC3F-AF06E59A5B80}" type="pres">
      <dgm:prSet presAssocID="{944983AF-5093-4ACB-B2AF-EDAFA5366FB6}" presName="iconRect" presStyleLbl="node1" presStyleIdx="1" presStyleCnt="4"/>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Gears"/>
        </a:ext>
      </dgm:extLst>
    </dgm:pt>
    <dgm:pt modelId="{6ED62EC4-4D6A-4741-8F38-B38D6B20B276}" type="pres">
      <dgm:prSet presAssocID="{944983AF-5093-4ACB-B2AF-EDAFA5366FB6}" presName="iconSpace" presStyleCnt="0"/>
      <dgm:spPr/>
    </dgm:pt>
    <dgm:pt modelId="{2C5880ED-DB96-4D65-9208-8D04B3616DDA}" type="pres">
      <dgm:prSet presAssocID="{944983AF-5093-4ACB-B2AF-EDAFA5366FB6}" presName="parTx" presStyleLbl="revTx" presStyleIdx="2" presStyleCnt="8">
        <dgm:presLayoutVars>
          <dgm:chMax val="0"/>
          <dgm:chPref val="0"/>
        </dgm:presLayoutVars>
      </dgm:prSet>
      <dgm:spPr/>
    </dgm:pt>
    <dgm:pt modelId="{7DDBD0FE-5E4F-4590-8E47-E253D1C112A5}" type="pres">
      <dgm:prSet presAssocID="{944983AF-5093-4ACB-B2AF-EDAFA5366FB6}" presName="txSpace" presStyleCnt="0"/>
      <dgm:spPr/>
    </dgm:pt>
    <dgm:pt modelId="{0AD0CF15-2528-4D63-B677-200119CB8CBD}" type="pres">
      <dgm:prSet presAssocID="{944983AF-5093-4ACB-B2AF-EDAFA5366FB6}" presName="desTx" presStyleLbl="revTx" presStyleIdx="3" presStyleCnt="8">
        <dgm:presLayoutVars/>
      </dgm:prSet>
      <dgm:spPr/>
    </dgm:pt>
    <dgm:pt modelId="{EE0E31B5-42A6-4492-B464-3D1668A1D12C}" type="pres">
      <dgm:prSet presAssocID="{80BE45DD-01F2-4823-A587-1FB9C71174CD}" presName="sibTrans" presStyleCnt="0"/>
      <dgm:spPr/>
    </dgm:pt>
    <dgm:pt modelId="{EB2B141A-8C59-411D-80C4-B269B73150C7}" type="pres">
      <dgm:prSet presAssocID="{5A2E15E5-11E3-4BA6-8C2D-49E9A88452A2}" presName="compNode" presStyleCnt="0"/>
      <dgm:spPr/>
    </dgm:pt>
    <dgm:pt modelId="{50A76EDD-FF8A-4B3D-A546-06E7D5D51ADB}" type="pres">
      <dgm:prSet presAssocID="{5A2E15E5-11E3-4BA6-8C2D-49E9A88452A2}" presName="iconRect" presStyleLbl="node1" presStyleIdx="2" presStyleCnt="4"/>
      <dgm:spPr>
        <a:blipFill rotWithShape="1">
          <a:blip xmlns:r="http://schemas.openxmlformats.org/officeDocument/2006/relationships" r:embed="rId3"/>
          <a:srcRect/>
          <a:stretch>
            <a:fillRect/>
          </a:stretch>
        </a:blipFill>
        <a:ln>
          <a:noFill/>
        </a:ln>
      </dgm:spPr>
      <dgm:extLst>
        <a:ext uri="{E40237B7-FDA0-4F09-8148-C483321AD2D9}">
          <dgm14:cNvPr xmlns:dgm14="http://schemas.microsoft.com/office/drawing/2010/diagram" id="0" name="" descr="Computer"/>
        </a:ext>
      </dgm:extLst>
    </dgm:pt>
    <dgm:pt modelId="{B48BD6F8-ADB3-496D-BDEF-817840CBE68E}" type="pres">
      <dgm:prSet presAssocID="{5A2E15E5-11E3-4BA6-8C2D-49E9A88452A2}" presName="iconSpace" presStyleCnt="0"/>
      <dgm:spPr/>
    </dgm:pt>
    <dgm:pt modelId="{42DD25A8-6CDB-4B17-BDAD-43BF317004D3}" type="pres">
      <dgm:prSet presAssocID="{5A2E15E5-11E3-4BA6-8C2D-49E9A88452A2}" presName="parTx" presStyleLbl="revTx" presStyleIdx="4" presStyleCnt="8">
        <dgm:presLayoutVars>
          <dgm:chMax val="0"/>
          <dgm:chPref val="0"/>
        </dgm:presLayoutVars>
      </dgm:prSet>
      <dgm:spPr/>
    </dgm:pt>
    <dgm:pt modelId="{87625566-E919-41CF-8E40-A1F75B7B37FE}" type="pres">
      <dgm:prSet presAssocID="{5A2E15E5-11E3-4BA6-8C2D-49E9A88452A2}" presName="txSpace" presStyleCnt="0"/>
      <dgm:spPr/>
    </dgm:pt>
    <dgm:pt modelId="{97EA6A1F-8F88-4CEE-B72C-1F561A4F2B4F}" type="pres">
      <dgm:prSet presAssocID="{5A2E15E5-11E3-4BA6-8C2D-49E9A88452A2}" presName="desTx" presStyleLbl="revTx" presStyleIdx="5" presStyleCnt="8">
        <dgm:presLayoutVars/>
      </dgm:prSet>
      <dgm:spPr/>
    </dgm:pt>
    <dgm:pt modelId="{70D6A2DE-F2E9-4C6D-B735-3CDB93642969}" type="pres">
      <dgm:prSet presAssocID="{37BBB43C-ADEF-4D77-8EE8-727C9A329CF0}" presName="sibTrans" presStyleCnt="0"/>
      <dgm:spPr/>
    </dgm:pt>
    <dgm:pt modelId="{E791E327-6810-4568-9980-0AE8FD651A4C}" type="pres">
      <dgm:prSet presAssocID="{337A3C07-0798-42C3-AB46-A953650BF904}" presName="compNode" presStyleCnt="0"/>
      <dgm:spPr/>
    </dgm:pt>
    <dgm:pt modelId="{FD489B7F-BE14-49BA-A838-99E54B0C21C7}" type="pres">
      <dgm:prSet presAssocID="{337A3C07-0798-42C3-AB46-A953650BF904}" presName="iconRect" presStyleLbl="node1" presStyleIdx="3" presStyleCnt="4"/>
      <dgm:spPr>
        <a:blipFill rotWithShape="1">
          <a:blip xmlns:r="http://schemas.openxmlformats.org/officeDocument/2006/relationships" r:embed="rId4"/>
          <a:srcRect/>
          <a:stretch>
            <a:fillRect/>
          </a:stretch>
        </a:blipFill>
        <a:ln>
          <a:noFill/>
        </a:ln>
      </dgm:spPr>
    </dgm:pt>
    <dgm:pt modelId="{2AF9B270-8129-4364-BA7A-2B6B3C5146FC}" type="pres">
      <dgm:prSet presAssocID="{337A3C07-0798-42C3-AB46-A953650BF904}" presName="iconSpace" presStyleCnt="0"/>
      <dgm:spPr/>
    </dgm:pt>
    <dgm:pt modelId="{1B009D36-C3EA-4C66-83AA-D6898EE8E5EB}" type="pres">
      <dgm:prSet presAssocID="{337A3C07-0798-42C3-AB46-A953650BF904}" presName="parTx" presStyleLbl="revTx" presStyleIdx="6" presStyleCnt="8">
        <dgm:presLayoutVars>
          <dgm:chMax val="0"/>
          <dgm:chPref val="0"/>
        </dgm:presLayoutVars>
      </dgm:prSet>
      <dgm:spPr/>
    </dgm:pt>
    <dgm:pt modelId="{47B45B82-7A2B-47C2-B35C-0683F422439A}" type="pres">
      <dgm:prSet presAssocID="{337A3C07-0798-42C3-AB46-A953650BF904}" presName="txSpace" presStyleCnt="0"/>
      <dgm:spPr/>
    </dgm:pt>
    <dgm:pt modelId="{BC2D1E8D-F364-4A79-BF45-566D972F15CA}" type="pres">
      <dgm:prSet presAssocID="{337A3C07-0798-42C3-AB46-A953650BF904}" presName="desTx" presStyleLbl="revTx" presStyleIdx="7" presStyleCnt="8">
        <dgm:presLayoutVars/>
      </dgm:prSet>
      <dgm:spPr/>
    </dgm:pt>
  </dgm:ptLst>
  <dgm:cxnLst>
    <dgm:cxn modelId="{DB5C7F19-CF42-41D1-A4CB-9C65D271C6FB}" srcId="{337A3C07-0798-42C3-AB46-A953650BF904}" destId="{07BA5ACC-07B2-44E5-8934-73FBB3449F4B}" srcOrd="0" destOrd="0" parTransId="{BB70C319-1E0C-406F-9E6A-AF7DB10C0784}" sibTransId="{41C820AA-EE59-4189-9EBA-13B5357611AA}"/>
    <dgm:cxn modelId="{E7D1F620-E1D6-46EE-833B-D59F11D9AF29}" srcId="{944983AF-5093-4ACB-B2AF-EDAFA5366FB6}" destId="{412032EC-C87C-41D3-B461-314D9A2CB943}" srcOrd="0" destOrd="0" parTransId="{2A222D92-AF94-4DFE-94C3-3D760DCFDE6D}" sibTransId="{91096885-E6D6-4A48-8C05-4BC5E6C2F763}"/>
    <dgm:cxn modelId="{3A448521-E138-48EB-B46B-025BF0A99286}" srcId="{7918CCCB-E987-4141-BD22-39DB83CFEE12}" destId="{337A3C07-0798-42C3-AB46-A953650BF904}" srcOrd="3" destOrd="0" parTransId="{5DC0D0B5-3823-464C-B452-8E7560A1CEB7}" sibTransId="{701C6EDB-B62A-44E0-A2F3-F3D2A3C52CAC}"/>
    <dgm:cxn modelId="{5AA23D23-34E9-411D-8687-A20B1B871C8B}" type="presOf" srcId="{07BA5ACC-07B2-44E5-8934-73FBB3449F4B}" destId="{BC2D1E8D-F364-4A79-BF45-566D972F15CA}" srcOrd="0" destOrd="0" presId="urn:microsoft.com/office/officeart/2018/5/layout/CenteredIconLabelDescriptionList"/>
    <dgm:cxn modelId="{0C372C2B-30BF-4742-A193-248E87885512}" srcId="{7918CCCB-E987-4141-BD22-39DB83CFEE12}" destId="{D1170962-B59F-4764-8D00-8ADDFFE5B58B}" srcOrd="0" destOrd="0" parTransId="{33DD300C-B52B-40C1-A757-FC47218C7DB1}" sibTransId="{15B26529-834A-4CFF-B390-8938A6A2F651}"/>
    <dgm:cxn modelId="{F5E7713A-1F3B-4C46-BCEA-DDAB9777C50C}" srcId="{7918CCCB-E987-4141-BD22-39DB83CFEE12}" destId="{5A2E15E5-11E3-4BA6-8C2D-49E9A88452A2}" srcOrd="2" destOrd="0" parTransId="{D84F7B27-AD53-4A2E-A019-64185110B86C}" sibTransId="{37BBB43C-ADEF-4D77-8EE8-727C9A329CF0}"/>
    <dgm:cxn modelId="{0735334D-5CF0-4B87-A744-0114D9B2A3FC}" srcId="{7918CCCB-E987-4141-BD22-39DB83CFEE12}" destId="{944983AF-5093-4ACB-B2AF-EDAFA5366FB6}" srcOrd="1" destOrd="0" parTransId="{2A8FCC54-2556-4288-AF4F-665BB81C4112}" sibTransId="{80BE45DD-01F2-4823-A587-1FB9C71174CD}"/>
    <dgm:cxn modelId="{7EA7706E-BEA1-4773-8CA4-20C4CEE61EAD}" type="presOf" srcId="{944983AF-5093-4ACB-B2AF-EDAFA5366FB6}" destId="{2C5880ED-DB96-4D65-9208-8D04B3616DDA}" srcOrd="0" destOrd="0" presId="urn:microsoft.com/office/officeart/2018/5/layout/CenteredIconLabelDescriptionList"/>
    <dgm:cxn modelId="{57F29D53-704E-42A1-BB48-9EA7B17D1591}" type="presOf" srcId="{412032EC-C87C-41D3-B461-314D9A2CB943}" destId="{0AD0CF15-2528-4D63-B677-200119CB8CBD}" srcOrd="0" destOrd="0" presId="urn:microsoft.com/office/officeart/2018/5/layout/CenteredIconLabelDescriptionList"/>
    <dgm:cxn modelId="{FEF79075-2DED-4BA4-8EBF-5C3765C0978A}" type="presOf" srcId="{D13F64FE-7585-4157-9AEA-4CA7DEF55191}" destId="{21013868-ADF8-4080-BA77-E4E3154441AE}" srcOrd="0" destOrd="0" presId="urn:microsoft.com/office/officeart/2018/5/layout/CenteredIconLabelDescriptionList"/>
    <dgm:cxn modelId="{17F20F81-7ED2-4D6B-AA5C-B45AC8B20621}" type="presOf" srcId="{D1170962-B59F-4764-8D00-8ADDFFE5B58B}" destId="{06284BC1-4338-4F9A-92FF-473A460782A0}" srcOrd="0" destOrd="0" presId="urn:microsoft.com/office/officeart/2018/5/layout/CenteredIconLabelDescriptionList"/>
    <dgm:cxn modelId="{AB056984-42B9-4B2F-A0F1-BB5C4791DD5E}" srcId="{D1170962-B59F-4764-8D00-8ADDFFE5B58B}" destId="{D13F64FE-7585-4157-9AEA-4CA7DEF55191}" srcOrd="0" destOrd="0" parTransId="{24C911AF-D33E-4FFE-B460-9D91C279D2EE}" sibTransId="{803F7F04-B5D5-4931-8E64-E14BAAD11D03}"/>
    <dgm:cxn modelId="{4225CB9B-5B97-4D59-ABB9-FDE66F4882C4}" srcId="{5A2E15E5-11E3-4BA6-8C2D-49E9A88452A2}" destId="{9CEB7D7C-DDAC-4C11-BB0E-A13B133E2B66}" srcOrd="0" destOrd="0" parTransId="{95152173-C29F-47B6-A61C-14D7D00BFACD}" sibTransId="{65770278-6820-4D69-8C9B-0646ADA4159B}"/>
    <dgm:cxn modelId="{B134F1A6-653F-4137-84F6-A9810300CCDD}" type="presOf" srcId="{7918CCCB-E987-4141-BD22-39DB83CFEE12}" destId="{2E404107-FEF4-4D7F-BFC8-BB3CAB0C1CC0}" srcOrd="0" destOrd="0" presId="urn:microsoft.com/office/officeart/2018/5/layout/CenteredIconLabelDescriptionList"/>
    <dgm:cxn modelId="{AEAC9FA7-23E2-4689-8B5D-52F34D59AD1B}" type="presOf" srcId="{5A2E15E5-11E3-4BA6-8C2D-49E9A88452A2}" destId="{42DD25A8-6CDB-4B17-BDAD-43BF317004D3}" srcOrd="0" destOrd="0" presId="urn:microsoft.com/office/officeart/2018/5/layout/CenteredIconLabelDescriptionList"/>
    <dgm:cxn modelId="{95D7CCAE-ACF6-48F8-ABBA-97CA8D52286F}" type="presOf" srcId="{9CEB7D7C-DDAC-4C11-BB0E-A13B133E2B66}" destId="{97EA6A1F-8F88-4CEE-B72C-1F561A4F2B4F}" srcOrd="0" destOrd="0" presId="urn:microsoft.com/office/officeart/2018/5/layout/CenteredIconLabelDescriptionList"/>
    <dgm:cxn modelId="{89BBA3FE-D997-403C-B1B5-42A542B7F129}" type="presOf" srcId="{337A3C07-0798-42C3-AB46-A953650BF904}" destId="{1B009D36-C3EA-4C66-83AA-D6898EE8E5EB}" srcOrd="0" destOrd="0" presId="urn:microsoft.com/office/officeart/2018/5/layout/CenteredIconLabelDescriptionList"/>
    <dgm:cxn modelId="{5A75BD28-C35A-4259-B0AF-A67B9D3C232E}" type="presParOf" srcId="{2E404107-FEF4-4D7F-BFC8-BB3CAB0C1CC0}" destId="{32CDC459-DA11-4C51-A6F2-6DE8CF43FBC0}" srcOrd="0" destOrd="0" presId="urn:microsoft.com/office/officeart/2018/5/layout/CenteredIconLabelDescriptionList"/>
    <dgm:cxn modelId="{DFD30FBA-5CFF-454C-9A27-A12DCA348E6C}" type="presParOf" srcId="{32CDC459-DA11-4C51-A6F2-6DE8CF43FBC0}" destId="{12CF2EEB-CB5E-4ACE-B444-9E0557897944}" srcOrd="0" destOrd="0" presId="urn:microsoft.com/office/officeart/2018/5/layout/CenteredIconLabelDescriptionList"/>
    <dgm:cxn modelId="{28E05980-40F6-4637-8F96-F9A927B51328}" type="presParOf" srcId="{32CDC459-DA11-4C51-A6F2-6DE8CF43FBC0}" destId="{EC707828-D002-44D5-BF6B-DEB16A05AEE1}" srcOrd="1" destOrd="0" presId="urn:microsoft.com/office/officeart/2018/5/layout/CenteredIconLabelDescriptionList"/>
    <dgm:cxn modelId="{7A092E3C-0486-44A0-8D6A-2A78A7FDFF89}" type="presParOf" srcId="{32CDC459-DA11-4C51-A6F2-6DE8CF43FBC0}" destId="{06284BC1-4338-4F9A-92FF-473A460782A0}" srcOrd="2" destOrd="0" presId="urn:microsoft.com/office/officeart/2018/5/layout/CenteredIconLabelDescriptionList"/>
    <dgm:cxn modelId="{51AD808B-83A0-4977-9DA9-4917453E1B3D}" type="presParOf" srcId="{32CDC459-DA11-4C51-A6F2-6DE8CF43FBC0}" destId="{39825C11-833A-4B2B-9AB5-CB232EB54669}" srcOrd="3" destOrd="0" presId="urn:microsoft.com/office/officeart/2018/5/layout/CenteredIconLabelDescriptionList"/>
    <dgm:cxn modelId="{29B84CA3-75EF-47EC-9077-8328B7E269D8}" type="presParOf" srcId="{32CDC459-DA11-4C51-A6F2-6DE8CF43FBC0}" destId="{21013868-ADF8-4080-BA77-E4E3154441AE}" srcOrd="4" destOrd="0" presId="urn:microsoft.com/office/officeart/2018/5/layout/CenteredIconLabelDescriptionList"/>
    <dgm:cxn modelId="{CAAE89E4-05D3-4F16-AD48-AC8C501E81B8}" type="presParOf" srcId="{2E404107-FEF4-4D7F-BFC8-BB3CAB0C1CC0}" destId="{D98E695A-F361-4BA6-8579-6CF0001293DF}" srcOrd="1" destOrd="0" presId="urn:microsoft.com/office/officeart/2018/5/layout/CenteredIconLabelDescriptionList"/>
    <dgm:cxn modelId="{1A276B2A-4DC9-47E5-9B48-D35762C3D1D0}" type="presParOf" srcId="{2E404107-FEF4-4D7F-BFC8-BB3CAB0C1CC0}" destId="{35FF2ADB-11D0-452E-A138-9A10F6462225}" srcOrd="2" destOrd="0" presId="urn:microsoft.com/office/officeart/2018/5/layout/CenteredIconLabelDescriptionList"/>
    <dgm:cxn modelId="{78A4B50A-1064-4B8C-8A58-1900F046C1B6}" type="presParOf" srcId="{35FF2ADB-11D0-452E-A138-9A10F6462225}" destId="{1EF7F3F1-D195-485C-BC3F-AF06E59A5B80}" srcOrd="0" destOrd="0" presId="urn:microsoft.com/office/officeart/2018/5/layout/CenteredIconLabelDescriptionList"/>
    <dgm:cxn modelId="{E2D73892-91A3-404A-ADF6-1A77EF6D1796}" type="presParOf" srcId="{35FF2ADB-11D0-452E-A138-9A10F6462225}" destId="{6ED62EC4-4D6A-4741-8F38-B38D6B20B276}" srcOrd="1" destOrd="0" presId="urn:microsoft.com/office/officeart/2018/5/layout/CenteredIconLabelDescriptionList"/>
    <dgm:cxn modelId="{5CC3C68C-17FC-45C3-802B-7DD2F36F6E37}" type="presParOf" srcId="{35FF2ADB-11D0-452E-A138-9A10F6462225}" destId="{2C5880ED-DB96-4D65-9208-8D04B3616DDA}" srcOrd="2" destOrd="0" presId="urn:microsoft.com/office/officeart/2018/5/layout/CenteredIconLabelDescriptionList"/>
    <dgm:cxn modelId="{65C1D0F8-CFEE-4875-9E46-F3723528E212}" type="presParOf" srcId="{35FF2ADB-11D0-452E-A138-9A10F6462225}" destId="{7DDBD0FE-5E4F-4590-8E47-E253D1C112A5}" srcOrd="3" destOrd="0" presId="urn:microsoft.com/office/officeart/2018/5/layout/CenteredIconLabelDescriptionList"/>
    <dgm:cxn modelId="{39DE8E29-E19D-4FD3-865A-48D005EE6551}" type="presParOf" srcId="{35FF2ADB-11D0-452E-A138-9A10F6462225}" destId="{0AD0CF15-2528-4D63-B677-200119CB8CBD}" srcOrd="4" destOrd="0" presId="urn:microsoft.com/office/officeart/2018/5/layout/CenteredIconLabelDescriptionList"/>
    <dgm:cxn modelId="{2D0B09A8-50C4-4FF7-859F-6191E09BE72A}" type="presParOf" srcId="{2E404107-FEF4-4D7F-BFC8-BB3CAB0C1CC0}" destId="{EE0E31B5-42A6-4492-B464-3D1668A1D12C}" srcOrd="3" destOrd="0" presId="urn:microsoft.com/office/officeart/2018/5/layout/CenteredIconLabelDescriptionList"/>
    <dgm:cxn modelId="{6E5692CE-A3D2-453E-B84D-5BBF6DBCDE4E}" type="presParOf" srcId="{2E404107-FEF4-4D7F-BFC8-BB3CAB0C1CC0}" destId="{EB2B141A-8C59-411D-80C4-B269B73150C7}" srcOrd="4" destOrd="0" presId="urn:microsoft.com/office/officeart/2018/5/layout/CenteredIconLabelDescriptionList"/>
    <dgm:cxn modelId="{4CCADD85-4983-4403-93B7-FE9F54B056EF}" type="presParOf" srcId="{EB2B141A-8C59-411D-80C4-B269B73150C7}" destId="{50A76EDD-FF8A-4B3D-A546-06E7D5D51ADB}" srcOrd="0" destOrd="0" presId="urn:microsoft.com/office/officeart/2018/5/layout/CenteredIconLabelDescriptionList"/>
    <dgm:cxn modelId="{D1558204-909C-4BA3-AEA2-1E7501849B9C}" type="presParOf" srcId="{EB2B141A-8C59-411D-80C4-B269B73150C7}" destId="{B48BD6F8-ADB3-496D-BDEF-817840CBE68E}" srcOrd="1" destOrd="0" presId="urn:microsoft.com/office/officeart/2018/5/layout/CenteredIconLabelDescriptionList"/>
    <dgm:cxn modelId="{98CB87B6-7D0C-4E7E-9D06-1C933A93E40E}" type="presParOf" srcId="{EB2B141A-8C59-411D-80C4-B269B73150C7}" destId="{42DD25A8-6CDB-4B17-BDAD-43BF317004D3}" srcOrd="2" destOrd="0" presId="urn:microsoft.com/office/officeart/2018/5/layout/CenteredIconLabelDescriptionList"/>
    <dgm:cxn modelId="{9102128A-066E-422B-B92B-7484CB5B1763}" type="presParOf" srcId="{EB2B141A-8C59-411D-80C4-B269B73150C7}" destId="{87625566-E919-41CF-8E40-A1F75B7B37FE}" srcOrd="3" destOrd="0" presId="urn:microsoft.com/office/officeart/2018/5/layout/CenteredIconLabelDescriptionList"/>
    <dgm:cxn modelId="{968EA85F-CD07-4409-A912-D4CF33476BE6}" type="presParOf" srcId="{EB2B141A-8C59-411D-80C4-B269B73150C7}" destId="{97EA6A1F-8F88-4CEE-B72C-1F561A4F2B4F}" srcOrd="4" destOrd="0" presId="urn:microsoft.com/office/officeart/2018/5/layout/CenteredIconLabelDescriptionList"/>
    <dgm:cxn modelId="{0723A846-2B49-4885-9BB8-BBE1F4A66534}" type="presParOf" srcId="{2E404107-FEF4-4D7F-BFC8-BB3CAB0C1CC0}" destId="{70D6A2DE-F2E9-4C6D-B735-3CDB93642969}" srcOrd="5" destOrd="0" presId="urn:microsoft.com/office/officeart/2018/5/layout/CenteredIconLabelDescriptionList"/>
    <dgm:cxn modelId="{1CB85838-D06B-48FC-BBE4-ADB31B10FCA3}" type="presParOf" srcId="{2E404107-FEF4-4D7F-BFC8-BB3CAB0C1CC0}" destId="{E791E327-6810-4568-9980-0AE8FD651A4C}" srcOrd="6" destOrd="0" presId="urn:microsoft.com/office/officeart/2018/5/layout/CenteredIconLabelDescriptionList"/>
    <dgm:cxn modelId="{EB1E304D-0597-46B4-8341-44A60EBB1E8C}" type="presParOf" srcId="{E791E327-6810-4568-9980-0AE8FD651A4C}" destId="{FD489B7F-BE14-49BA-A838-99E54B0C21C7}" srcOrd="0" destOrd="0" presId="urn:microsoft.com/office/officeart/2018/5/layout/CenteredIconLabelDescriptionList"/>
    <dgm:cxn modelId="{2BD7127E-7CCD-4A0A-BBC3-D25A9E4DCC9B}" type="presParOf" srcId="{E791E327-6810-4568-9980-0AE8FD651A4C}" destId="{2AF9B270-8129-4364-BA7A-2B6B3C5146FC}" srcOrd="1" destOrd="0" presId="urn:microsoft.com/office/officeart/2018/5/layout/CenteredIconLabelDescriptionList"/>
    <dgm:cxn modelId="{34325CEB-FC9F-4C37-A2C0-C62B1123E4E8}" type="presParOf" srcId="{E791E327-6810-4568-9980-0AE8FD651A4C}" destId="{1B009D36-C3EA-4C66-83AA-D6898EE8E5EB}" srcOrd="2" destOrd="0" presId="urn:microsoft.com/office/officeart/2018/5/layout/CenteredIconLabelDescriptionList"/>
    <dgm:cxn modelId="{529C7391-A11A-486F-B602-A2A583E8FB5D}" type="presParOf" srcId="{E791E327-6810-4568-9980-0AE8FD651A4C}" destId="{47B45B82-7A2B-47C2-B35C-0683F422439A}" srcOrd="3" destOrd="0" presId="urn:microsoft.com/office/officeart/2018/5/layout/CenteredIconLabelDescriptionList"/>
    <dgm:cxn modelId="{A001FF82-8276-4FB2-95E6-01552A2AB239}" type="presParOf" srcId="{E791E327-6810-4568-9980-0AE8FD651A4C}" destId="{BC2D1E8D-F364-4A79-BF45-566D972F15C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BAB520-26BF-4DB4-B921-6CF2053782F0}"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A05C1771-23EF-47A9-B5A6-85873B7015C1}">
      <dgm:prSet/>
      <dgm:spPr/>
      <dgm:t>
        <a:bodyPr/>
        <a:lstStyle/>
        <a:p>
          <a:r>
            <a:rPr lang="en-US"/>
            <a:t>Read The Docs</a:t>
          </a:r>
        </a:p>
      </dgm:t>
    </dgm:pt>
    <dgm:pt modelId="{83916A51-38CD-4717-B036-13C72F9D67A4}" type="parTrans" cxnId="{350722D9-277C-4AB7-B5CA-386C35816015}">
      <dgm:prSet/>
      <dgm:spPr/>
      <dgm:t>
        <a:bodyPr/>
        <a:lstStyle/>
        <a:p>
          <a:endParaRPr lang="en-US"/>
        </a:p>
      </dgm:t>
    </dgm:pt>
    <dgm:pt modelId="{D14416E3-5ED8-4B9D-AE52-E2B138D747E4}" type="sibTrans" cxnId="{350722D9-277C-4AB7-B5CA-386C35816015}">
      <dgm:prSet/>
      <dgm:spPr/>
      <dgm:t>
        <a:bodyPr/>
        <a:lstStyle/>
        <a:p>
          <a:endParaRPr lang="en-US"/>
        </a:p>
      </dgm:t>
    </dgm:pt>
    <dgm:pt modelId="{21E99412-140C-4DAF-A0B8-5D575B6C0534}">
      <dgm:prSet/>
      <dgm:spPr/>
      <dgm:t>
        <a:bodyPr/>
        <a:lstStyle/>
        <a:p>
          <a:r>
            <a:rPr lang="en-US" dirty="0"/>
            <a:t>Ad Supported (Which Some People Don’t Like)</a:t>
          </a:r>
        </a:p>
      </dgm:t>
    </dgm:pt>
    <dgm:pt modelId="{6E868EFB-2319-4FCF-8892-40557CF9CE8C}" type="parTrans" cxnId="{C73150BC-2D8C-48F1-A1BC-950490F20708}">
      <dgm:prSet/>
      <dgm:spPr/>
      <dgm:t>
        <a:bodyPr/>
        <a:lstStyle/>
        <a:p>
          <a:endParaRPr lang="en-US"/>
        </a:p>
      </dgm:t>
    </dgm:pt>
    <dgm:pt modelId="{25830839-7605-425F-ACEF-1B863E4BE43B}" type="sibTrans" cxnId="{C73150BC-2D8C-48F1-A1BC-950490F20708}">
      <dgm:prSet/>
      <dgm:spPr/>
      <dgm:t>
        <a:bodyPr/>
        <a:lstStyle/>
        <a:p>
          <a:endParaRPr lang="en-US"/>
        </a:p>
      </dgm:t>
    </dgm:pt>
    <dgm:pt modelId="{E3070EEA-6AF3-453C-BB43-CDE5C45F4049}">
      <dgm:prSet/>
      <dgm:spPr/>
      <dgm:t>
        <a:bodyPr/>
        <a:lstStyle/>
        <a:p>
          <a:r>
            <a:rPr lang="en-US" dirty="0"/>
            <a:t>Can Use Markdown or Sphinx</a:t>
          </a:r>
        </a:p>
      </dgm:t>
    </dgm:pt>
    <dgm:pt modelId="{160AE91C-C040-4AF9-94C1-F704943B4543}" type="parTrans" cxnId="{4BCF24EA-E0FB-4553-8D82-D23C1C0C706D}">
      <dgm:prSet/>
      <dgm:spPr/>
      <dgm:t>
        <a:bodyPr/>
        <a:lstStyle/>
        <a:p>
          <a:endParaRPr lang="en-US"/>
        </a:p>
      </dgm:t>
    </dgm:pt>
    <dgm:pt modelId="{8D5456AB-DE33-4A0D-97F5-BFDE121023EF}" type="sibTrans" cxnId="{4BCF24EA-E0FB-4553-8D82-D23C1C0C706D}">
      <dgm:prSet/>
      <dgm:spPr/>
      <dgm:t>
        <a:bodyPr/>
        <a:lstStyle/>
        <a:p>
          <a:endParaRPr lang="en-US"/>
        </a:p>
      </dgm:t>
    </dgm:pt>
    <dgm:pt modelId="{3BF374F4-EA35-4706-8EC4-0F274188D1FB}">
      <dgm:prSet/>
      <dgm:spPr/>
      <dgm:t>
        <a:bodyPr/>
        <a:lstStyle/>
        <a:p>
          <a:r>
            <a:rPr lang="en-US"/>
            <a:t>GitBook</a:t>
          </a:r>
        </a:p>
      </dgm:t>
    </dgm:pt>
    <dgm:pt modelId="{B6C670A9-27DB-4DEC-8109-413F59ADA533}" type="parTrans" cxnId="{419196EF-19CE-452C-900E-F6A939FE3F1F}">
      <dgm:prSet/>
      <dgm:spPr/>
      <dgm:t>
        <a:bodyPr/>
        <a:lstStyle/>
        <a:p>
          <a:endParaRPr lang="en-US"/>
        </a:p>
      </dgm:t>
    </dgm:pt>
    <dgm:pt modelId="{166F3CC5-82E3-4C07-9BC6-04BC5DCA08B8}" type="sibTrans" cxnId="{419196EF-19CE-452C-900E-F6A939FE3F1F}">
      <dgm:prSet/>
      <dgm:spPr/>
      <dgm:t>
        <a:bodyPr/>
        <a:lstStyle/>
        <a:p>
          <a:endParaRPr lang="en-US"/>
        </a:p>
      </dgm:t>
    </dgm:pt>
    <dgm:pt modelId="{A705C4BA-E120-477A-9268-0987995CDAAB}">
      <dgm:prSet/>
      <dgm:spPr/>
      <dgm:t>
        <a:bodyPr/>
        <a:lstStyle/>
        <a:p>
          <a:r>
            <a:rPr lang="en-US" dirty="0"/>
            <a:t>Can Only Use GitHub</a:t>
          </a:r>
        </a:p>
      </dgm:t>
    </dgm:pt>
    <dgm:pt modelId="{8BC2896A-BADB-4148-B931-DC065099A922}" type="parTrans" cxnId="{44362B87-64C7-46E2-959B-B2F240AB2DC5}">
      <dgm:prSet/>
      <dgm:spPr/>
      <dgm:t>
        <a:bodyPr/>
        <a:lstStyle/>
        <a:p>
          <a:endParaRPr lang="en-US"/>
        </a:p>
      </dgm:t>
    </dgm:pt>
    <dgm:pt modelId="{D4D6D64B-187F-4DF9-85AD-043B9475A460}" type="sibTrans" cxnId="{44362B87-64C7-46E2-959B-B2F240AB2DC5}">
      <dgm:prSet/>
      <dgm:spPr/>
      <dgm:t>
        <a:bodyPr/>
        <a:lstStyle/>
        <a:p>
          <a:endParaRPr lang="en-US"/>
        </a:p>
      </dgm:t>
    </dgm:pt>
    <dgm:pt modelId="{2C7E3746-F640-4B58-A4F5-513DB0C49624}">
      <dgm:prSet/>
      <dgm:spPr/>
      <dgm:t>
        <a:bodyPr/>
        <a:lstStyle/>
        <a:p>
          <a:r>
            <a:rPr lang="en-US"/>
            <a:t>GitHub Wiki</a:t>
          </a:r>
        </a:p>
      </dgm:t>
    </dgm:pt>
    <dgm:pt modelId="{AFB3CAE1-21D2-4708-807C-050B192B960A}" type="parTrans" cxnId="{DC2B48A4-5ED1-4C34-8A59-F7D5D05E1733}">
      <dgm:prSet/>
      <dgm:spPr/>
      <dgm:t>
        <a:bodyPr/>
        <a:lstStyle/>
        <a:p>
          <a:endParaRPr lang="en-US"/>
        </a:p>
      </dgm:t>
    </dgm:pt>
    <dgm:pt modelId="{A4CF3032-91A7-4AC1-8B47-515DEE3B98BB}" type="sibTrans" cxnId="{DC2B48A4-5ED1-4C34-8A59-F7D5D05E1733}">
      <dgm:prSet/>
      <dgm:spPr/>
      <dgm:t>
        <a:bodyPr/>
        <a:lstStyle/>
        <a:p>
          <a:endParaRPr lang="en-US"/>
        </a:p>
      </dgm:t>
    </dgm:pt>
    <dgm:pt modelId="{4A2C3F56-434E-47D2-A58B-62E62FCDCB5B}">
      <dgm:prSet/>
      <dgm:spPr/>
      <dgm:t>
        <a:bodyPr/>
        <a:lstStyle/>
        <a:p>
          <a:r>
            <a:rPr lang="en-US"/>
            <a:t>Built Into GitHub</a:t>
          </a:r>
        </a:p>
      </dgm:t>
    </dgm:pt>
    <dgm:pt modelId="{2B633A56-B648-48E0-8FB1-E2CCF411BEC7}" type="parTrans" cxnId="{7F5C2D64-FF82-4B33-B68E-353CAC8DCDB8}">
      <dgm:prSet/>
      <dgm:spPr/>
      <dgm:t>
        <a:bodyPr/>
        <a:lstStyle/>
        <a:p>
          <a:endParaRPr lang="en-US"/>
        </a:p>
      </dgm:t>
    </dgm:pt>
    <dgm:pt modelId="{C7B56C24-DDC1-4D61-8660-D7BB4B821024}" type="sibTrans" cxnId="{7F5C2D64-FF82-4B33-B68E-353CAC8DCDB8}">
      <dgm:prSet/>
      <dgm:spPr/>
      <dgm:t>
        <a:bodyPr/>
        <a:lstStyle/>
        <a:p>
          <a:endParaRPr lang="en-US"/>
        </a:p>
      </dgm:t>
    </dgm:pt>
    <dgm:pt modelId="{03F55237-FD70-468A-A1E8-38BAB3AC1593}">
      <dgm:prSet/>
      <dgm:spPr/>
      <dgm:t>
        <a:bodyPr/>
        <a:lstStyle/>
        <a:p>
          <a:r>
            <a:rPr lang="en-US"/>
            <a:t>Can Use Git to Update Documentation Just Like Code</a:t>
          </a:r>
        </a:p>
      </dgm:t>
    </dgm:pt>
    <dgm:pt modelId="{58A87397-8ABA-426C-B143-DE508148EB54}" type="parTrans" cxnId="{5DC28890-FBEE-4F67-A2B2-B08ED2C7D772}">
      <dgm:prSet/>
      <dgm:spPr/>
      <dgm:t>
        <a:bodyPr/>
        <a:lstStyle/>
        <a:p>
          <a:endParaRPr lang="en-US"/>
        </a:p>
      </dgm:t>
    </dgm:pt>
    <dgm:pt modelId="{2FB1EE60-A670-41B6-A1EB-C2B27CD0DC68}" type="sibTrans" cxnId="{5DC28890-FBEE-4F67-A2B2-B08ED2C7D772}">
      <dgm:prSet/>
      <dgm:spPr/>
      <dgm:t>
        <a:bodyPr/>
        <a:lstStyle/>
        <a:p>
          <a:endParaRPr lang="en-US"/>
        </a:p>
      </dgm:t>
    </dgm:pt>
    <dgm:pt modelId="{046E767A-A20D-48B3-ACEC-CF81FE48457B}">
      <dgm:prSet/>
      <dgm:spPr/>
      <dgm:t>
        <a:bodyPr/>
        <a:lstStyle/>
        <a:p>
          <a:r>
            <a:rPr lang="en-US"/>
            <a:t>Folders Don’t Work Very Well</a:t>
          </a:r>
        </a:p>
      </dgm:t>
    </dgm:pt>
    <dgm:pt modelId="{104097D9-5F9D-46AC-87C2-C0446D3C8E69}" type="parTrans" cxnId="{F8B8F710-9F00-4006-9AAA-052DEC73F4F2}">
      <dgm:prSet/>
      <dgm:spPr/>
      <dgm:t>
        <a:bodyPr/>
        <a:lstStyle/>
        <a:p>
          <a:endParaRPr lang="en-US"/>
        </a:p>
      </dgm:t>
    </dgm:pt>
    <dgm:pt modelId="{D6AECCF7-7F49-4AFD-B50B-041AC5EFAD74}" type="sibTrans" cxnId="{F8B8F710-9F00-4006-9AAA-052DEC73F4F2}">
      <dgm:prSet/>
      <dgm:spPr/>
      <dgm:t>
        <a:bodyPr/>
        <a:lstStyle/>
        <a:p>
          <a:endParaRPr lang="en-US"/>
        </a:p>
      </dgm:t>
    </dgm:pt>
    <dgm:pt modelId="{42AF4C42-245D-466C-94D4-052F286FA30F}">
      <dgm:prSet/>
      <dgm:spPr/>
      <dgm:t>
        <a:bodyPr/>
        <a:lstStyle/>
        <a:p>
          <a:r>
            <a:rPr lang="en-US"/>
            <a:t>No Theming</a:t>
          </a:r>
        </a:p>
      </dgm:t>
    </dgm:pt>
    <dgm:pt modelId="{1EF052DD-9DE7-49F7-80FB-4930A6B364CB}" type="parTrans" cxnId="{2106A2F4-F166-47DA-8C1C-285CE566E152}">
      <dgm:prSet/>
      <dgm:spPr/>
      <dgm:t>
        <a:bodyPr/>
        <a:lstStyle/>
        <a:p>
          <a:endParaRPr lang="en-US"/>
        </a:p>
      </dgm:t>
    </dgm:pt>
    <dgm:pt modelId="{3D18272E-B48D-427C-8D12-8DCB7CEB2955}" type="sibTrans" cxnId="{2106A2F4-F166-47DA-8C1C-285CE566E152}">
      <dgm:prSet/>
      <dgm:spPr/>
      <dgm:t>
        <a:bodyPr/>
        <a:lstStyle/>
        <a:p>
          <a:endParaRPr lang="en-US"/>
        </a:p>
      </dgm:t>
    </dgm:pt>
    <dgm:pt modelId="{19022E3E-AB96-489C-997D-0F33411F4E12}">
      <dgm:prSet/>
      <dgm:spPr/>
      <dgm:t>
        <a:bodyPr/>
        <a:lstStyle/>
        <a:p>
          <a:r>
            <a:rPr lang="en-US"/>
            <a:t>Only Supports MarkDown</a:t>
          </a:r>
        </a:p>
      </dgm:t>
    </dgm:pt>
    <dgm:pt modelId="{DB9628FD-69B4-4397-ADF2-D21F46D1EA90}" type="parTrans" cxnId="{B53233A3-3942-492D-8E75-D58E626A0E46}">
      <dgm:prSet/>
      <dgm:spPr/>
      <dgm:t>
        <a:bodyPr/>
        <a:lstStyle/>
        <a:p>
          <a:endParaRPr lang="en-US"/>
        </a:p>
      </dgm:t>
    </dgm:pt>
    <dgm:pt modelId="{97752B0D-4EE8-4AC6-BF02-8E6BA0A7D264}" type="sibTrans" cxnId="{B53233A3-3942-492D-8E75-D58E626A0E46}">
      <dgm:prSet/>
      <dgm:spPr/>
      <dgm:t>
        <a:bodyPr/>
        <a:lstStyle/>
        <a:p>
          <a:endParaRPr lang="en-US"/>
        </a:p>
      </dgm:t>
    </dgm:pt>
    <dgm:pt modelId="{9E99C980-0E19-41C0-BCB4-54874960D715}">
      <dgm:prSet/>
      <dgm:spPr/>
      <dgm:t>
        <a:bodyPr/>
        <a:lstStyle/>
        <a:p>
          <a:r>
            <a:rPr lang="en-US"/>
            <a:t>GitHub Pages</a:t>
          </a:r>
        </a:p>
      </dgm:t>
    </dgm:pt>
    <dgm:pt modelId="{A7AA422F-D1AC-4E52-B13A-1F9096799AD6}" type="parTrans" cxnId="{2F5A39C4-37E8-44A0-90BE-21D062A65FE4}">
      <dgm:prSet/>
      <dgm:spPr/>
      <dgm:t>
        <a:bodyPr/>
        <a:lstStyle/>
        <a:p>
          <a:endParaRPr lang="en-US"/>
        </a:p>
      </dgm:t>
    </dgm:pt>
    <dgm:pt modelId="{430F157D-9E24-4A7D-AD9D-F765B0CC87B0}" type="sibTrans" cxnId="{2F5A39C4-37E8-44A0-90BE-21D062A65FE4}">
      <dgm:prSet/>
      <dgm:spPr/>
      <dgm:t>
        <a:bodyPr/>
        <a:lstStyle/>
        <a:p>
          <a:endParaRPr lang="en-US"/>
        </a:p>
      </dgm:t>
    </dgm:pt>
    <dgm:pt modelId="{E9B4414E-781A-40BE-80BA-C69EF46A9108}">
      <dgm:prSet/>
      <dgm:spPr/>
      <dgm:t>
        <a:bodyPr/>
        <a:lstStyle/>
        <a:p>
          <a:r>
            <a:rPr lang="en-US"/>
            <a:t>Static Website hosted on Github.io</a:t>
          </a:r>
        </a:p>
      </dgm:t>
    </dgm:pt>
    <dgm:pt modelId="{83B9951E-5061-4146-9C8F-926A00E7E01A}" type="parTrans" cxnId="{69B53FD1-4B78-43D1-8C7F-6AEAB8F64E18}">
      <dgm:prSet/>
      <dgm:spPr/>
      <dgm:t>
        <a:bodyPr/>
        <a:lstStyle/>
        <a:p>
          <a:endParaRPr lang="en-US"/>
        </a:p>
      </dgm:t>
    </dgm:pt>
    <dgm:pt modelId="{D7CEB00C-E297-43FE-BCEE-F372263BAF6E}" type="sibTrans" cxnId="{69B53FD1-4B78-43D1-8C7F-6AEAB8F64E18}">
      <dgm:prSet/>
      <dgm:spPr/>
      <dgm:t>
        <a:bodyPr/>
        <a:lstStyle/>
        <a:p>
          <a:endParaRPr lang="en-US"/>
        </a:p>
      </dgm:t>
    </dgm:pt>
    <dgm:pt modelId="{B567BED5-2FB8-4162-B10D-CA4E3A9185EC}">
      <dgm:prSet/>
      <dgm:spPr/>
      <dgm:t>
        <a:bodyPr/>
        <a:lstStyle/>
        <a:p>
          <a:r>
            <a:rPr lang="en-US"/>
            <a:t>Tied to a GitHub username, instead of to a Project</a:t>
          </a:r>
        </a:p>
      </dgm:t>
    </dgm:pt>
    <dgm:pt modelId="{9C28D0DC-E690-4F86-9EE3-298AF11AE1F6}" type="parTrans" cxnId="{A9AC3436-9723-4B42-89F3-ADCE40B0D5A8}">
      <dgm:prSet/>
      <dgm:spPr/>
      <dgm:t>
        <a:bodyPr/>
        <a:lstStyle/>
        <a:p>
          <a:endParaRPr lang="en-US"/>
        </a:p>
      </dgm:t>
    </dgm:pt>
    <dgm:pt modelId="{10338FCE-1F64-43FA-B91E-A56FA8449DFA}" type="sibTrans" cxnId="{A9AC3436-9723-4B42-89F3-ADCE40B0D5A8}">
      <dgm:prSet/>
      <dgm:spPr/>
      <dgm:t>
        <a:bodyPr/>
        <a:lstStyle/>
        <a:p>
          <a:endParaRPr lang="en-US"/>
        </a:p>
      </dgm:t>
    </dgm:pt>
    <dgm:pt modelId="{6EE2CF99-4B3B-452B-8F1C-2D3C391F8EE6}">
      <dgm:prSet/>
      <dgm:spPr/>
      <dgm:t>
        <a:bodyPr/>
        <a:lstStyle/>
        <a:p>
          <a:r>
            <a:rPr lang="en-US" dirty="0"/>
            <a:t>Has Hooks To Auto Build Documentation on Repo Update</a:t>
          </a:r>
        </a:p>
      </dgm:t>
    </dgm:pt>
    <dgm:pt modelId="{83FC3E7A-D34F-416A-B351-A4ABD3A9801E}" type="parTrans" cxnId="{63DCB3A3-A65F-4F2C-A9D4-451B213D016D}">
      <dgm:prSet/>
      <dgm:spPr/>
    </dgm:pt>
    <dgm:pt modelId="{A0490C2C-2FFD-48DD-BDE3-BB43C28F83EB}" type="sibTrans" cxnId="{63DCB3A3-A65F-4F2C-A9D4-451B213D016D}">
      <dgm:prSet/>
      <dgm:spPr/>
    </dgm:pt>
    <dgm:pt modelId="{7DCB5484-4650-49E6-93AC-918C5C145C6A}">
      <dgm:prSet/>
      <dgm:spPr/>
      <dgm:t>
        <a:bodyPr/>
        <a:lstStyle/>
        <a:p>
          <a:r>
            <a:rPr lang="en-US" dirty="0"/>
            <a:t>Has Hooks To Auto Build Documentation on Repo Update</a:t>
          </a:r>
        </a:p>
      </dgm:t>
    </dgm:pt>
    <dgm:pt modelId="{E67E7BFC-9163-4BC6-9F52-F3B92571E1F3}" type="parTrans" cxnId="{DD3E3078-39E7-49F7-BB6B-BEBD1FF85F92}">
      <dgm:prSet/>
      <dgm:spPr/>
    </dgm:pt>
    <dgm:pt modelId="{8E387259-BAB2-4C26-AACD-28358FDA8E9B}" type="sibTrans" cxnId="{DD3E3078-39E7-49F7-BB6B-BEBD1FF85F92}">
      <dgm:prSet/>
      <dgm:spPr/>
    </dgm:pt>
    <dgm:pt modelId="{0FADCBDB-093E-4E15-9652-F1BB5A89A54C}" type="pres">
      <dgm:prSet presAssocID="{8BBAB520-26BF-4DB4-B921-6CF2053782F0}" presName="Name0" presStyleCnt="0">
        <dgm:presLayoutVars>
          <dgm:dir/>
          <dgm:animLvl val="lvl"/>
          <dgm:resizeHandles val="exact"/>
        </dgm:presLayoutVars>
      </dgm:prSet>
      <dgm:spPr/>
    </dgm:pt>
    <dgm:pt modelId="{5D85879B-2F25-4399-97AB-07DB31F1B40E}" type="pres">
      <dgm:prSet presAssocID="{A05C1771-23EF-47A9-B5A6-85873B7015C1}" presName="composite" presStyleCnt="0"/>
      <dgm:spPr/>
    </dgm:pt>
    <dgm:pt modelId="{444FAE32-E6D2-4755-A173-1397B2813BFD}" type="pres">
      <dgm:prSet presAssocID="{A05C1771-23EF-47A9-B5A6-85873B7015C1}" presName="parTx" presStyleLbl="alignNode1" presStyleIdx="0" presStyleCnt="4">
        <dgm:presLayoutVars>
          <dgm:chMax val="0"/>
          <dgm:chPref val="0"/>
          <dgm:bulletEnabled val="1"/>
        </dgm:presLayoutVars>
      </dgm:prSet>
      <dgm:spPr/>
    </dgm:pt>
    <dgm:pt modelId="{98AA1E54-F0F9-45AD-9817-87419E6264FB}" type="pres">
      <dgm:prSet presAssocID="{A05C1771-23EF-47A9-B5A6-85873B7015C1}" presName="desTx" presStyleLbl="alignAccFollowNode1" presStyleIdx="0" presStyleCnt="4">
        <dgm:presLayoutVars>
          <dgm:bulletEnabled val="1"/>
        </dgm:presLayoutVars>
      </dgm:prSet>
      <dgm:spPr/>
    </dgm:pt>
    <dgm:pt modelId="{CC7457F2-ED2A-428D-91E2-9A32A60D0A41}" type="pres">
      <dgm:prSet presAssocID="{D14416E3-5ED8-4B9D-AE52-E2B138D747E4}" presName="space" presStyleCnt="0"/>
      <dgm:spPr/>
    </dgm:pt>
    <dgm:pt modelId="{C8BC1B5D-5DCF-49DA-8C9D-C13A9B007F26}" type="pres">
      <dgm:prSet presAssocID="{3BF374F4-EA35-4706-8EC4-0F274188D1FB}" presName="composite" presStyleCnt="0"/>
      <dgm:spPr/>
    </dgm:pt>
    <dgm:pt modelId="{5F4C9092-94E0-462D-BF64-045C547AA448}" type="pres">
      <dgm:prSet presAssocID="{3BF374F4-EA35-4706-8EC4-0F274188D1FB}" presName="parTx" presStyleLbl="alignNode1" presStyleIdx="1" presStyleCnt="4">
        <dgm:presLayoutVars>
          <dgm:chMax val="0"/>
          <dgm:chPref val="0"/>
          <dgm:bulletEnabled val="1"/>
        </dgm:presLayoutVars>
      </dgm:prSet>
      <dgm:spPr/>
    </dgm:pt>
    <dgm:pt modelId="{AF223032-BB10-4FAB-AC48-18569B6AF734}" type="pres">
      <dgm:prSet presAssocID="{3BF374F4-EA35-4706-8EC4-0F274188D1FB}" presName="desTx" presStyleLbl="alignAccFollowNode1" presStyleIdx="1" presStyleCnt="4">
        <dgm:presLayoutVars>
          <dgm:bulletEnabled val="1"/>
        </dgm:presLayoutVars>
      </dgm:prSet>
      <dgm:spPr/>
    </dgm:pt>
    <dgm:pt modelId="{FA31C59C-46CD-42C7-AE1E-D21938B03762}" type="pres">
      <dgm:prSet presAssocID="{166F3CC5-82E3-4C07-9BC6-04BC5DCA08B8}" presName="space" presStyleCnt="0"/>
      <dgm:spPr/>
    </dgm:pt>
    <dgm:pt modelId="{4CCD6431-431C-4075-A1E7-79762E7FDCD1}" type="pres">
      <dgm:prSet presAssocID="{2C7E3746-F640-4B58-A4F5-513DB0C49624}" presName="composite" presStyleCnt="0"/>
      <dgm:spPr/>
    </dgm:pt>
    <dgm:pt modelId="{E898B146-D31D-49CB-B83F-C1C4ED931583}" type="pres">
      <dgm:prSet presAssocID="{2C7E3746-F640-4B58-A4F5-513DB0C49624}" presName="parTx" presStyleLbl="alignNode1" presStyleIdx="2" presStyleCnt="4">
        <dgm:presLayoutVars>
          <dgm:chMax val="0"/>
          <dgm:chPref val="0"/>
          <dgm:bulletEnabled val="1"/>
        </dgm:presLayoutVars>
      </dgm:prSet>
      <dgm:spPr/>
    </dgm:pt>
    <dgm:pt modelId="{9AFF9520-7692-4C40-9762-986669DFB7D3}" type="pres">
      <dgm:prSet presAssocID="{2C7E3746-F640-4B58-A4F5-513DB0C49624}" presName="desTx" presStyleLbl="alignAccFollowNode1" presStyleIdx="2" presStyleCnt="4">
        <dgm:presLayoutVars>
          <dgm:bulletEnabled val="1"/>
        </dgm:presLayoutVars>
      </dgm:prSet>
      <dgm:spPr/>
    </dgm:pt>
    <dgm:pt modelId="{BC0B08BF-E568-4D22-8256-0667429DAE3E}" type="pres">
      <dgm:prSet presAssocID="{A4CF3032-91A7-4AC1-8B47-515DEE3B98BB}" presName="space" presStyleCnt="0"/>
      <dgm:spPr/>
    </dgm:pt>
    <dgm:pt modelId="{73AC9CE9-FA6F-4F93-8999-0C8B952AB838}" type="pres">
      <dgm:prSet presAssocID="{9E99C980-0E19-41C0-BCB4-54874960D715}" presName="composite" presStyleCnt="0"/>
      <dgm:spPr/>
    </dgm:pt>
    <dgm:pt modelId="{7BD69AD7-57DB-48D2-9C0F-6317C453EC22}" type="pres">
      <dgm:prSet presAssocID="{9E99C980-0E19-41C0-BCB4-54874960D715}" presName="parTx" presStyleLbl="alignNode1" presStyleIdx="3" presStyleCnt="4">
        <dgm:presLayoutVars>
          <dgm:chMax val="0"/>
          <dgm:chPref val="0"/>
          <dgm:bulletEnabled val="1"/>
        </dgm:presLayoutVars>
      </dgm:prSet>
      <dgm:spPr/>
    </dgm:pt>
    <dgm:pt modelId="{F6BE9202-A807-4188-ADF6-7A9FE325041E}" type="pres">
      <dgm:prSet presAssocID="{9E99C980-0E19-41C0-BCB4-54874960D715}" presName="desTx" presStyleLbl="alignAccFollowNode1" presStyleIdx="3" presStyleCnt="4">
        <dgm:presLayoutVars>
          <dgm:bulletEnabled val="1"/>
        </dgm:presLayoutVars>
      </dgm:prSet>
      <dgm:spPr/>
    </dgm:pt>
  </dgm:ptLst>
  <dgm:cxnLst>
    <dgm:cxn modelId="{F8B8F710-9F00-4006-9AAA-052DEC73F4F2}" srcId="{2C7E3746-F640-4B58-A4F5-513DB0C49624}" destId="{046E767A-A20D-48B3-ACEC-CF81FE48457B}" srcOrd="2" destOrd="0" parTransId="{104097D9-5F9D-46AC-87C2-C0446D3C8E69}" sibTransId="{D6AECCF7-7F49-4AFD-B50B-041AC5EFAD74}"/>
    <dgm:cxn modelId="{AD24A31B-07D5-47D3-A613-07AA9725FE23}" type="presOf" srcId="{6EE2CF99-4B3B-452B-8F1C-2D3C391F8EE6}" destId="{98AA1E54-F0F9-45AD-9817-87419E6264FB}" srcOrd="0" destOrd="2" presId="urn:microsoft.com/office/officeart/2005/8/layout/hList1"/>
    <dgm:cxn modelId="{442F4024-3EA6-4232-8F14-7820DE238C8B}" type="presOf" srcId="{046E767A-A20D-48B3-ACEC-CF81FE48457B}" destId="{9AFF9520-7692-4C40-9762-986669DFB7D3}" srcOrd="0" destOrd="2" presId="urn:microsoft.com/office/officeart/2005/8/layout/hList1"/>
    <dgm:cxn modelId="{A9AC3436-9723-4B42-89F3-ADCE40B0D5A8}" srcId="{9E99C980-0E19-41C0-BCB4-54874960D715}" destId="{B567BED5-2FB8-4162-B10D-CA4E3A9185EC}" srcOrd="1" destOrd="0" parTransId="{9C28D0DC-E690-4F86-9EE3-298AF11AE1F6}" sibTransId="{10338FCE-1F64-43FA-B91E-A56FA8449DFA}"/>
    <dgm:cxn modelId="{C5D20637-4EED-4E91-9A26-38C551F45194}" type="presOf" srcId="{A05C1771-23EF-47A9-B5A6-85873B7015C1}" destId="{444FAE32-E6D2-4755-A173-1397B2813BFD}" srcOrd="0" destOrd="0" presId="urn:microsoft.com/office/officeart/2005/8/layout/hList1"/>
    <dgm:cxn modelId="{7F5C2D64-FF82-4B33-B68E-353CAC8DCDB8}" srcId="{2C7E3746-F640-4B58-A4F5-513DB0C49624}" destId="{4A2C3F56-434E-47D2-A58B-62E62FCDCB5B}" srcOrd="0" destOrd="0" parTransId="{2B633A56-B648-48E0-8FB1-E2CCF411BEC7}" sibTransId="{C7B56C24-DDC1-4D61-8660-D7BB4B821024}"/>
    <dgm:cxn modelId="{7E3B1048-4DEA-47CA-8874-E6AB1095178B}" type="presOf" srcId="{19022E3E-AB96-489C-997D-0F33411F4E12}" destId="{9AFF9520-7692-4C40-9762-986669DFB7D3}" srcOrd="0" destOrd="4" presId="urn:microsoft.com/office/officeart/2005/8/layout/hList1"/>
    <dgm:cxn modelId="{DD3E3078-39E7-49F7-BB6B-BEBD1FF85F92}" srcId="{3BF374F4-EA35-4706-8EC4-0F274188D1FB}" destId="{7DCB5484-4650-49E6-93AC-918C5C145C6A}" srcOrd="1" destOrd="0" parTransId="{E67E7BFC-9163-4BC6-9F52-F3B92571E1F3}" sibTransId="{8E387259-BAB2-4C26-AACD-28358FDA8E9B}"/>
    <dgm:cxn modelId="{7ADB0B79-EB76-4AEB-8394-80D0799F3C79}" type="presOf" srcId="{A705C4BA-E120-477A-9268-0987995CDAAB}" destId="{AF223032-BB10-4FAB-AC48-18569B6AF734}" srcOrd="0" destOrd="0" presId="urn:microsoft.com/office/officeart/2005/8/layout/hList1"/>
    <dgm:cxn modelId="{2E39FA5A-C670-4DEE-AD83-7A4F6A793E29}" type="presOf" srcId="{8BBAB520-26BF-4DB4-B921-6CF2053782F0}" destId="{0FADCBDB-093E-4E15-9652-F1BB5A89A54C}" srcOrd="0" destOrd="0" presId="urn:microsoft.com/office/officeart/2005/8/layout/hList1"/>
    <dgm:cxn modelId="{4ABA0A87-8AAF-46D6-81F4-2F5FEBEF0650}" type="presOf" srcId="{7DCB5484-4650-49E6-93AC-918C5C145C6A}" destId="{AF223032-BB10-4FAB-AC48-18569B6AF734}" srcOrd="0" destOrd="1" presId="urn:microsoft.com/office/officeart/2005/8/layout/hList1"/>
    <dgm:cxn modelId="{44362B87-64C7-46E2-959B-B2F240AB2DC5}" srcId="{3BF374F4-EA35-4706-8EC4-0F274188D1FB}" destId="{A705C4BA-E120-477A-9268-0987995CDAAB}" srcOrd="0" destOrd="0" parTransId="{8BC2896A-BADB-4148-B931-DC065099A922}" sibTransId="{D4D6D64B-187F-4DF9-85AD-043B9475A460}"/>
    <dgm:cxn modelId="{5DC28890-FBEE-4F67-A2B2-B08ED2C7D772}" srcId="{2C7E3746-F640-4B58-A4F5-513DB0C49624}" destId="{03F55237-FD70-468A-A1E8-38BAB3AC1593}" srcOrd="1" destOrd="0" parTransId="{58A87397-8ABA-426C-B143-DE508148EB54}" sibTransId="{2FB1EE60-A670-41B6-A1EB-C2B27CD0DC68}"/>
    <dgm:cxn modelId="{B9A13D97-0D9A-4DE9-A9CA-6BE82C432814}" type="presOf" srcId="{E3070EEA-6AF3-453C-BB43-CDE5C45F4049}" destId="{98AA1E54-F0F9-45AD-9817-87419E6264FB}" srcOrd="0" destOrd="1" presId="urn:microsoft.com/office/officeart/2005/8/layout/hList1"/>
    <dgm:cxn modelId="{B53233A3-3942-492D-8E75-D58E626A0E46}" srcId="{2C7E3746-F640-4B58-A4F5-513DB0C49624}" destId="{19022E3E-AB96-489C-997D-0F33411F4E12}" srcOrd="4" destOrd="0" parTransId="{DB9628FD-69B4-4397-ADF2-D21F46D1EA90}" sibTransId="{97752B0D-4EE8-4AC6-BF02-8E6BA0A7D264}"/>
    <dgm:cxn modelId="{63DCB3A3-A65F-4F2C-A9D4-451B213D016D}" srcId="{A05C1771-23EF-47A9-B5A6-85873B7015C1}" destId="{6EE2CF99-4B3B-452B-8F1C-2D3C391F8EE6}" srcOrd="2" destOrd="0" parTransId="{83FC3E7A-D34F-416A-B351-A4ABD3A9801E}" sibTransId="{A0490C2C-2FFD-48DD-BDE3-BB43C28F83EB}"/>
    <dgm:cxn modelId="{DC2B48A4-5ED1-4C34-8A59-F7D5D05E1733}" srcId="{8BBAB520-26BF-4DB4-B921-6CF2053782F0}" destId="{2C7E3746-F640-4B58-A4F5-513DB0C49624}" srcOrd="2" destOrd="0" parTransId="{AFB3CAE1-21D2-4708-807C-050B192B960A}" sibTransId="{A4CF3032-91A7-4AC1-8B47-515DEE3B98BB}"/>
    <dgm:cxn modelId="{C73150BC-2D8C-48F1-A1BC-950490F20708}" srcId="{A05C1771-23EF-47A9-B5A6-85873B7015C1}" destId="{21E99412-140C-4DAF-A0B8-5D575B6C0534}" srcOrd="0" destOrd="0" parTransId="{6E868EFB-2319-4FCF-8892-40557CF9CE8C}" sibTransId="{25830839-7605-425F-ACEF-1B863E4BE43B}"/>
    <dgm:cxn modelId="{D9100DBE-91DA-473B-9ADB-3C5D2595424F}" type="presOf" srcId="{E9B4414E-781A-40BE-80BA-C69EF46A9108}" destId="{F6BE9202-A807-4188-ADF6-7A9FE325041E}" srcOrd="0" destOrd="0" presId="urn:microsoft.com/office/officeart/2005/8/layout/hList1"/>
    <dgm:cxn modelId="{6697A0C1-F3E5-4821-B9AC-154A4782060A}" type="presOf" srcId="{2C7E3746-F640-4B58-A4F5-513DB0C49624}" destId="{E898B146-D31D-49CB-B83F-C1C4ED931583}" srcOrd="0" destOrd="0" presId="urn:microsoft.com/office/officeart/2005/8/layout/hList1"/>
    <dgm:cxn modelId="{41A2B4C3-5841-4D38-8C47-224F52D6A372}" type="presOf" srcId="{9E99C980-0E19-41C0-BCB4-54874960D715}" destId="{7BD69AD7-57DB-48D2-9C0F-6317C453EC22}" srcOrd="0" destOrd="0" presId="urn:microsoft.com/office/officeart/2005/8/layout/hList1"/>
    <dgm:cxn modelId="{2F5A39C4-37E8-44A0-90BE-21D062A65FE4}" srcId="{8BBAB520-26BF-4DB4-B921-6CF2053782F0}" destId="{9E99C980-0E19-41C0-BCB4-54874960D715}" srcOrd="3" destOrd="0" parTransId="{A7AA422F-D1AC-4E52-B13A-1F9096799AD6}" sibTransId="{430F157D-9E24-4A7D-AD9D-F765B0CC87B0}"/>
    <dgm:cxn modelId="{AF932ACA-5A0B-402E-B384-FB4D744AD656}" type="presOf" srcId="{03F55237-FD70-468A-A1E8-38BAB3AC1593}" destId="{9AFF9520-7692-4C40-9762-986669DFB7D3}" srcOrd="0" destOrd="1" presId="urn:microsoft.com/office/officeart/2005/8/layout/hList1"/>
    <dgm:cxn modelId="{69B53FD1-4B78-43D1-8C7F-6AEAB8F64E18}" srcId="{9E99C980-0E19-41C0-BCB4-54874960D715}" destId="{E9B4414E-781A-40BE-80BA-C69EF46A9108}" srcOrd="0" destOrd="0" parTransId="{83B9951E-5061-4146-9C8F-926A00E7E01A}" sibTransId="{D7CEB00C-E297-43FE-BCEE-F372263BAF6E}"/>
    <dgm:cxn modelId="{92EEA0D1-3B9A-45DD-8ACF-CF5765499F55}" type="presOf" srcId="{42AF4C42-245D-466C-94D4-052F286FA30F}" destId="{9AFF9520-7692-4C40-9762-986669DFB7D3}" srcOrd="0" destOrd="3" presId="urn:microsoft.com/office/officeart/2005/8/layout/hList1"/>
    <dgm:cxn modelId="{F674BDD5-E0A5-492E-A9BB-5ED827F87C7C}" type="presOf" srcId="{4A2C3F56-434E-47D2-A58B-62E62FCDCB5B}" destId="{9AFF9520-7692-4C40-9762-986669DFB7D3}" srcOrd="0" destOrd="0" presId="urn:microsoft.com/office/officeart/2005/8/layout/hList1"/>
    <dgm:cxn modelId="{989622D7-410A-45EE-96A5-1743B53280E0}" type="presOf" srcId="{B567BED5-2FB8-4162-B10D-CA4E3A9185EC}" destId="{F6BE9202-A807-4188-ADF6-7A9FE325041E}" srcOrd="0" destOrd="1" presId="urn:microsoft.com/office/officeart/2005/8/layout/hList1"/>
    <dgm:cxn modelId="{350722D9-277C-4AB7-B5CA-386C35816015}" srcId="{8BBAB520-26BF-4DB4-B921-6CF2053782F0}" destId="{A05C1771-23EF-47A9-B5A6-85873B7015C1}" srcOrd="0" destOrd="0" parTransId="{83916A51-38CD-4717-B036-13C72F9D67A4}" sibTransId="{D14416E3-5ED8-4B9D-AE52-E2B138D747E4}"/>
    <dgm:cxn modelId="{908253DC-ACB5-4CC6-B5A9-50E2D99D1212}" type="presOf" srcId="{3BF374F4-EA35-4706-8EC4-0F274188D1FB}" destId="{5F4C9092-94E0-462D-BF64-045C547AA448}" srcOrd="0" destOrd="0" presId="urn:microsoft.com/office/officeart/2005/8/layout/hList1"/>
    <dgm:cxn modelId="{4BCF24EA-E0FB-4553-8D82-D23C1C0C706D}" srcId="{A05C1771-23EF-47A9-B5A6-85873B7015C1}" destId="{E3070EEA-6AF3-453C-BB43-CDE5C45F4049}" srcOrd="1" destOrd="0" parTransId="{160AE91C-C040-4AF9-94C1-F704943B4543}" sibTransId="{8D5456AB-DE33-4A0D-97F5-BFDE121023EF}"/>
    <dgm:cxn modelId="{419196EF-19CE-452C-900E-F6A939FE3F1F}" srcId="{8BBAB520-26BF-4DB4-B921-6CF2053782F0}" destId="{3BF374F4-EA35-4706-8EC4-0F274188D1FB}" srcOrd="1" destOrd="0" parTransId="{B6C670A9-27DB-4DEC-8109-413F59ADA533}" sibTransId="{166F3CC5-82E3-4C07-9BC6-04BC5DCA08B8}"/>
    <dgm:cxn modelId="{2106A2F4-F166-47DA-8C1C-285CE566E152}" srcId="{2C7E3746-F640-4B58-A4F5-513DB0C49624}" destId="{42AF4C42-245D-466C-94D4-052F286FA30F}" srcOrd="3" destOrd="0" parTransId="{1EF052DD-9DE7-49F7-80FB-4930A6B364CB}" sibTransId="{3D18272E-B48D-427C-8D12-8DCB7CEB2955}"/>
    <dgm:cxn modelId="{765B10F9-6529-40F8-B00F-17EAC6432F74}" type="presOf" srcId="{21E99412-140C-4DAF-A0B8-5D575B6C0534}" destId="{98AA1E54-F0F9-45AD-9817-87419E6264FB}" srcOrd="0" destOrd="0" presId="urn:microsoft.com/office/officeart/2005/8/layout/hList1"/>
    <dgm:cxn modelId="{E1F0D636-E7AE-458A-8673-10C2989D2F5C}" type="presParOf" srcId="{0FADCBDB-093E-4E15-9652-F1BB5A89A54C}" destId="{5D85879B-2F25-4399-97AB-07DB31F1B40E}" srcOrd="0" destOrd="0" presId="urn:microsoft.com/office/officeart/2005/8/layout/hList1"/>
    <dgm:cxn modelId="{778ED890-BE69-4433-BE71-B8869E9192EF}" type="presParOf" srcId="{5D85879B-2F25-4399-97AB-07DB31F1B40E}" destId="{444FAE32-E6D2-4755-A173-1397B2813BFD}" srcOrd="0" destOrd="0" presId="urn:microsoft.com/office/officeart/2005/8/layout/hList1"/>
    <dgm:cxn modelId="{06F3EC87-AB58-4C07-A4E4-9A6E173CAFED}" type="presParOf" srcId="{5D85879B-2F25-4399-97AB-07DB31F1B40E}" destId="{98AA1E54-F0F9-45AD-9817-87419E6264FB}" srcOrd="1" destOrd="0" presId="urn:microsoft.com/office/officeart/2005/8/layout/hList1"/>
    <dgm:cxn modelId="{7B612BFC-EDA8-4F07-A252-9F0E2E34424B}" type="presParOf" srcId="{0FADCBDB-093E-4E15-9652-F1BB5A89A54C}" destId="{CC7457F2-ED2A-428D-91E2-9A32A60D0A41}" srcOrd="1" destOrd="0" presId="urn:microsoft.com/office/officeart/2005/8/layout/hList1"/>
    <dgm:cxn modelId="{F9358FE9-6C71-4607-85CC-5D0F7201D124}" type="presParOf" srcId="{0FADCBDB-093E-4E15-9652-F1BB5A89A54C}" destId="{C8BC1B5D-5DCF-49DA-8C9D-C13A9B007F26}" srcOrd="2" destOrd="0" presId="urn:microsoft.com/office/officeart/2005/8/layout/hList1"/>
    <dgm:cxn modelId="{625635FE-FB64-4C84-9949-FBF29069F9C7}" type="presParOf" srcId="{C8BC1B5D-5DCF-49DA-8C9D-C13A9B007F26}" destId="{5F4C9092-94E0-462D-BF64-045C547AA448}" srcOrd="0" destOrd="0" presId="urn:microsoft.com/office/officeart/2005/8/layout/hList1"/>
    <dgm:cxn modelId="{1AF5807D-CF62-45CF-8019-DA4620693516}" type="presParOf" srcId="{C8BC1B5D-5DCF-49DA-8C9D-C13A9B007F26}" destId="{AF223032-BB10-4FAB-AC48-18569B6AF734}" srcOrd="1" destOrd="0" presId="urn:microsoft.com/office/officeart/2005/8/layout/hList1"/>
    <dgm:cxn modelId="{C9F5C973-648F-428C-A374-9EBA9F1FD75C}" type="presParOf" srcId="{0FADCBDB-093E-4E15-9652-F1BB5A89A54C}" destId="{FA31C59C-46CD-42C7-AE1E-D21938B03762}" srcOrd="3" destOrd="0" presId="urn:microsoft.com/office/officeart/2005/8/layout/hList1"/>
    <dgm:cxn modelId="{422F97F6-1E1B-4225-8FE3-C2B4C0063B92}" type="presParOf" srcId="{0FADCBDB-093E-4E15-9652-F1BB5A89A54C}" destId="{4CCD6431-431C-4075-A1E7-79762E7FDCD1}" srcOrd="4" destOrd="0" presId="urn:microsoft.com/office/officeart/2005/8/layout/hList1"/>
    <dgm:cxn modelId="{92CCE059-D7A9-42A5-B0D8-1D8486920E70}" type="presParOf" srcId="{4CCD6431-431C-4075-A1E7-79762E7FDCD1}" destId="{E898B146-D31D-49CB-B83F-C1C4ED931583}" srcOrd="0" destOrd="0" presId="urn:microsoft.com/office/officeart/2005/8/layout/hList1"/>
    <dgm:cxn modelId="{15978D82-28E8-4E17-9142-D66F356068B9}" type="presParOf" srcId="{4CCD6431-431C-4075-A1E7-79762E7FDCD1}" destId="{9AFF9520-7692-4C40-9762-986669DFB7D3}" srcOrd="1" destOrd="0" presId="urn:microsoft.com/office/officeart/2005/8/layout/hList1"/>
    <dgm:cxn modelId="{DC4D44AF-D12F-4B23-A3EF-0CC62E892CFB}" type="presParOf" srcId="{0FADCBDB-093E-4E15-9652-F1BB5A89A54C}" destId="{BC0B08BF-E568-4D22-8256-0667429DAE3E}" srcOrd="5" destOrd="0" presId="urn:microsoft.com/office/officeart/2005/8/layout/hList1"/>
    <dgm:cxn modelId="{6FA97621-CDE9-44D6-95A8-E672AB55D1BA}" type="presParOf" srcId="{0FADCBDB-093E-4E15-9652-F1BB5A89A54C}" destId="{73AC9CE9-FA6F-4F93-8999-0C8B952AB838}" srcOrd="6" destOrd="0" presId="urn:microsoft.com/office/officeart/2005/8/layout/hList1"/>
    <dgm:cxn modelId="{DD745D77-CF32-49FF-B4B3-3AF4F422E671}" type="presParOf" srcId="{73AC9CE9-FA6F-4F93-8999-0C8B952AB838}" destId="{7BD69AD7-57DB-48D2-9C0F-6317C453EC22}" srcOrd="0" destOrd="0" presId="urn:microsoft.com/office/officeart/2005/8/layout/hList1"/>
    <dgm:cxn modelId="{0239D252-E49D-4CAC-A3C6-B3CF59DF8F34}" type="presParOf" srcId="{73AC9CE9-FA6F-4F93-8999-0C8B952AB838}" destId="{F6BE9202-A807-4188-ADF6-7A9FE325041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0728F-2C81-4CA2-9883-812064235C97}"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83656CC6-EA97-4F90-88D5-156E4BAB6DF7}">
      <dgm:prSet/>
      <dgm:spPr/>
      <dgm:t>
        <a:bodyPr/>
        <a:lstStyle/>
        <a:p>
          <a:r>
            <a:rPr lang="en-US"/>
            <a:t>Documenting Your Build Process Using Code Is Better Than Configuring Through a Web Site</a:t>
          </a:r>
        </a:p>
      </dgm:t>
    </dgm:pt>
    <dgm:pt modelId="{788D7DEB-4463-4CE7-9B31-D6955201CC82}" type="parTrans" cxnId="{160BEC7B-2512-4AC7-B0F5-11CA54EAC28D}">
      <dgm:prSet/>
      <dgm:spPr/>
      <dgm:t>
        <a:bodyPr/>
        <a:lstStyle/>
        <a:p>
          <a:endParaRPr lang="en-US"/>
        </a:p>
      </dgm:t>
    </dgm:pt>
    <dgm:pt modelId="{1DFAF28C-95CC-451F-8C35-E9EFC468D9B2}" type="sibTrans" cxnId="{160BEC7B-2512-4AC7-B0F5-11CA54EAC28D}">
      <dgm:prSet/>
      <dgm:spPr/>
      <dgm:t>
        <a:bodyPr/>
        <a:lstStyle/>
        <a:p>
          <a:endParaRPr lang="en-US"/>
        </a:p>
      </dgm:t>
    </dgm:pt>
    <dgm:pt modelId="{11FCC6BB-AB77-41AB-B884-50577FC5230E}">
      <dgm:prSet/>
      <dgm:spPr/>
      <dgm:t>
        <a:bodyPr/>
        <a:lstStyle/>
        <a:p>
          <a:r>
            <a:rPr lang="en-US"/>
            <a:t>Build Process Can Be Versioned Along With Your Code</a:t>
          </a:r>
        </a:p>
      </dgm:t>
    </dgm:pt>
    <dgm:pt modelId="{8A9336B1-BAC1-43DF-B453-B12021A80100}" type="parTrans" cxnId="{D0555315-B3D1-4A42-9354-A663D4FC816D}">
      <dgm:prSet/>
      <dgm:spPr/>
      <dgm:t>
        <a:bodyPr/>
        <a:lstStyle/>
        <a:p>
          <a:endParaRPr lang="en-US"/>
        </a:p>
      </dgm:t>
    </dgm:pt>
    <dgm:pt modelId="{4C5EA4CF-9B1F-4A8A-8986-C36D307547C7}" type="sibTrans" cxnId="{D0555315-B3D1-4A42-9354-A663D4FC816D}">
      <dgm:prSet/>
      <dgm:spPr/>
      <dgm:t>
        <a:bodyPr/>
        <a:lstStyle/>
        <a:p>
          <a:endParaRPr lang="en-US"/>
        </a:p>
      </dgm:t>
    </dgm:pt>
    <dgm:pt modelId="{523F6DEB-978B-4982-BE81-73BC1D24DBBD}">
      <dgm:prSet/>
      <dgm:spPr/>
      <dgm:t>
        <a:bodyPr/>
        <a:lstStyle/>
        <a:p>
          <a:r>
            <a:rPr lang="en-US"/>
            <a:t>You Don’t Have to Manage Access Rights to Multiple Services – Just Allow Pull Requests on YAML files</a:t>
          </a:r>
        </a:p>
      </dgm:t>
    </dgm:pt>
    <dgm:pt modelId="{0F45AA6E-B8A2-4C18-BE12-03D4D625FEC1}" type="parTrans" cxnId="{EDB92D54-F9EA-480B-B81C-1F305F9AFB11}">
      <dgm:prSet/>
      <dgm:spPr/>
      <dgm:t>
        <a:bodyPr/>
        <a:lstStyle/>
        <a:p>
          <a:endParaRPr lang="en-US"/>
        </a:p>
      </dgm:t>
    </dgm:pt>
    <dgm:pt modelId="{6BB699C3-DD67-4D94-BF7C-81073D69666A}" type="sibTrans" cxnId="{EDB92D54-F9EA-480B-B81C-1F305F9AFB11}">
      <dgm:prSet/>
      <dgm:spPr/>
      <dgm:t>
        <a:bodyPr/>
        <a:lstStyle/>
        <a:p>
          <a:endParaRPr lang="en-US"/>
        </a:p>
      </dgm:t>
    </dgm:pt>
    <dgm:pt modelId="{75A78EDE-000C-402D-9693-72B759233F62}">
      <dgm:prSet/>
      <dgm:spPr/>
      <dgm:t>
        <a:bodyPr/>
        <a:lstStyle/>
        <a:p>
          <a:r>
            <a:rPr lang="en-US"/>
            <a:t>Different Integrations Are Inspectable</a:t>
          </a:r>
        </a:p>
      </dgm:t>
    </dgm:pt>
    <dgm:pt modelId="{F1D3D2A8-C238-46CA-A7CB-B54B06164A5D}" type="parTrans" cxnId="{EBCA13BE-0B30-4A81-B564-9170D9212F8B}">
      <dgm:prSet/>
      <dgm:spPr/>
      <dgm:t>
        <a:bodyPr/>
        <a:lstStyle/>
        <a:p>
          <a:endParaRPr lang="en-US"/>
        </a:p>
      </dgm:t>
    </dgm:pt>
    <dgm:pt modelId="{9179DCBF-AD27-4B39-9FF2-678056871A03}" type="sibTrans" cxnId="{EBCA13BE-0B30-4A81-B564-9170D9212F8B}">
      <dgm:prSet/>
      <dgm:spPr/>
      <dgm:t>
        <a:bodyPr/>
        <a:lstStyle/>
        <a:p>
          <a:endParaRPr lang="en-US"/>
        </a:p>
      </dgm:t>
    </dgm:pt>
    <dgm:pt modelId="{8872CEE4-14D7-4E93-BAD8-B602FE2F58FB}">
      <dgm:prSet/>
      <dgm:spPr/>
      <dgm:t>
        <a:bodyPr/>
        <a:lstStyle/>
        <a:p>
          <a:r>
            <a:rPr lang="en-US"/>
            <a:t>The Positives of File Based Configuration Outweigh The Negatives of YAML</a:t>
          </a:r>
        </a:p>
      </dgm:t>
    </dgm:pt>
    <dgm:pt modelId="{2B2101C4-348C-4FF6-9682-D4D0D4125CEF}" type="parTrans" cxnId="{1FE30AD0-BBDE-4209-B969-8BD1741D09FF}">
      <dgm:prSet/>
      <dgm:spPr/>
      <dgm:t>
        <a:bodyPr/>
        <a:lstStyle/>
        <a:p>
          <a:endParaRPr lang="en-US"/>
        </a:p>
      </dgm:t>
    </dgm:pt>
    <dgm:pt modelId="{C46D834D-0B8B-40E5-BD96-9E1A7483867F}" type="sibTrans" cxnId="{1FE30AD0-BBDE-4209-B969-8BD1741D09FF}">
      <dgm:prSet/>
      <dgm:spPr/>
      <dgm:t>
        <a:bodyPr/>
        <a:lstStyle/>
        <a:p>
          <a:endParaRPr lang="en-US"/>
        </a:p>
      </dgm:t>
    </dgm:pt>
    <dgm:pt modelId="{46012F43-12BD-49B3-9AC5-518C46D1267B}">
      <dgm:prSet/>
      <dgm:spPr/>
      <dgm:t>
        <a:bodyPr/>
        <a:lstStyle/>
        <a:p>
          <a:r>
            <a:rPr lang="en-US" dirty="0"/>
            <a:t>I Just Wish Everyone Had Settled on a Different Standard</a:t>
          </a:r>
        </a:p>
      </dgm:t>
    </dgm:pt>
    <dgm:pt modelId="{3930E7DB-C01A-4B45-A843-A3B350F0AF28}" type="parTrans" cxnId="{87D1F539-DC9D-4F8D-AA97-8DF8FF529D10}">
      <dgm:prSet/>
      <dgm:spPr/>
      <dgm:t>
        <a:bodyPr/>
        <a:lstStyle/>
        <a:p>
          <a:endParaRPr lang="en-US"/>
        </a:p>
      </dgm:t>
    </dgm:pt>
    <dgm:pt modelId="{CCF40D2A-D694-4A3A-B9A0-07D614B05D6F}" type="sibTrans" cxnId="{87D1F539-DC9D-4F8D-AA97-8DF8FF529D10}">
      <dgm:prSet/>
      <dgm:spPr/>
      <dgm:t>
        <a:bodyPr/>
        <a:lstStyle/>
        <a:p>
          <a:endParaRPr lang="en-US"/>
        </a:p>
      </dgm:t>
    </dgm:pt>
    <dgm:pt modelId="{000845BC-DC51-40F4-9EB9-246EE3BFF3AD}">
      <dgm:prSet/>
      <dgm:spPr/>
      <dgm:t>
        <a:bodyPr/>
        <a:lstStyle/>
        <a:p>
          <a:r>
            <a:rPr lang="en-US" dirty="0"/>
            <a:t>JSON</a:t>
          </a:r>
        </a:p>
      </dgm:t>
    </dgm:pt>
    <dgm:pt modelId="{09B06AC5-FD81-4810-96D8-C23F7C17FA48}" type="parTrans" cxnId="{B6C96E26-E25D-4F10-8622-FF5F0EB5C716}">
      <dgm:prSet/>
      <dgm:spPr/>
    </dgm:pt>
    <dgm:pt modelId="{E7F37017-AC9C-4BA5-828E-3E985540863E}" type="sibTrans" cxnId="{B6C96E26-E25D-4F10-8622-FF5F0EB5C716}">
      <dgm:prSet/>
      <dgm:spPr/>
    </dgm:pt>
    <dgm:pt modelId="{A829D8E8-F451-4636-8198-2F7332D29BDF}">
      <dgm:prSet/>
      <dgm:spPr/>
      <dgm:t>
        <a:bodyPr/>
        <a:lstStyle/>
        <a:p>
          <a:r>
            <a:rPr lang="en-US" dirty="0"/>
            <a:t>TOML – Which seems like INI files with slightly more structure</a:t>
          </a:r>
        </a:p>
      </dgm:t>
    </dgm:pt>
    <dgm:pt modelId="{E53483CC-4C14-4560-9571-DAF5ADAC4A0E}" type="parTrans" cxnId="{7A898CEE-42CE-49C7-AB86-A8822F324F79}">
      <dgm:prSet/>
      <dgm:spPr/>
    </dgm:pt>
    <dgm:pt modelId="{A36D1194-0D69-4811-8612-009F3D639DF7}" type="sibTrans" cxnId="{7A898CEE-42CE-49C7-AB86-A8822F324F79}">
      <dgm:prSet/>
      <dgm:spPr/>
    </dgm:pt>
    <dgm:pt modelId="{E0B6BCC6-6137-4AC7-BBF0-693D095F23FC}" type="pres">
      <dgm:prSet presAssocID="{E200728F-2C81-4CA2-9883-812064235C97}" presName="Name0" presStyleCnt="0">
        <dgm:presLayoutVars>
          <dgm:dir/>
          <dgm:animLvl val="lvl"/>
          <dgm:resizeHandles val="exact"/>
        </dgm:presLayoutVars>
      </dgm:prSet>
      <dgm:spPr/>
    </dgm:pt>
    <dgm:pt modelId="{55328776-C67E-4042-B2D0-18F88CEAD5BF}" type="pres">
      <dgm:prSet presAssocID="{83656CC6-EA97-4F90-88D5-156E4BAB6DF7}" presName="composite" presStyleCnt="0"/>
      <dgm:spPr/>
    </dgm:pt>
    <dgm:pt modelId="{73C9B6DD-5C03-4F53-9F69-D02F78DD71AB}" type="pres">
      <dgm:prSet presAssocID="{83656CC6-EA97-4F90-88D5-156E4BAB6DF7}" presName="parTx" presStyleLbl="alignNode1" presStyleIdx="0" presStyleCnt="2">
        <dgm:presLayoutVars>
          <dgm:chMax val="0"/>
          <dgm:chPref val="0"/>
          <dgm:bulletEnabled val="1"/>
        </dgm:presLayoutVars>
      </dgm:prSet>
      <dgm:spPr/>
    </dgm:pt>
    <dgm:pt modelId="{70F7621C-EB8E-42D7-A214-138C66A2F873}" type="pres">
      <dgm:prSet presAssocID="{83656CC6-EA97-4F90-88D5-156E4BAB6DF7}" presName="desTx" presStyleLbl="alignAccFollowNode1" presStyleIdx="0" presStyleCnt="2">
        <dgm:presLayoutVars>
          <dgm:bulletEnabled val="1"/>
        </dgm:presLayoutVars>
      </dgm:prSet>
      <dgm:spPr/>
    </dgm:pt>
    <dgm:pt modelId="{9486C4EA-9424-48C9-87BA-A329E753B40D}" type="pres">
      <dgm:prSet presAssocID="{1DFAF28C-95CC-451F-8C35-E9EFC468D9B2}" presName="space" presStyleCnt="0"/>
      <dgm:spPr/>
    </dgm:pt>
    <dgm:pt modelId="{019374BE-4605-41E2-B373-A9EB0E7ACC27}" type="pres">
      <dgm:prSet presAssocID="{8872CEE4-14D7-4E93-BAD8-B602FE2F58FB}" presName="composite" presStyleCnt="0"/>
      <dgm:spPr/>
    </dgm:pt>
    <dgm:pt modelId="{99D06333-3F41-4845-AF07-ED4D465E2A48}" type="pres">
      <dgm:prSet presAssocID="{8872CEE4-14D7-4E93-BAD8-B602FE2F58FB}" presName="parTx" presStyleLbl="alignNode1" presStyleIdx="1" presStyleCnt="2">
        <dgm:presLayoutVars>
          <dgm:chMax val="0"/>
          <dgm:chPref val="0"/>
          <dgm:bulletEnabled val="1"/>
        </dgm:presLayoutVars>
      </dgm:prSet>
      <dgm:spPr/>
    </dgm:pt>
    <dgm:pt modelId="{58C753D6-2273-4CDB-BBEC-62DEBEE41551}" type="pres">
      <dgm:prSet presAssocID="{8872CEE4-14D7-4E93-BAD8-B602FE2F58FB}" presName="desTx" presStyleLbl="alignAccFollowNode1" presStyleIdx="1" presStyleCnt="2">
        <dgm:presLayoutVars>
          <dgm:bulletEnabled val="1"/>
        </dgm:presLayoutVars>
      </dgm:prSet>
      <dgm:spPr/>
    </dgm:pt>
  </dgm:ptLst>
  <dgm:cxnLst>
    <dgm:cxn modelId="{138B6010-50EB-4694-BF60-0A9CBA8014FF}" type="presOf" srcId="{46012F43-12BD-49B3-9AC5-518C46D1267B}" destId="{58C753D6-2273-4CDB-BBEC-62DEBEE41551}" srcOrd="0" destOrd="0" presId="urn:microsoft.com/office/officeart/2005/8/layout/hList1"/>
    <dgm:cxn modelId="{D0555315-B3D1-4A42-9354-A663D4FC816D}" srcId="{83656CC6-EA97-4F90-88D5-156E4BAB6DF7}" destId="{11FCC6BB-AB77-41AB-B884-50577FC5230E}" srcOrd="0" destOrd="0" parTransId="{8A9336B1-BAC1-43DF-B453-B12021A80100}" sibTransId="{4C5EA4CF-9B1F-4A8A-8986-C36D307547C7}"/>
    <dgm:cxn modelId="{B6C96E26-E25D-4F10-8622-FF5F0EB5C716}" srcId="{46012F43-12BD-49B3-9AC5-518C46D1267B}" destId="{000845BC-DC51-40F4-9EB9-246EE3BFF3AD}" srcOrd="0" destOrd="0" parTransId="{09B06AC5-FD81-4810-96D8-C23F7C17FA48}" sibTransId="{E7F37017-AC9C-4BA5-828E-3E985540863E}"/>
    <dgm:cxn modelId="{C9B28028-9B8E-44EF-9E6B-19E415E72CA8}" type="presOf" srcId="{A829D8E8-F451-4636-8198-2F7332D29BDF}" destId="{58C753D6-2273-4CDB-BBEC-62DEBEE41551}" srcOrd="0" destOrd="2" presId="urn:microsoft.com/office/officeart/2005/8/layout/hList1"/>
    <dgm:cxn modelId="{87D1F539-DC9D-4F8D-AA97-8DF8FF529D10}" srcId="{8872CEE4-14D7-4E93-BAD8-B602FE2F58FB}" destId="{46012F43-12BD-49B3-9AC5-518C46D1267B}" srcOrd="0" destOrd="0" parTransId="{3930E7DB-C01A-4B45-A843-A3B350F0AF28}" sibTransId="{CCF40D2A-D694-4A3A-B9A0-07D614B05D6F}"/>
    <dgm:cxn modelId="{533CF25D-E006-4BF1-8EE6-92DC99952D23}" type="presOf" srcId="{523F6DEB-978B-4982-BE81-73BC1D24DBBD}" destId="{70F7621C-EB8E-42D7-A214-138C66A2F873}" srcOrd="0" destOrd="1" presId="urn:microsoft.com/office/officeart/2005/8/layout/hList1"/>
    <dgm:cxn modelId="{BB800271-3C45-4E52-BC38-1C80EC3E7BF2}" type="presOf" srcId="{75A78EDE-000C-402D-9693-72B759233F62}" destId="{70F7621C-EB8E-42D7-A214-138C66A2F873}" srcOrd="0" destOrd="2" presId="urn:microsoft.com/office/officeart/2005/8/layout/hList1"/>
    <dgm:cxn modelId="{37381F51-3D1F-4A86-B000-BE631979F31D}" type="presOf" srcId="{11FCC6BB-AB77-41AB-B884-50577FC5230E}" destId="{70F7621C-EB8E-42D7-A214-138C66A2F873}" srcOrd="0" destOrd="0" presId="urn:microsoft.com/office/officeart/2005/8/layout/hList1"/>
    <dgm:cxn modelId="{EDB92D54-F9EA-480B-B81C-1F305F9AFB11}" srcId="{83656CC6-EA97-4F90-88D5-156E4BAB6DF7}" destId="{523F6DEB-978B-4982-BE81-73BC1D24DBBD}" srcOrd="1" destOrd="0" parTransId="{0F45AA6E-B8A2-4C18-BE12-03D4D625FEC1}" sibTransId="{6BB699C3-DD67-4D94-BF7C-81073D69666A}"/>
    <dgm:cxn modelId="{160BEC7B-2512-4AC7-B0F5-11CA54EAC28D}" srcId="{E200728F-2C81-4CA2-9883-812064235C97}" destId="{83656CC6-EA97-4F90-88D5-156E4BAB6DF7}" srcOrd="0" destOrd="0" parTransId="{788D7DEB-4463-4CE7-9B31-D6955201CC82}" sibTransId="{1DFAF28C-95CC-451F-8C35-E9EFC468D9B2}"/>
    <dgm:cxn modelId="{ECA41D9F-8787-45C0-A964-9CF466CCF55A}" type="presOf" srcId="{000845BC-DC51-40F4-9EB9-246EE3BFF3AD}" destId="{58C753D6-2273-4CDB-BBEC-62DEBEE41551}" srcOrd="0" destOrd="1" presId="urn:microsoft.com/office/officeart/2005/8/layout/hList1"/>
    <dgm:cxn modelId="{D52DC5A0-6644-40D4-A047-F6835697729F}" type="presOf" srcId="{E200728F-2C81-4CA2-9883-812064235C97}" destId="{E0B6BCC6-6137-4AC7-BBF0-693D095F23FC}" srcOrd="0" destOrd="0" presId="urn:microsoft.com/office/officeart/2005/8/layout/hList1"/>
    <dgm:cxn modelId="{EBCA13BE-0B30-4A81-B564-9170D9212F8B}" srcId="{83656CC6-EA97-4F90-88D5-156E4BAB6DF7}" destId="{75A78EDE-000C-402D-9693-72B759233F62}" srcOrd="2" destOrd="0" parTransId="{F1D3D2A8-C238-46CA-A7CB-B54B06164A5D}" sibTransId="{9179DCBF-AD27-4B39-9FF2-678056871A03}"/>
    <dgm:cxn modelId="{346C4DC1-5FDC-44A5-B14E-AAC1C12285DA}" type="presOf" srcId="{83656CC6-EA97-4F90-88D5-156E4BAB6DF7}" destId="{73C9B6DD-5C03-4F53-9F69-D02F78DD71AB}" srcOrd="0" destOrd="0" presId="urn:microsoft.com/office/officeart/2005/8/layout/hList1"/>
    <dgm:cxn modelId="{1FE30AD0-BBDE-4209-B969-8BD1741D09FF}" srcId="{E200728F-2C81-4CA2-9883-812064235C97}" destId="{8872CEE4-14D7-4E93-BAD8-B602FE2F58FB}" srcOrd="1" destOrd="0" parTransId="{2B2101C4-348C-4FF6-9682-D4D0D4125CEF}" sibTransId="{C46D834D-0B8B-40E5-BD96-9E1A7483867F}"/>
    <dgm:cxn modelId="{7A898CEE-42CE-49C7-AB86-A8822F324F79}" srcId="{46012F43-12BD-49B3-9AC5-518C46D1267B}" destId="{A829D8E8-F451-4636-8198-2F7332D29BDF}" srcOrd="1" destOrd="0" parTransId="{E53483CC-4C14-4560-9571-DAF5ADAC4A0E}" sibTransId="{A36D1194-0D69-4811-8612-009F3D639DF7}"/>
    <dgm:cxn modelId="{7BDD65F9-81A8-4E56-BBE2-01346C492476}" type="presOf" srcId="{8872CEE4-14D7-4E93-BAD8-B602FE2F58FB}" destId="{99D06333-3F41-4845-AF07-ED4D465E2A48}" srcOrd="0" destOrd="0" presId="urn:microsoft.com/office/officeart/2005/8/layout/hList1"/>
    <dgm:cxn modelId="{5FCA23C1-DA97-45E5-A5E1-534760FF3B86}" type="presParOf" srcId="{E0B6BCC6-6137-4AC7-BBF0-693D095F23FC}" destId="{55328776-C67E-4042-B2D0-18F88CEAD5BF}" srcOrd="0" destOrd="0" presId="urn:microsoft.com/office/officeart/2005/8/layout/hList1"/>
    <dgm:cxn modelId="{A7739DEB-8397-4BC1-B123-79C62F227D61}" type="presParOf" srcId="{55328776-C67E-4042-B2D0-18F88CEAD5BF}" destId="{73C9B6DD-5C03-4F53-9F69-D02F78DD71AB}" srcOrd="0" destOrd="0" presId="urn:microsoft.com/office/officeart/2005/8/layout/hList1"/>
    <dgm:cxn modelId="{A2A74E35-98E0-4206-8A85-7FB3ABAFE071}" type="presParOf" srcId="{55328776-C67E-4042-B2D0-18F88CEAD5BF}" destId="{70F7621C-EB8E-42D7-A214-138C66A2F873}" srcOrd="1" destOrd="0" presId="urn:microsoft.com/office/officeart/2005/8/layout/hList1"/>
    <dgm:cxn modelId="{81470A54-A0B5-4412-B7B2-6D913270DF44}" type="presParOf" srcId="{E0B6BCC6-6137-4AC7-BBF0-693D095F23FC}" destId="{9486C4EA-9424-48C9-87BA-A329E753B40D}" srcOrd="1" destOrd="0" presId="urn:microsoft.com/office/officeart/2005/8/layout/hList1"/>
    <dgm:cxn modelId="{0D3DB632-0BE2-468F-9F47-B26C5918E8B5}" type="presParOf" srcId="{E0B6BCC6-6137-4AC7-BBF0-693D095F23FC}" destId="{019374BE-4605-41E2-B373-A9EB0E7ACC27}" srcOrd="2" destOrd="0" presId="urn:microsoft.com/office/officeart/2005/8/layout/hList1"/>
    <dgm:cxn modelId="{1BB61CE1-7A3E-4197-B88B-CF5A2A4983C3}" type="presParOf" srcId="{019374BE-4605-41E2-B373-A9EB0E7ACC27}" destId="{99D06333-3F41-4845-AF07-ED4D465E2A48}" srcOrd="0" destOrd="0" presId="urn:microsoft.com/office/officeart/2005/8/layout/hList1"/>
    <dgm:cxn modelId="{104A0210-9632-4899-AD65-4EB615A1E802}" type="presParOf" srcId="{019374BE-4605-41E2-B373-A9EB0E7ACC27}" destId="{58C753D6-2273-4CDB-BBEC-62DEBEE415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736B0-9AB3-4BCD-AEAE-B41A472C26FE}">
      <dsp:nvSpPr>
        <dsp:cNvPr id="0" name=""/>
        <dsp:cNvSpPr/>
      </dsp:nvSpPr>
      <dsp:spPr>
        <a:xfrm>
          <a:off x="0" y="574"/>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BB825851-0D50-4FE8-AF9A-0BF7FAA715B4}">
      <dsp:nvSpPr>
        <dsp:cNvPr id="0" name=""/>
        <dsp:cNvSpPr/>
      </dsp:nvSpPr>
      <dsp:spPr>
        <a:xfrm>
          <a:off x="0" y="574"/>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Source Code Control</a:t>
          </a:r>
        </a:p>
      </dsp:txBody>
      <dsp:txXfrm>
        <a:off x="0" y="574"/>
        <a:ext cx="7012370" cy="523109"/>
      </dsp:txXfrm>
    </dsp:sp>
    <dsp:sp modelId="{C9AB419A-0D77-4397-87E4-95BAD2A34AB7}">
      <dsp:nvSpPr>
        <dsp:cNvPr id="0" name=""/>
        <dsp:cNvSpPr/>
      </dsp:nvSpPr>
      <dsp:spPr>
        <a:xfrm>
          <a:off x="0" y="523683"/>
          <a:ext cx="7012370" cy="0"/>
        </a:xfrm>
        <a:prstGeom prst="line">
          <a:avLst/>
        </a:prstGeom>
        <a:gradFill rotWithShape="0">
          <a:gsLst>
            <a:gs pos="0">
              <a:schemeClr val="accent5">
                <a:hueOff val="164839"/>
                <a:satOff val="-1176"/>
                <a:lumOff val="-2132"/>
                <a:alphaOff val="0"/>
                <a:tint val="98000"/>
                <a:lumMod val="110000"/>
              </a:schemeClr>
            </a:gs>
            <a:gs pos="84000">
              <a:schemeClr val="accent5">
                <a:hueOff val="164839"/>
                <a:satOff val="-1176"/>
                <a:lumOff val="-2132"/>
                <a:alphaOff val="0"/>
                <a:shade val="90000"/>
                <a:lumMod val="88000"/>
              </a:schemeClr>
            </a:gs>
          </a:gsLst>
          <a:lin ang="5400000" scaled="0"/>
        </a:gradFill>
        <a:ln w="12700" cap="rnd" cmpd="sng" algn="ctr">
          <a:solidFill>
            <a:schemeClr val="accent5">
              <a:hueOff val="164839"/>
              <a:satOff val="-1176"/>
              <a:lumOff val="-213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DCB8FA7-E51E-4803-828B-12CC6894D5FA}">
      <dsp:nvSpPr>
        <dsp:cNvPr id="0" name=""/>
        <dsp:cNvSpPr/>
      </dsp:nvSpPr>
      <dsp:spPr>
        <a:xfrm>
          <a:off x="0" y="523683"/>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Licensing</a:t>
          </a:r>
        </a:p>
      </dsp:txBody>
      <dsp:txXfrm>
        <a:off x="0" y="523683"/>
        <a:ext cx="7012370" cy="523109"/>
      </dsp:txXfrm>
    </dsp:sp>
    <dsp:sp modelId="{082E5103-41DD-40D6-A609-AA64261D85AA}">
      <dsp:nvSpPr>
        <dsp:cNvPr id="0" name=""/>
        <dsp:cNvSpPr/>
      </dsp:nvSpPr>
      <dsp:spPr>
        <a:xfrm>
          <a:off x="0" y="1046792"/>
          <a:ext cx="7012370" cy="0"/>
        </a:xfrm>
        <a:prstGeom prst="line">
          <a:avLst/>
        </a:prstGeom>
        <a:gradFill rotWithShape="0">
          <a:gsLst>
            <a:gs pos="0">
              <a:schemeClr val="accent5">
                <a:hueOff val="329677"/>
                <a:satOff val="-2351"/>
                <a:lumOff val="-4265"/>
                <a:alphaOff val="0"/>
                <a:tint val="98000"/>
                <a:lumMod val="110000"/>
              </a:schemeClr>
            </a:gs>
            <a:gs pos="84000">
              <a:schemeClr val="accent5">
                <a:hueOff val="329677"/>
                <a:satOff val="-2351"/>
                <a:lumOff val="-4265"/>
                <a:alphaOff val="0"/>
                <a:shade val="90000"/>
                <a:lumMod val="88000"/>
              </a:schemeClr>
            </a:gs>
          </a:gsLst>
          <a:lin ang="5400000" scaled="0"/>
        </a:gradFill>
        <a:ln w="12700" cap="rnd" cmpd="sng" algn="ctr">
          <a:solidFill>
            <a:schemeClr val="accent5">
              <a:hueOff val="329677"/>
              <a:satOff val="-2351"/>
              <a:lumOff val="-4265"/>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AEAB12D-14D0-45E7-ADB1-1D01C82B437F}">
      <dsp:nvSpPr>
        <dsp:cNvPr id="0" name=""/>
        <dsp:cNvSpPr/>
      </dsp:nvSpPr>
      <dsp:spPr>
        <a:xfrm>
          <a:off x="0" y="1046792"/>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Versioning</a:t>
          </a:r>
        </a:p>
      </dsp:txBody>
      <dsp:txXfrm>
        <a:off x="0" y="1046792"/>
        <a:ext cx="7012370" cy="523109"/>
      </dsp:txXfrm>
    </dsp:sp>
    <dsp:sp modelId="{95E89BAE-2F34-4FEC-9F43-D5A1EDEF256F}">
      <dsp:nvSpPr>
        <dsp:cNvPr id="0" name=""/>
        <dsp:cNvSpPr/>
      </dsp:nvSpPr>
      <dsp:spPr>
        <a:xfrm>
          <a:off x="0" y="1569901"/>
          <a:ext cx="7012370" cy="0"/>
        </a:xfrm>
        <a:prstGeom prst="line">
          <a:avLst/>
        </a:prstGeom>
        <a:gradFill rotWithShape="0">
          <a:gsLst>
            <a:gs pos="0">
              <a:schemeClr val="accent5">
                <a:hueOff val="494516"/>
                <a:satOff val="-3527"/>
                <a:lumOff val="-6397"/>
                <a:alphaOff val="0"/>
                <a:tint val="98000"/>
                <a:lumMod val="110000"/>
              </a:schemeClr>
            </a:gs>
            <a:gs pos="84000">
              <a:schemeClr val="accent5">
                <a:hueOff val="494516"/>
                <a:satOff val="-3527"/>
                <a:lumOff val="-6397"/>
                <a:alphaOff val="0"/>
                <a:shade val="90000"/>
                <a:lumMod val="88000"/>
              </a:schemeClr>
            </a:gs>
          </a:gsLst>
          <a:lin ang="5400000" scaled="0"/>
        </a:gradFill>
        <a:ln w="12700" cap="rnd" cmpd="sng" algn="ctr">
          <a:solidFill>
            <a:schemeClr val="accent5">
              <a:hueOff val="494516"/>
              <a:satOff val="-3527"/>
              <a:lumOff val="-639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76E4E23-929D-4438-BC03-7AE5827A4763}">
      <dsp:nvSpPr>
        <dsp:cNvPr id="0" name=""/>
        <dsp:cNvSpPr/>
      </dsp:nvSpPr>
      <dsp:spPr>
        <a:xfrm>
          <a:off x="0" y="1569901"/>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Unit Tests</a:t>
          </a:r>
        </a:p>
      </dsp:txBody>
      <dsp:txXfrm>
        <a:off x="0" y="1569901"/>
        <a:ext cx="7012370" cy="523109"/>
      </dsp:txXfrm>
    </dsp:sp>
    <dsp:sp modelId="{ABCAD924-F0CB-49C0-9814-B8A34676588F}">
      <dsp:nvSpPr>
        <dsp:cNvPr id="0" name=""/>
        <dsp:cNvSpPr/>
      </dsp:nvSpPr>
      <dsp:spPr>
        <a:xfrm>
          <a:off x="0" y="2093010"/>
          <a:ext cx="7012370" cy="0"/>
        </a:xfrm>
        <a:prstGeom prst="line">
          <a:avLst/>
        </a:prstGeom>
        <a:gradFill rotWithShape="0">
          <a:gsLst>
            <a:gs pos="0">
              <a:schemeClr val="accent5">
                <a:hueOff val="659355"/>
                <a:satOff val="-4702"/>
                <a:lumOff val="-8529"/>
                <a:alphaOff val="0"/>
                <a:tint val="98000"/>
                <a:lumMod val="110000"/>
              </a:schemeClr>
            </a:gs>
            <a:gs pos="84000">
              <a:schemeClr val="accent5">
                <a:hueOff val="659355"/>
                <a:satOff val="-4702"/>
                <a:lumOff val="-8529"/>
                <a:alphaOff val="0"/>
                <a:shade val="90000"/>
                <a:lumMod val="88000"/>
              </a:schemeClr>
            </a:gs>
          </a:gsLst>
          <a:lin ang="5400000" scaled="0"/>
        </a:gradFill>
        <a:ln w="12700" cap="rnd" cmpd="sng" algn="ctr">
          <a:solidFill>
            <a:schemeClr val="accent5">
              <a:hueOff val="659355"/>
              <a:satOff val="-4702"/>
              <a:lumOff val="-8529"/>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99D92AF-0B27-45AE-85BE-9538C9C13639}">
      <dsp:nvSpPr>
        <dsp:cNvPr id="0" name=""/>
        <dsp:cNvSpPr/>
      </dsp:nvSpPr>
      <dsp:spPr>
        <a:xfrm>
          <a:off x="0" y="2093010"/>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Code Coverage</a:t>
          </a:r>
        </a:p>
      </dsp:txBody>
      <dsp:txXfrm>
        <a:off x="0" y="2093010"/>
        <a:ext cx="7012370" cy="523109"/>
      </dsp:txXfrm>
    </dsp:sp>
    <dsp:sp modelId="{EB6ED961-921C-4227-BFA5-126CAD7FA16C}">
      <dsp:nvSpPr>
        <dsp:cNvPr id="0" name=""/>
        <dsp:cNvSpPr/>
      </dsp:nvSpPr>
      <dsp:spPr>
        <a:xfrm>
          <a:off x="0" y="2616120"/>
          <a:ext cx="7012370" cy="0"/>
        </a:xfrm>
        <a:prstGeom prst="line">
          <a:avLst/>
        </a:prstGeom>
        <a:gradFill rotWithShape="0">
          <a:gsLst>
            <a:gs pos="0">
              <a:schemeClr val="accent5">
                <a:hueOff val="824193"/>
                <a:satOff val="-5878"/>
                <a:lumOff val="-10662"/>
                <a:alphaOff val="0"/>
                <a:tint val="98000"/>
                <a:lumMod val="110000"/>
              </a:schemeClr>
            </a:gs>
            <a:gs pos="84000">
              <a:schemeClr val="accent5">
                <a:hueOff val="824193"/>
                <a:satOff val="-5878"/>
                <a:lumOff val="-10662"/>
                <a:alphaOff val="0"/>
                <a:shade val="90000"/>
                <a:lumMod val="88000"/>
              </a:schemeClr>
            </a:gs>
          </a:gsLst>
          <a:lin ang="5400000" scaled="0"/>
        </a:gradFill>
        <a:ln w="12700" cap="rnd" cmpd="sng" algn="ctr">
          <a:solidFill>
            <a:schemeClr val="accent5">
              <a:hueOff val="824193"/>
              <a:satOff val="-5878"/>
              <a:lumOff val="-1066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DE5C767-7878-406F-9358-389324254B1D}">
      <dsp:nvSpPr>
        <dsp:cNvPr id="0" name=""/>
        <dsp:cNvSpPr/>
      </dsp:nvSpPr>
      <dsp:spPr>
        <a:xfrm>
          <a:off x="0" y="2616120"/>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CI/CD Pipeline</a:t>
          </a:r>
        </a:p>
      </dsp:txBody>
      <dsp:txXfrm>
        <a:off x="0" y="2616120"/>
        <a:ext cx="7012370" cy="523109"/>
      </dsp:txXfrm>
    </dsp:sp>
    <dsp:sp modelId="{EEFE97FE-90CB-41A3-AFA0-796D9CB43571}">
      <dsp:nvSpPr>
        <dsp:cNvPr id="0" name=""/>
        <dsp:cNvSpPr/>
      </dsp:nvSpPr>
      <dsp:spPr>
        <a:xfrm>
          <a:off x="0" y="3139229"/>
          <a:ext cx="7012370" cy="0"/>
        </a:xfrm>
        <a:prstGeom prst="line">
          <a:avLst/>
        </a:prstGeom>
        <a:gradFill rotWithShape="0">
          <a:gsLst>
            <a:gs pos="0">
              <a:schemeClr val="accent5">
                <a:hueOff val="989032"/>
                <a:satOff val="-7053"/>
                <a:lumOff val="-12794"/>
                <a:alphaOff val="0"/>
                <a:tint val="98000"/>
                <a:lumMod val="110000"/>
              </a:schemeClr>
            </a:gs>
            <a:gs pos="84000">
              <a:schemeClr val="accent5">
                <a:hueOff val="989032"/>
                <a:satOff val="-7053"/>
                <a:lumOff val="-12794"/>
                <a:alphaOff val="0"/>
                <a:shade val="90000"/>
                <a:lumMod val="88000"/>
              </a:schemeClr>
            </a:gs>
          </a:gsLst>
          <a:lin ang="5400000" scaled="0"/>
        </a:gradFill>
        <a:ln w="12700" cap="rnd" cmpd="sng" algn="ctr">
          <a:solidFill>
            <a:schemeClr val="accent5">
              <a:hueOff val="989032"/>
              <a:satOff val="-7053"/>
              <a:lumOff val="-1279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BCA3D074-C098-46A8-9EE3-6231D1DA2480}">
      <dsp:nvSpPr>
        <dsp:cNvPr id="0" name=""/>
        <dsp:cNvSpPr/>
      </dsp:nvSpPr>
      <dsp:spPr>
        <a:xfrm>
          <a:off x="0" y="3139229"/>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Package Management</a:t>
          </a:r>
        </a:p>
      </dsp:txBody>
      <dsp:txXfrm>
        <a:off x="0" y="3139229"/>
        <a:ext cx="7012370" cy="523109"/>
      </dsp:txXfrm>
    </dsp:sp>
    <dsp:sp modelId="{5BFD7D79-A9F1-42E3-BD2B-E648E853FD72}">
      <dsp:nvSpPr>
        <dsp:cNvPr id="0" name=""/>
        <dsp:cNvSpPr/>
      </dsp:nvSpPr>
      <dsp:spPr>
        <a:xfrm>
          <a:off x="0" y="3662338"/>
          <a:ext cx="7012370" cy="0"/>
        </a:xfrm>
        <a:prstGeom prst="line">
          <a:avLst/>
        </a:prstGeom>
        <a:gradFill rotWithShape="0">
          <a:gsLst>
            <a:gs pos="0">
              <a:schemeClr val="accent5">
                <a:hueOff val="1153870"/>
                <a:satOff val="-8229"/>
                <a:lumOff val="-14927"/>
                <a:alphaOff val="0"/>
                <a:tint val="98000"/>
                <a:lumMod val="110000"/>
              </a:schemeClr>
            </a:gs>
            <a:gs pos="84000">
              <a:schemeClr val="accent5">
                <a:hueOff val="1153870"/>
                <a:satOff val="-8229"/>
                <a:lumOff val="-14927"/>
                <a:alphaOff val="0"/>
                <a:shade val="90000"/>
                <a:lumMod val="88000"/>
              </a:schemeClr>
            </a:gs>
          </a:gsLst>
          <a:lin ang="5400000" scaled="0"/>
        </a:gradFill>
        <a:ln w="12700" cap="rnd" cmpd="sng" algn="ctr">
          <a:solidFill>
            <a:schemeClr val="accent5">
              <a:hueOff val="1153870"/>
              <a:satOff val="-8229"/>
              <a:lumOff val="-1492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D5BB96A-6585-4E75-AEC7-B0832785A7DE}">
      <dsp:nvSpPr>
        <dsp:cNvPr id="0" name=""/>
        <dsp:cNvSpPr/>
      </dsp:nvSpPr>
      <dsp:spPr>
        <a:xfrm>
          <a:off x="0" y="3662338"/>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Documentation</a:t>
          </a:r>
        </a:p>
      </dsp:txBody>
      <dsp:txXfrm>
        <a:off x="0" y="3662338"/>
        <a:ext cx="7012370" cy="523109"/>
      </dsp:txXfrm>
    </dsp:sp>
    <dsp:sp modelId="{F2667C15-8B8B-4706-AD91-1E36552173B1}">
      <dsp:nvSpPr>
        <dsp:cNvPr id="0" name=""/>
        <dsp:cNvSpPr/>
      </dsp:nvSpPr>
      <dsp:spPr>
        <a:xfrm>
          <a:off x="0" y="4185447"/>
          <a:ext cx="7012370" cy="0"/>
        </a:xfrm>
        <a:prstGeom prst="line">
          <a:avLst/>
        </a:prstGeom>
        <a:gradFill rotWithShape="0">
          <a:gsLst>
            <a:gs pos="0">
              <a:schemeClr val="accent5">
                <a:hueOff val="1318709"/>
                <a:satOff val="-9404"/>
                <a:lumOff val="-17059"/>
                <a:alphaOff val="0"/>
                <a:tint val="98000"/>
                <a:lumMod val="110000"/>
              </a:schemeClr>
            </a:gs>
            <a:gs pos="84000">
              <a:schemeClr val="accent5">
                <a:hueOff val="1318709"/>
                <a:satOff val="-9404"/>
                <a:lumOff val="-17059"/>
                <a:alphaOff val="0"/>
                <a:shade val="90000"/>
                <a:lumMod val="88000"/>
              </a:schemeClr>
            </a:gs>
          </a:gsLst>
          <a:lin ang="5400000" scaled="0"/>
        </a:gradFill>
        <a:ln w="12700" cap="rnd" cmpd="sng" algn="ctr">
          <a:solidFill>
            <a:schemeClr val="accent5">
              <a:hueOff val="1318709"/>
              <a:satOff val="-9404"/>
              <a:lumOff val="-17059"/>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00A5E63-FDF8-47B1-ADDE-BCB9222B704E}">
      <dsp:nvSpPr>
        <dsp:cNvPr id="0" name=""/>
        <dsp:cNvSpPr/>
      </dsp:nvSpPr>
      <dsp:spPr>
        <a:xfrm>
          <a:off x="0" y="4185447"/>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Maintainers</a:t>
          </a:r>
        </a:p>
      </dsp:txBody>
      <dsp:txXfrm>
        <a:off x="0" y="4185447"/>
        <a:ext cx="7012370" cy="523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E29F9-93FC-4D16-B9BE-A1FFB936B6C2}">
      <dsp:nvSpPr>
        <dsp:cNvPr id="0" name=""/>
        <dsp:cNvSpPr/>
      </dsp:nvSpPr>
      <dsp:spPr>
        <a:xfrm>
          <a:off x="798676" y="406449"/>
          <a:ext cx="851976" cy="85197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156B7A-1BB1-4AEF-AF3E-F85F9A949B3E}">
      <dsp:nvSpPr>
        <dsp:cNvPr id="0" name=""/>
        <dsp:cNvSpPr/>
      </dsp:nvSpPr>
      <dsp:spPr>
        <a:xfrm>
          <a:off x="7555" y="1381635"/>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GitHub</a:t>
          </a:r>
        </a:p>
      </dsp:txBody>
      <dsp:txXfrm>
        <a:off x="7555" y="1381635"/>
        <a:ext cx="2434218" cy="365132"/>
      </dsp:txXfrm>
    </dsp:sp>
    <dsp:sp modelId="{B3EF71A1-76BB-4A6E-B6B4-55F9DEA9CA4D}">
      <dsp:nvSpPr>
        <dsp:cNvPr id="0" name=""/>
        <dsp:cNvSpPr/>
      </dsp:nvSpPr>
      <dsp:spPr>
        <a:xfrm>
          <a:off x="7555" y="1804074"/>
          <a:ext cx="2434218" cy="1467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Default Option – Do I Really Need to Describe GitHub to you?</a:t>
          </a:r>
        </a:p>
      </dsp:txBody>
      <dsp:txXfrm>
        <a:off x="7555" y="1804074"/>
        <a:ext cx="2434218" cy="1467713"/>
      </dsp:txXfrm>
    </dsp:sp>
    <dsp:sp modelId="{E9E0F71E-05C3-430D-AC41-09B13D04EC44}">
      <dsp:nvSpPr>
        <dsp:cNvPr id="0" name=""/>
        <dsp:cNvSpPr/>
      </dsp:nvSpPr>
      <dsp:spPr>
        <a:xfrm>
          <a:off x="3658883" y="406449"/>
          <a:ext cx="851976" cy="851976"/>
        </a:xfrm>
        <a:prstGeom prst="rect">
          <a:avLst/>
        </a:prstGeom>
        <a:blipFill rotWithShape="1">
          <a:blip xmlns:r="http://schemas.openxmlformats.org/officeDocument/2006/relationships" r:embed="rId2"/>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71A976-5BDF-446C-AABC-E8FDA48D79E5}">
      <dsp:nvSpPr>
        <dsp:cNvPr id="0" name=""/>
        <dsp:cNvSpPr/>
      </dsp:nvSpPr>
      <dsp:spPr>
        <a:xfrm>
          <a:off x="2867762" y="1381635"/>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Azure DevOps</a:t>
          </a:r>
        </a:p>
      </dsp:txBody>
      <dsp:txXfrm>
        <a:off x="2867762" y="1381635"/>
        <a:ext cx="2434218" cy="365132"/>
      </dsp:txXfrm>
    </dsp:sp>
    <dsp:sp modelId="{0FB454BE-D425-4A66-8D2C-B136B7DB4E1F}">
      <dsp:nvSpPr>
        <dsp:cNvPr id="0" name=""/>
        <dsp:cNvSpPr/>
      </dsp:nvSpPr>
      <dsp:spPr>
        <a:xfrm>
          <a:off x="2867762" y="1804074"/>
          <a:ext cx="2434218" cy="1467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Public Projects In Public Preview</a:t>
          </a:r>
        </a:p>
      </dsp:txBody>
      <dsp:txXfrm>
        <a:off x="2867762" y="1804074"/>
        <a:ext cx="2434218" cy="1467713"/>
      </dsp:txXfrm>
    </dsp:sp>
    <dsp:sp modelId="{CE2A07C7-B6C6-4FE1-8FC2-F5353F51AD20}">
      <dsp:nvSpPr>
        <dsp:cNvPr id="0" name=""/>
        <dsp:cNvSpPr/>
      </dsp:nvSpPr>
      <dsp:spPr>
        <a:xfrm>
          <a:off x="6519090" y="406449"/>
          <a:ext cx="851976" cy="851976"/>
        </a:xfrm>
        <a:prstGeom prst="rect">
          <a:avLst/>
        </a:prstGeom>
        <a:blipFill rotWithShape="1">
          <a:blip xmlns:r="http://schemas.openxmlformats.org/officeDocument/2006/relationships" r:embed="rId3"/>
          <a:srcRect/>
          <a:stretch>
            <a:fillRect l="-5000" r="-5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DAEC3A-9CEF-4818-B9B4-93447116C223}">
      <dsp:nvSpPr>
        <dsp:cNvPr id="0" name=""/>
        <dsp:cNvSpPr/>
      </dsp:nvSpPr>
      <dsp:spPr>
        <a:xfrm>
          <a:off x="5727969" y="1381635"/>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BitBucket</a:t>
          </a:r>
        </a:p>
      </dsp:txBody>
      <dsp:txXfrm>
        <a:off x="5727969" y="1381635"/>
        <a:ext cx="2434218" cy="365132"/>
      </dsp:txXfrm>
    </dsp:sp>
    <dsp:sp modelId="{1402D926-D1C4-4903-9167-32464261EF2E}">
      <dsp:nvSpPr>
        <dsp:cNvPr id="0" name=""/>
        <dsp:cNvSpPr/>
      </dsp:nvSpPr>
      <dsp:spPr>
        <a:xfrm>
          <a:off x="5727969" y="1804074"/>
          <a:ext cx="2434218" cy="1467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Gives you access to other Atlassian tools (Jira, Confluence, Pipelines, etc.)</a:t>
          </a:r>
        </a:p>
        <a:p>
          <a:pPr marL="0" lvl="0" indent="0" algn="ctr" defTabSz="755650">
            <a:lnSpc>
              <a:spcPct val="90000"/>
            </a:lnSpc>
            <a:spcBef>
              <a:spcPct val="0"/>
            </a:spcBef>
            <a:spcAft>
              <a:spcPct val="35000"/>
            </a:spcAft>
            <a:buNone/>
          </a:pPr>
          <a:r>
            <a:rPr lang="en-US" sz="1700" kern="1200"/>
            <a:t>Unlimited </a:t>
          </a:r>
          <a:r>
            <a:rPr lang="en-US" sz="1700" i="1" kern="1200"/>
            <a:t>Private</a:t>
          </a:r>
          <a:r>
            <a:rPr lang="en-US" sz="1700" kern="1200"/>
            <a:t> Repositories and 5 User Limit (in the free version)</a:t>
          </a:r>
        </a:p>
      </dsp:txBody>
      <dsp:txXfrm>
        <a:off x="5727969" y="1804074"/>
        <a:ext cx="2434218" cy="1467713"/>
      </dsp:txXfrm>
    </dsp:sp>
    <dsp:sp modelId="{F0446DC5-15C8-4A53-B389-26DB7DB693B1}">
      <dsp:nvSpPr>
        <dsp:cNvPr id="0" name=""/>
        <dsp:cNvSpPr/>
      </dsp:nvSpPr>
      <dsp:spPr>
        <a:xfrm>
          <a:off x="9379297" y="406449"/>
          <a:ext cx="851976" cy="851976"/>
        </a:xfrm>
        <a:prstGeom prst="rect">
          <a:avLst/>
        </a:prstGeom>
        <a:blipFill rotWithShape="1">
          <a:blip xmlns:r="http://schemas.openxmlformats.org/officeDocument/2006/relationships" r:embed="rId4"/>
          <a:srcRect/>
          <a:stretch>
            <a:fillRect l="-2000" r="-2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4F51F4-35EF-44D5-A6EC-FF4787039F14}">
      <dsp:nvSpPr>
        <dsp:cNvPr id="0" name=""/>
        <dsp:cNvSpPr/>
      </dsp:nvSpPr>
      <dsp:spPr>
        <a:xfrm>
          <a:off x="8588176" y="1381635"/>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GitLab</a:t>
          </a:r>
        </a:p>
      </dsp:txBody>
      <dsp:txXfrm>
        <a:off x="8588176" y="1381635"/>
        <a:ext cx="2434218" cy="365132"/>
      </dsp:txXfrm>
    </dsp:sp>
    <dsp:sp modelId="{1C9EA40D-6A63-4CF7-ADC0-A0E2072B5E23}">
      <dsp:nvSpPr>
        <dsp:cNvPr id="0" name=""/>
        <dsp:cNvSpPr/>
      </dsp:nvSpPr>
      <dsp:spPr>
        <a:xfrm>
          <a:off x="8588176" y="1804074"/>
          <a:ext cx="2434218" cy="1467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Built In CI/CD</a:t>
          </a:r>
        </a:p>
        <a:p>
          <a:pPr marL="0" lvl="0" indent="0" algn="ctr" defTabSz="755650">
            <a:lnSpc>
              <a:spcPct val="90000"/>
            </a:lnSpc>
            <a:spcBef>
              <a:spcPct val="0"/>
            </a:spcBef>
            <a:spcAft>
              <a:spcPct val="35000"/>
            </a:spcAft>
            <a:buNone/>
          </a:pPr>
          <a:r>
            <a:rPr lang="en-US" sz="1700" kern="1200"/>
            <a:t>Project Issues Board</a:t>
          </a:r>
        </a:p>
        <a:p>
          <a:pPr marL="0" lvl="0" indent="0" algn="ctr" defTabSz="755650">
            <a:lnSpc>
              <a:spcPct val="90000"/>
            </a:lnSpc>
            <a:spcBef>
              <a:spcPct val="0"/>
            </a:spcBef>
            <a:spcAft>
              <a:spcPct val="35000"/>
            </a:spcAft>
            <a:buNone/>
          </a:pPr>
          <a:r>
            <a:rPr lang="en-US" sz="1700" kern="1200"/>
            <a:t>Chat</a:t>
          </a:r>
        </a:p>
      </dsp:txBody>
      <dsp:txXfrm>
        <a:off x="8588176" y="1804074"/>
        <a:ext cx="2434218" cy="1467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F2EEB-CB5E-4ACE-B444-9E0557897944}">
      <dsp:nvSpPr>
        <dsp:cNvPr id="0" name=""/>
        <dsp:cNvSpPr/>
      </dsp:nvSpPr>
      <dsp:spPr>
        <a:xfrm>
          <a:off x="798676" y="585935"/>
          <a:ext cx="851976" cy="851976"/>
        </a:xfrm>
        <a:prstGeom prst="rect">
          <a:avLst/>
        </a:prstGeom>
        <a:blipFill rotWithShape="1">
          <a:blip xmlns:r="http://schemas.openxmlformats.org/officeDocument/2006/relationships" r:embed="rId1"/>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284BC1-4338-4F9A-92FF-473A460782A0}">
      <dsp:nvSpPr>
        <dsp:cNvPr id="0" name=""/>
        <dsp:cNvSpPr/>
      </dsp:nvSpPr>
      <dsp:spPr>
        <a:xfrm>
          <a:off x="7555" y="1545685"/>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Azure DevOps</a:t>
          </a:r>
        </a:p>
      </dsp:txBody>
      <dsp:txXfrm>
        <a:off x="7555" y="1545685"/>
        <a:ext cx="2434218" cy="365132"/>
      </dsp:txXfrm>
    </dsp:sp>
    <dsp:sp modelId="{21013868-ADF8-4080-BA77-E4E3154441AE}">
      <dsp:nvSpPr>
        <dsp:cNvPr id="0" name=""/>
        <dsp:cNvSpPr/>
      </dsp:nvSpPr>
      <dsp:spPr>
        <a:xfrm>
          <a:off x="7555" y="1960945"/>
          <a:ext cx="2434218" cy="1131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Public projects still in Preview</a:t>
          </a:r>
        </a:p>
      </dsp:txBody>
      <dsp:txXfrm>
        <a:off x="7555" y="1960945"/>
        <a:ext cx="2434218" cy="1131357"/>
      </dsp:txXfrm>
    </dsp:sp>
    <dsp:sp modelId="{1EF7F3F1-D195-485C-BC3F-AF06E59A5B80}">
      <dsp:nvSpPr>
        <dsp:cNvPr id="0" name=""/>
        <dsp:cNvSpPr/>
      </dsp:nvSpPr>
      <dsp:spPr>
        <a:xfrm>
          <a:off x="3658883" y="585935"/>
          <a:ext cx="851976" cy="851976"/>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5880ED-DB96-4D65-9208-8D04B3616DDA}">
      <dsp:nvSpPr>
        <dsp:cNvPr id="0" name=""/>
        <dsp:cNvSpPr/>
      </dsp:nvSpPr>
      <dsp:spPr>
        <a:xfrm>
          <a:off x="2867762" y="1545685"/>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AppVeyor</a:t>
          </a:r>
        </a:p>
      </dsp:txBody>
      <dsp:txXfrm>
        <a:off x="2867762" y="1545685"/>
        <a:ext cx="2434218" cy="365132"/>
      </dsp:txXfrm>
    </dsp:sp>
    <dsp:sp modelId="{0AD0CF15-2528-4D63-B677-200119CB8CBD}">
      <dsp:nvSpPr>
        <dsp:cNvPr id="0" name=""/>
        <dsp:cNvSpPr/>
      </dsp:nvSpPr>
      <dsp:spPr>
        <a:xfrm>
          <a:off x="2867762" y="1960945"/>
          <a:ext cx="2434218" cy="1131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Fewer built-in integrations, but YAML build allows for custom scripting using many languages</a:t>
          </a:r>
        </a:p>
      </dsp:txBody>
      <dsp:txXfrm>
        <a:off x="2867762" y="1960945"/>
        <a:ext cx="2434218" cy="1131357"/>
      </dsp:txXfrm>
    </dsp:sp>
    <dsp:sp modelId="{50A76EDD-FF8A-4B3D-A546-06E7D5D51ADB}">
      <dsp:nvSpPr>
        <dsp:cNvPr id="0" name=""/>
        <dsp:cNvSpPr/>
      </dsp:nvSpPr>
      <dsp:spPr>
        <a:xfrm>
          <a:off x="6519090" y="585935"/>
          <a:ext cx="851976" cy="851976"/>
        </a:xfrm>
        <a:prstGeom prst="rect">
          <a:avLst/>
        </a:prstGeom>
        <a:blipFill rotWithShape="1">
          <a:blip xmlns:r="http://schemas.openxmlformats.org/officeDocument/2006/relationships" r:embed="rId3"/>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DD25A8-6CDB-4B17-BDAD-43BF317004D3}">
      <dsp:nvSpPr>
        <dsp:cNvPr id="0" name=""/>
        <dsp:cNvSpPr/>
      </dsp:nvSpPr>
      <dsp:spPr>
        <a:xfrm>
          <a:off x="5727969" y="1545685"/>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Travis</a:t>
          </a:r>
        </a:p>
      </dsp:txBody>
      <dsp:txXfrm>
        <a:off x="5727969" y="1545685"/>
        <a:ext cx="2434218" cy="365132"/>
      </dsp:txXfrm>
    </dsp:sp>
    <dsp:sp modelId="{97EA6A1F-8F88-4CEE-B72C-1F561A4F2B4F}">
      <dsp:nvSpPr>
        <dsp:cNvPr id="0" name=""/>
        <dsp:cNvSpPr/>
      </dsp:nvSpPr>
      <dsp:spPr>
        <a:xfrm>
          <a:off x="5727969" y="1960945"/>
          <a:ext cx="2434218" cy="1131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.NET Builds with Mono or Core on Linux. May have issues if you require Windows compatibility for .NET Framework libraries</a:t>
          </a:r>
        </a:p>
      </dsp:txBody>
      <dsp:txXfrm>
        <a:off x="5727969" y="1960945"/>
        <a:ext cx="2434218" cy="1131357"/>
      </dsp:txXfrm>
    </dsp:sp>
    <dsp:sp modelId="{FD489B7F-BE14-49BA-A838-99E54B0C21C7}">
      <dsp:nvSpPr>
        <dsp:cNvPr id="0" name=""/>
        <dsp:cNvSpPr/>
      </dsp:nvSpPr>
      <dsp:spPr>
        <a:xfrm>
          <a:off x="9379297" y="585935"/>
          <a:ext cx="851976" cy="851976"/>
        </a:xfrm>
        <a:prstGeom prst="rect">
          <a:avLst/>
        </a:prstGeom>
        <a:blipFill rotWithShape="1">
          <a:blip xmlns:r="http://schemas.openxmlformats.org/officeDocument/2006/relationships" r:embed="rId4"/>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009D36-C3EA-4C66-83AA-D6898EE8E5EB}">
      <dsp:nvSpPr>
        <dsp:cNvPr id="0" name=""/>
        <dsp:cNvSpPr/>
      </dsp:nvSpPr>
      <dsp:spPr>
        <a:xfrm>
          <a:off x="8588176" y="1545685"/>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b="1"/>
          </a:pPr>
          <a:r>
            <a:rPr lang="en-US" sz="2700" kern="1200"/>
            <a:t>CircleCI</a:t>
          </a:r>
        </a:p>
      </dsp:txBody>
      <dsp:txXfrm>
        <a:off x="8588176" y="1545685"/>
        <a:ext cx="2434218" cy="365132"/>
      </dsp:txXfrm>
    </dsp:sp>
    <dsp:sp modelId="{BC2D1E8D-F364-4A79-BF45-566D972F15CA}">
      <dsp:nvSpPr>
        <dsp:cNvPr id="0" name=""/>
        <dsp:cNvSpPr/>
      </dsp:nvSpPr>
      <dsp:spPr>
        <a:xfrm>
          <a:off x="8588176" y="1960945"/>
          <a:ext cx="2434218" cy="1131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Free version limits the number of credits you can have per week.</a:t>
          </a:r>
        </a:p>
      </dsp:txBody>
      <dsp:txXfrm>
        <a:off x="8588176" y="1960945"/>
        <a:ext cx="2434218" cy="11313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FAE32-E6D2-4755-A173-1397B2813BFD}">
      <dsp:nvSpPr>
        <dsp:cNvPr id="0" name=""/>
        <dsp:cNvSpPr/>
      </dsp:nvSpPr>
      <dsp:spPr>
        <a:xfrm>
          <a:off x="4147" y="66062"/>
          <a:ext cx="2493587" cy="5472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Read The Docs</a:t>
          </a:r>
        </a:p>
      </dsp:txBody>
      <dsp:txXfrm>
        <a:off x="4147" y="66062"/>
        <a:ext cx="2493587" cy="547200"/>
      </dsp:txXfrm>
    </dsp:sp>
    <dsp:sp modelId="{98AA1E54-F0F9-45AD-9817-87419E6264FB}">
      <dsp:nvSpPr>
        <dsp:cNvPr id="0" name=""/>
        <dsp:cNvSpPr/>
      </dsp:nvSpPr>
      <dsp:spPr>
        <a:xfrm>
          <a:off x="4147" y="613262"/>
          <a:ext cx="2493587" cy="2998912"/>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Ad Supported (Which Some People Don’t Like)</a:t>
          </a:r>
        </a:p>
        <a:p>
          <a:pPr marL="171450" lvl="1" indent="-171450" algn="l" defTabSz="844550">
            <a:lnSpc>
              <a:spcPct val="90000"/>
            </a:lnSpc>
            <a:spcBef>
              <a:spcPct val="0"/>
            </a:spcBef>
            <a:spcAft>
              <a:spcPct val="15000"/>
            </a:spcAft>
            <a:buChar char="•"/>
          </a:pPr>
          <a:r>
            <a:rPr lang="en-US" sz="1900" kern="1200" dirty="0"/>
            <a:t>Can Use Markdown or Sphinx</a:t>
          </a:r>
        </a:p>
        <a:p>
          <a:pPr marL="171450" lvl="1" indent="-171450" algn="l" defTabSz="844550">
            <a:lnSpc>
              <a:spcPct val="90000"/>
            </a:lnSpc>
            <a:spcBef>
              <a:spcPct val="0"/>
            </a:spcBef>
            <a:spcAft>
              <a:spcPct val="15000"/>
            </a:spcAft>
            <a:buChar char="•"/>
          </a:pPr>
          <a:r>
            <a:rPr lang="en-US" sz="1900" kern="1200" dirty="0"/>
            <a:t>Has Hooks To Auto Build Documentation on Repo Update</a:t>
          </a:r>
        </a:p>
      </dsp:txBody>
      <dsp:txXfrm>
        <a:off x="4147" y="613262"/>
        <a:ext cx="2493587" cy="2998912"/>
      </dsp:txXfrm>
    </dsp:sp>
    <dsp:sp modelId="{5F4C9092-94E0-462D-BF64-045C547AA448}">
      <dsp:nvSpPr>
        <dsp:cNvPr id="0" name=""/>
        <dsp:cNvSpPr/>
      </dsp:nvSpPr>
      <dsp:spPr>
        <a:xfrm>
          <a:off x="2846836" y="66062"/>
          <a:ext cx="2493587" cy="547200"/>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GitBook</a:t>
          </a:r>
        </a:p>
      </dsp:txBody>
      <dsp:txXfrm>
        <a:off x="2846836" y="66062"/>
        <a:ext cx="2493587" cy="547200"/>
      </dsp:txXfrm>
    </dsp:sp>
    <dsp:sp modelId="{AF223032-BB10-4FAB-AC48-18569B6AF734}">
      <dsp:nvSpPr>
        <dsp:cNvPr id="0" name=""/>
        <dsp:cNvSpPr/>
      </dsp:nvSpPr>
      <dsp:spPr>
        <a:xfrm>
          <a:off x="2846836" y="613262"/>
          <a:ext cx="2493587" cy="2998912"/>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Can Only Use GitHub</a:t>
          </a:r>
        </a:p>
        <a:p>
          <a:pPr marL="171450" lvl="1" indent="-171450" algn="l" defTabSz="844550">
            <a:lnSpc>
              <a:spcPct val="90000"/>
            </a:lnSpc>
            <a:spcBef>
              <a:spcPct val="0"/>
            </a:spcBef>
            <a:spcAft>
              <a:spcPct val="15000"/>
            </a:spcAft>
            <a:buChar char="•"/>
          </a:pPr>
          <a:r>
            <a:rPr lang="en-US" sz="1900" kern="1200" dirty="0"/>
            <a:t>Has Hooks To Auto Build Documentation on Repo Update</a:t>
          </a:r>
        </a:p>
      </dsp:txBody>
      <dsp:txXfrm>
        <a:off x="2846836" y="613262"/>
        <a:ext cx="2493587" cy="2998912"/>
      </dsp:txXfrm>
    </dsp:sp>
    <dsp:sp modelId="{E898B146-D31D-49CB-B83F-C1C4ED931583}">
      <dsp:nvSpPr>
        <dsp:cNvPr id="0" name=""/>
        <dsp:cNvSpPr/>
      </dsp:nvSpPr>
      <dsp:spPr>
        <a:xfrm>
          <a:off x="5689526" y="66062"/>
          <a:ext cx="2493587" cy="547200"/>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GitHub Wiki</a:t>
          </a:r>
        </a:p>
      </dsp:txBody>
      <dsp:txXfrm>
        <a:off x="5689526" y="66062"/>
        <a:ext cx="2493587" cy="547200"/>
      </dsp:txXfrm>
    </dsp:sp>
    <dsp:sp modelId="{9AFF9520-7692-4C40-9762-986669DFB7D3}">
      <dsp:nvSpPr>
        <dsp:cNvPr id="0" name=""/>
        <dsp:cNvSpPr/>
      </dsp:nvSpPr>
      <dsp:spPr>
        <a:xfrm>
          <a:off x="5689526" y="613262"/>
          <a:ext cx="2493587" cy="2998912"/>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Built Into GitHub</a:t>
          </a:r>
        </a:p>
        <a:p>
          <a:pPr marL="171450" lvl="1" indent="-171450" algn="l" defTabSz="844550">
            <a:lnSpc>
              <a:spcPct val="90000"/>
            </a:lnSpc>
            <a:spcBef>
              <a:spcPct val="0"/>
            </a:spcBef>
            <a:spcAft>
              <a:spcPct val="15000"/>
            </a:spcAft>
            <a:buChar char="•"/>
          </a:pPr>
          <a:r>
            <a:rPr lang="en-US" sz="1900" kern="1200"/>
            <a:t>Can Use Git to Update Documentation Just Like Code</a:t>
          </a:r>
        </a:p>
        <a:p>
          <a:pPr marL="171450" lvl="1" indent="-171450" algn="l" defTabSz="844550">
            <a:lnSpc>
              <a:spcPct val="90000"/>
            </a:lnSpc>
            <a:spcBef>
              <a:spcPct val="0"/>
            </a:spcBef>
            <a:spcAft>
              <a:spcPct val="15000"/>
            </a:spcAft>
            <a:buChar char="•"/>
          </a:pPr>
          <a:r>
            <a:rPr lang="en-US" sz="1900" kern="1200"/>
            <a:t>Folders Don’t Work Very Well</a:t>
          </a:r>
        </a:p>
        <a:p>
          <a:pPr marL="171450" lvl="1" indent="-171450" algn="l" defTabSz="844550">
            <a:lnSpc>
              <a:spcPct val="90000"/>
            </a:lnSpc>
            <a:spcBef>
              <a:spcPct val="0"/>
            </a:spcBef>
            <a:spcAft>
              <a:spcPct val="15000"/>
            </a:spcAft>
            <a:buChar char="•"/>
          </a:pPr>
          <a:r>
            <a:rPr lang="en-US" sz="1900" kern="1200"/>
            <a:t>No Theming</a:t>
          </a:r>
        </a:p>
        <a:p>
          <a:pPr marL="171450" lvl="1" indent="-171450" algn="l" defTabSz="844550">
            <a:lnSpc>
              <a:spcPct val="90000"/>
            </a:lnSpc>
            <a:spcBef>
              <a:spcPct val="0"/>
            </a:spcBef>
            <a:spcAft>
              <a:spcPct val="15000"/>
            </a:spcAft>
            <a:buChar char="•"/>
          </a:pPr>
          <a:r>
            <a:rPr lang="en-US" sz="1900" kern="1200"/>
            <a:t>Only Supports MarkDown</a:t>
          </a:r>
        </a:p>
      </dsp:txBody>
      <dsp:txXfrm>
        <a:off x="5689526" y="613262"/>
        <a:ext cx="2493587" cy="2998912"/>
      </dsp:txXfrm>
    </dsp:sp>
    <dsp:sp modelId="{7BD69AD7-57DB-48D2-9C0F-6317C453EC22}">
      <dsp:nvSpPr>
        <dsp:cNvPr id="0" name=""/>
        <dsp:cNvSpPr/>
      </dsp:nvSpPr>
      <dsp:spPr>
        <a:xfrm>
          <a:off x="8532215" y="66062"/>
          <a:ext cx="2493587" cy="547200"/>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GitHub Pages</a:t>
          </a:r>
        </a:p>
      </dsp:txBody>
      <dsp:txXfrm>
        <a:off x="8532215" y="66062"/>
        <a:ext cx="2493587" cy="547200"/>
      </dsp:txXfrm>
    </dsp:sp>
    <dsp:sp modelId="{F6BE9202-A807-4188-ADF6-7A9FE325041E}">
      <dsp:nvSpPr>
        <dsp:cNvPr id="0" name=""/>
        <dsp:cNvSpPr/>
      </dsp:nvSpPr>
      <dsp:spPr>
        <a:xfrm>
          <a:off x="8532215" y="613262"/>
          <a:ext cx="2493587" cy="2998912"/>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Static Website hosted on Github.io</a:t>
          </a:r>
        </a:p>
        <a:p>
          <a:pPr marL="171450" lvl="1" indent="-171450" algn="l" defTabSz="844550">
            <a:lnSpc>
              <a:spcPct val="90000"/>
            </a:lnSpc>
            <a:spcBef>
              <a:spcPct val="0"/>
            </a:spcBef>
            <a:spcAft>
              <a:spcPct val="15000"/>
            </a:spcAft>
            <a:buChar char="•"/>
          </a:pPr>
          <a:r>
            <a:rPr lang="en-US" sz="1900" kern="1200"/>
            <a:t>Tied to a GitHub username, instead of to a Project</a:t>
          </a:r>
        </a:p>
      </dsp:txBody>
      <dsp:txXfrm>
        <a:off x="8532215" y="613262"/>
        <a:ext cx="2493587" cy="2998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9B6DD-5C03-4F53-9F69-D02F78DD71AB}">
      <dsp:nvSpPr>
        <dsp:cNvPr id="0" name=""/>
        <dsp:cNvSpPr/>
      </dsp:nvSpPr>
      <dsp:spPr>
        <a:xfrm>
          <a:off x="53" y="130992"/>
          <a:ext cx="5154131" cy="1143393"/>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Documenting Your Build Process Using Code Is Better Than Configuring Through a Web Site</a:t>
          </a:r>
        </a:p>
      </dsp:txBody>
      <dsp:txXfrm>
        <a:off x="53" y="130992"/>
        <a:ext cx="5154131" cy="1143393"/>
      </dsp:txXfrm>
    </dsp:sp>
    <dsp:sp modelId="{70F7621C-EB8E-42D7-A214-138C66A2F873}">
      <dsp:nvSpPr>
        <dsp:cNvPr id="0" name=""/>
        <dsp:cNvSpPr/>
      </dsp:nvSpPr>
      <dsp:spPr>
        <a:xfrm>
          <a:off x="53" y="1274385"/>
          <a:ext cx="5154131" cy="2272859"/>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Build Process Can Be Versioned Along With Your Code</a:t>
          </a:r>
        </a:p>
        <a:p>
          <a:pPr marL="228600" lvl="1" indent="-228600" algn="l" defTabSz="1022350">
            <a:lnSpc>
              <a:spcPct val="90000"/>
            </a:lnSpc>
            <a:spcBef>
              <a:spcPct val="0"/>
            </a:spcBef>
            <a:spcAft>
              <a:spcPct val="15000"/>
            </a:spcAft>
            <a:buChar char="•"/>
          </a:pPr>
          <a:r>
            <a:rPr lang="en-US" sz="2300" kern="1200"/>
            <a:t>You Don’t Have to Manage Access Rights to Multiple Services – Just Allow Pull Requests on YAML files</a:t>
          </a:r>
        </a:p>
        <a:p>
          <a:pPr marL="228600" lvl="1" indent="-228600" algn="l" defTabSz="1022350">
            <a:lnSpc>
              <a:spcPct val="90000"/>
            </a:lnSpc>
            <a:spcBef>
              <a:spcPct val="0"/>
            </a:spcBef>
            <a:spcAft>
              <a:spcPct val="15000"/>
            </a:spcAft>
            <a:buChar char="•"/>
          </a:pPr>
          <a:r>
            <a:rPr lang="en-US" sz="2300" kern="1200"/>
            <a:t>Different Integrations Are Inspectable</a:t>
          </a:r>
        </a:p>
      </dsp:txBody>
      <dsp:txXfrm>
        <a:off x="53" y="1274385"/>
        <a:ext cx="5154131" cy="2272859"/>
      </dsp:txXfrm>
    </dsp:sp>
    <dsp:sp modelId="{99D06333-3F41-4845-AF07-ED4D465E2A48}">
      <dsp:nvSpPr>
        <dsp:cNvPr id="0" name=""/>
        <dsp:cNvSpPr/>
      </dsp:nvSpPr>
      <dsp:spPr>
        <a:xfrm>
          <a:off x="5875764" y="130992"/>
          <a:ext cx="5154131" cy="1143393"/>
        </a:xfrm>
        <a:prstGeom prst="rect">
          <a:avLst/>
        </a:prstGeom>
        <a:solidFill>
          <a:schemeClr val="accent2">
            <a:hueOff val="1191735"/>
            <a:satOff val="6913"/>
            <a:lumOff val="6864"/>
            <a:alphaOff val="0"/>
          </a:schemeClr>
        </a:solidFill>
        <a:ln w="22225" cap="rnd" cmpd="sng" algn="ctr">
          <a:solidFill>
            <a:schemeClr val="accent2">
              <a:hueOff val="1191735"/>
              <a:satOff val="6913"/>
              <a:lumOff val="68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The Positives of File Based Configuration Outweigh The Negatives of YAML</a:t>
          </a:r>
        </a:p>
      </dsp:txBody>
      <dsp:txXfrm>
        <a:off x="5875764" y="130992"/>
        <a:ext cx="5154131" cy="1143393"/>
      </dsp:txXfrm>
    </dsp:sp>
    <dsp:sp modelId="{58C753D6-2273-4CDB-BBEC-62DEBEE41551}">
      <dsp:nvSpPr>
        <dsp:cNvPr id="0" name=""/>
        <dsp:cNvSpPr/>
      </dsp:nvSpPr>
      <dsp:spPr>
        <a:xfrm>
          <a:off x="5875764" y="1274385"/>
          <a:ext cx="5154131" cy="2272859"/>
        </a:xfrm>
        <a:prstGeom prst="rect">
          <a:avLst/>
        </a:prstGeom>
        <a:solidFill>
          <a:schemeClr val="accent2">
            <a:tint val="40000"/>
            <a:alpha val="90000"/>
            <a:hueOff val="1044789"/>
            <a:satOff val="13446"/>
            <a:lumOff val="1751"/>
            <a:alphaOff val="0"/>
          </a:schemeClr>
        </a:solidFill>
        <a:ln w="22225" cap="rnd" cmpd="sng" algn="ctr">
          <a:solidFill>
            <a:schemeClr val="accent2">
              <a:tint val="40000"/>
              <a:alpha val="90000"/>
              <a:hueOff val="1044789"/>
              <a:satOff val="13446"/>
              <a:lumOff val="1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I Just Wish Everyone Had Settled on a Different Standard</a:t>
          </a:r>
        </a:p>
        <a:p>
          <a:pPr marL="457200" lvl="2" indent="-228600" algn="l" defTabSz="1022350">
            <a:lnSpc>
              <a:spcPct val="90000"/>
            </a:lnSpc>
            <a:spcBef>
              <a:spcPct val="0"/>
            </a:spcBef>
            <a:spcAft>
              <a:spcPct val="15000"/>
            </a:spcAft>
            <a:buChar char="•"/>
          </a:pPr>
          <a:r>
            <a:rPr lang="en-US" sz="2300" kern="1200" dirty="0"/>
            <a:t>JSON</a:t>
          </a:r>
        </a:p>
        <a:p>
          <a:pPr marL="457200" lvl="2" indent="-228600" algn="l" defTabSz="1022350">
            <a:lnSpc>
              <a:spcPct val="90000"/>
            </a:lnSpc>
            <a:spcBef>
              <a:spcPct val="0"/>
            </a:spcBef>
            <a:spcAft>
              <a:spcPct val="15000"/>
            </a:spcAft>
            <a:buChar char="•"/>
          </a:pPr>
          <a:r>
            <a:rPr lang="en-US" sz="2300" kern="1200" dirty="0"/>
            <a:t>TOML – Which seems like INI files with slightly more structure</a:t>
          </a:r>
        </a:p>
      </dsp:txBody>
      <dsp:txXfrm>
        <a:off x="5875764" y="1274385"/>
        <a:ext cx="5154131" cy="22728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B44342F-0EA7-40D3-B523-C10438846D4F}" type="datetimeFigureOut">
              <a:rPr lang="en-US" smtClean="0"/>
              <a:t>11/16/2019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C7F9457-F831-423B-A0D2-464486F198E0}" type="slidenum">
              <a:rPr lang="en-US" smtClean="0"/>
              <a:t>‹#›</a:t>
            </a:fld>
            <a:endParaRPr lang="en-US"/>
          </a:p>
        </p:txBody>
      </p:sp>
    </p:spTree>
    <p:extLst>
      <p:ext uri="{BB962C8B-B14F-4D97-AF65-F5344CB8AC3E}">
        <p14:creationId xmlns:p14="http://schemas.microsoft.com/office/powerpoint/2010/main" val="343154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4342F-0EA7-40D3-B523-C10438846D4F}"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F9457-F831-423B-A0D2-464486F198E0}" type="slidenum">
              <a:rPr lang="en-US" smtClean="0"/>
              <a:t>‹#›</a:t>
            </a:fld>
            <a:endParaRPr lang="en-US"/>
          </a:p>
        </p:txBody>
      </p:sp>
    </p:spTree>
    <p:extLst>
      <p:ext uri="{BB962C8B-B14F-4D97-AF65-F5344CB8AC3E}">
        <p14:creationId xmlns:p14="http://schemas.microsoft.com/office/powerpoint/2010/main" val="406055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B44342F-0EA7-40D3-B523-C10438846D4F}" type="datetimeFigureOut">
              <a:rPr lang="en-US" smtClean="0"/>
              <a:t>11/16/2019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C7F9457-F831-423B-A0D2-464486F198E0}" type="slidenum">
              <a:rPr lang="en-US" smtClean="0"/>
              <a:t>‹#›</a:t>
            </a:fld>
            <a:endParaRPr lang="en-US"/>
          </a:p>
        </p:txBody>
      </p:sp>
    </p:spTree>
    <p:extLst>
      <p:ext uri="{BB962C8B-B14F-4D97-AF65-F5344CB8AC3E}">
        <p14:creationId xmlns:p14="http://schemas.microsoft.com/office/powerpoint/2010/main" val="225398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4342F-0EA7-40D3-B523-C10438846D4F}"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C7F9457-F831-423B-A0D2-464486F198E0}" type="slidenum">
              <a:rPr lang="en-US" smtClean="0"/>
              <a:t>‹#›</a:t>
            </a:fld>
            <a:endParaRPr lang="en-US"/>
          </a:p>
        </p:txBody>
      </p:sp>
    </p:spTree>
    <p:extLst>
      <p:ext uri="{BB962C8B-B14F-4D97-AF65-F5344CB8AC3E}">
        <p14:creationId xmlns:p14="http://schemas.microsoft.com/office/powerpoint/2010/main" val="7967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B44342F-0EA7-40D3-B523-C10438846D4F}" type="datetimeFigureOut">
              <a:rPr lang="en-US" smtClean="0"/>
              <a:t>11/16/2019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C7F9457-F831-423B-A0D2-464486F198E0}" type="slidenum">
              <a:rPr lang="en-US" smtClean="0"/>
              <a:t>‹#›</a:t>
            </a:fld>
            <a:endParaRPr lang="en-US"/>
          </a:p>
        </p:txBody>
      </p:sp>
    </p:spTree>
    <p:extLst>
      <p:ext uri="{BB962C8B-B14F-4D97-AF65-F5344CB8AC3E}">
        <p14:creationId xmlns:p14="http://schemas.microsoft.com/office/powerpoint/2010/main" val="26049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44342F-0EA7-40D3-B523-C10438846D4F}"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F9457-F831-423B-A0D2-464486F198E0}" type="slidenum">
              <a:rPr lang="en-US" smtClean="0"/>
              <a:t>‹#›</a:t>
            </a:fld>
            <a:endParaRPr lang="en-US"/>
          </a:p>
        </p:txBody>
      </p:sp>
    </p:spTree>
    <p:extLst>
      <p:ext uri="{BB962C8B-B14F-4D97-AF65-F5344CB8AC3E}">
        <p14:creationId xmlns:p14="http://schemas.microsoft.com/office/powerpoint/2010/main" val="116975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4342F-0EA7-40D3-B523-C10438846D4F}" type="datetimeFigureOut">
              <a:rPr lang="en-US" smtClean="0"/>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F9457-F831-423B-A0D2-464486F198E0}" type="slidenum">
              <a:rPr lang="en-US" smtClean="0"/>
              <a:t>‹#›</a:t>
            </a:fld>
            <a:endParaRPr lang="en-US"/>
          </a:p>
        </p:txBody>
      </p:sp>
    </p:spTree>
    <p:extLst>
      <p:ext uri="{BB962C8B-B14F-4D97-AF65-F5344CB8AC3E}">
        <p14:creationId xmlns:p14="http://schemas.microsoft.com/office/powerpoint/2010/main" val="205197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4342F-0EA7-40D3-B523-C10438846D4F}" type="datetimeFigureOut">
              <a:rPr lang="en-US" smtClean="0"/>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F9457-F831-423B-A0D2-464486F198E0}" type="slidenum">
              <a:rPr lang="en-US" smtClean="0"/>
              <a:t>‹#›</a:t>
            </a:fld>
            <a:endParaRPr lang="en-US"/>
          </a:p>
        </p:txBody>
      </p:sp>
    </p:spTree>
    <p:extLst>
      <p:ext uri="{BB962C8B-B14F-4D97-AF65-F5344CB8AC3E}">
        <p14:creationId xmlns:p14="http://schemas.microsoft.com/office/powerpoint/2010/main" val="53560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4342F-0EA7-40D3-B523-C10438846D4F}" type="datetimeFigureOut">
              <a:rPr lang="en-US" smtClean="0"/>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F9457-F831-423B-A0D2-464486F198E0}" type="slidenum">
              <a:rPr lang="en-US" smtClean="0"/>
              <a:t>‹#›</a:t>
            </a:fld>
            <a:endParaRPr lang="en-US"/>
          </a:p>
        </p:txBody>
      </p:sp>
    </p:spTree>
    <p:extLst>
      <p:ext uri="{BB962C8B-B14F-4D97-AF65-F5344CB8AC3E}">
        <p14:creationId xmlns:p14="http://schemas.microsoft.com/office/powerpoint/2010/main" val="165774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B44342F-0EA7-40D3-B523-C10438846D4F}" type="datetimeFigureOut">
              <a:rPr lang="en-US" smtClean="0"/>
              <a:t>11/16/2019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C7F9457-F831-423B-A0D2-464486F198E0}" type="slidenum">
              <a:rPr lang="en-US" smtClean="0"/>
              <a:t>‹#›</a:t>
            </a:fld>
            <a:endParaRPr lang="en-US"/>
          </a:p>
        </p:txBody>
      </p:sp>
    </p:spTree>
    <p:extLst>
      <p:ext uri="{BB962C8B-B14F-4D97-AF65-F5344CB8AC3E}">
        <p14:creationId xmlns:p14="http://schemas.microsoft.com/office/powerpoint/2010/main" val="388200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44342F-0EA7-40D3-B523-C10438846D4F}" type="datetimeFigureOut">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F9457-F831-423B-A0D2-464486F198E0}" type="slidenum">
              <a:rPr lang="en-US" smtClean="0"/>
              <a:t>‹#›</a:t>
            </a:fld>
            <a:endParaRPr lang="en-US"/>
          </a:p>
        </p:txBody>
      </p:sp>
    </p:spTree>
    <p:extLst>
      <p:ext uri="{BB962C8B-B14F-4D97-AF65-F5344CB8AC3E}">
        <p14:creationId xmlns:p14="http://schemas.microsoft.com/office/powerpoint/2010/main" val="88414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B44342F-0EA7-40D3-B523-C10438846D4F}" type="datetimeFigureOut">
              <a:rPr lang="en-US" smtClean="0"/>
              <a:t>11/16/2019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C7F9457-F831-423B-A0D2-464486F198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9070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hyperlink" Target="https://coveralls.io/" TargetMode="External"/><Relationship Id="rId2" Type="http://schemas.openxmlformats.org/officeDocument/2006/relationships/hyperlink" Target="https://codecov.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hields.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amuelEnglard/Humanizer.Js" TargetMode="External"/><Relationship Id="rId2" Type="http://schemas.openxmlformats.org/officeDocument/2006/relationships/hyperlink" Target="https://humanizr.n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hyperlink" Target="https://github.com/NickSchweitzer/TextSerializer"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hyperlink" Target="https://www.concurrency.com/why-concurrency/care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hyperlink" Target="https://choosealicens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emver.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A57DB-E7AE-4E36-B78D-C0F4E153281E}"/>
              </a:ext>
            </a:extLst>
          </p:cNvPr>
          <p:cNvSpPr>
            <a:spLocks noGrp="1"/>
          </p:cNvSpPr>
          <p:nvPr>
            <p:ph type="ctrTitle"/>
          </p:nvPr>
        </p:nvSpPr>
        <p:spPr>
          <a:xfrm>
            <a:off x="4801143" y="1005839"/>
            <a:ext cx="6939304" cy="4805025"/>
          </a:xfrm>
        </p:spPr>
        <p:txBody>
          <a:bodyPr anchor="ctr">
            <a:normAutofit/>
          </a:bodyPr>
          <a:lstStyle/>
          <a:p>
            <a:r>
              <a:rPr lang="en-US" sz="6000">
                <a:solidFill>
                  <a:schemeClr val="tx2"/>
                </a:solidFill>
              </a:rPr>
              <a:t>Creating and Maintaining an Open Source Library</a:t>
            </a:r>
          </a:p>
        </p:txBody>
      </p:sp>
      <p:sp>
        <p:nvSpPr>
          <p:cNvPr id="10" name="Rectangle 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195D46D-ADB7-4D52-A8A6-6DE0911D174A}"/>
              </a:ext>
            </a:extLst>
          </p:cNvPr>
          <p:cNvSpPr>
            <a:spLocks noGrp="1"/>
          </p:cNvSpPr>
          <p:nvPr>
            <p:ph type="subTitle" idx="1"/>
          </p:nvPr>
        </p:nvSpPr>
        <p:spPr>
          <a:xfrm>
            <a:off x="768267" y="1009397"/>
            <a:ext cx="3078342" cy="4801468"/>
          </a:xfrm>
        </p:spPr>
        <p:txBody>
          <a:bodyPr anchor="ctr">
            <a:normAutofit/>
          </a:bodyPr>
          <a:lstStyle/>
          <a:p>
            <a:pPr algn="ctr"/>
            <a:r>
              <a:rPr lang="en-US" sz="2400">
                <a:solidFill>
                  <a:srgbClr val="FFFFFF"/>
                </a:solidFill>
              </a:rPr>
              <a:t>Milwaukee Code Camp</a:t>
            </a:r>
          </a:p>
          <a:p>
            <a:pPr algn="ctr"/>
            <a:r>
              <a:rPr lang="en-US" sz="2400">
                <a:solidFill>
                  <a:srgbClr val="FFFFFF"/>
                </a:solidFill>
              </a:rPr>
              <a:t>November 16</a:t>
            </a:r>
            <a:r>
              <a:rPr lang="en-US" sz="2400" baseline="30000">
                <a:solidFill>
                  <a:srgbClr val="FFFFFF"/>
                </a:solidFill>
              </a:rPr>
              <a:t>th</a:t>
            </a:r>
            <a:r>
              <a:rPr lang="en-US" sz="2400">
                <a:solidFill>
                  <a:srgbClr val="FFFFFF"/>
                </a:solidFill>
              </a:rPr>
              <a:t>, 2019</a:t>
            </a:r>
          </a:p>
        </p:txBody>
      </p:sp>
    </p:spTree>
    <p:extLst>
      <p:ext uri="{BB962C8B-B14F-4D97-AF65-F5344CB8AC3E}">
        <p14:creationId xmlns:p14="http://schemas.microsoft.com/office/powerpoint/2010/main" val="255111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0BB9-B5E0-410F-A241-0E3CFB9B1969}"/>
              </a:ext>
            </a:extLst>
          </p:cNvPr>
          <p:cNvSpPr>
            <a:spLocks noGrp="1"/>
          </p:cNvSpPr>
          <p:nvPr>
            <p:ph type="title"/>
          </p:nvPr>
        </p:nvSpPr>
        <p:spPr>
          <a:xfrm>
            <a:off x="581192" y="702156"/>
            <a:ext cx="11029616" cy="1013800"/>
          </a:xfrm>
        </p:spPr>
        <p:txBody>
          <a:bodyPr>
            <a:normAutofit/>
          </a:bodyPr>
          <a:lstStyle/>
          <a:p>
            <a:r>
              <a:rPr lang="en-US" sz="2800">
                <a:solidFill>
                  <a:srgbClr val="FFFEFF"/>
                </a:solidFill>
              </a:rPr>
              <a:t>CI/CD Options</a:t>
            </a:r>
          </a:p>
        </p:txBody>
      </p:sp>
      <p:graphicFrame>
        <p:nvGraphicFramePr>
          <p:cNvPr id="5" name="Content Placeholder 2">
            <a:extLst>
              <a:ext uri="{FF2B5EF4-FFF2-40B4-BE49-F238E27FC236}">
                <a16:creationId xmlns:a16="http://schemas.microsoft.com/office/drawing/2014/main" id="{13016215-DC1F-49C8-A560-CAB3837F8F4A}"/>
              </a:ext>
            </a:extLst>
          </p:cNvPr>
          <p:cNvGraphicFramePr>
            <a:graphicFrameLocks noGrp="1"/>
          </p:cNvGraphicFramePr>
          <p:nvPr>
            <p:ph idx="1"/>
            <p:extLst>
              <p:ext uri="{D42A27DB-BD31-4B8C-83A1-F6EECF244321}">
                <p14:modId xmlns:p14="http://schemas.microsoft.com/office/powerpoint/2010/main" val="92494650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689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ADF5-1823-46E9-AF4F-AE327BDC9FA1}"/>
              </a:ext>
            </a:extLst>
          </p:cNvPr>
          <p:cNvSpPr>
            <a:spLocks noGrp="1"/>
          </p:cNvSpPr>
          <p:nvPr>
            <p:ph type="title"/>
          </p:nvPr>
        </p:nvSpPr>
        <p:spPr>
          <a:xfrm>
            <a:off x="581192" y="702156"/>
            <a:ext cx="11029616" cy="1013800"/>
          </a:xfrm>
        </p:spPr>
        <p:txBody>
          <a:bodyPr/>
          <a:lstStyle/>
          <a:p>
            <a:r>
              <a:rPr lang="en-US"/>
              <a:t>Code Coverage Options</a:t>
            </a:r>
            <a:endParaRPr lang="en-US" dirty="0"/>
          </a:p>
        </p:txBody>
      </p:sp>
      <p:sp>
        <p:nvSpPr>
          <p:cNvPr id="3" name="Content Placeholder 2">
            <a:extLst>
              <a:ext uri="{FF2B5EF4-FFF2-40B4-BE49-F238E27FC236}">
                <a16:creationId xmlns:a16="http://schemas.microsoft.com/office/drawing/2014/main" id="{46FC10DB-0DE5-4744-83F4-31617B8DA7E0}"/>
              </a:ext>
            </a:extLst>
          </p:cNvPr>
          <p:cNvSpPr>
            <a:spLocks noGrp="1"/>
          </p:cNvSpPr>
          <p:nvPr>
            <p:ph idx="1"/>
          </p:nvPr>
        </p:nvSpPr>
        <p:spPr/>
        <p:txBody>
          <a:bodyPr>
            <a:normAutofit fontScale="92500" lnSpcReduction="10000"/>
          </a:bodyPr>
          <a:lstStyle/>
          <a:p>
            <a:r>
              <a:rPr lang="en-US" sz="2000" dirty="0" err="1"/>
              <a:t>CodeCov</a:t>
            </a:r>
            <a:r>
              <a:rPr lang="en-US" sz="2000" dirty="0"/>
              <a:t> – </a:t>
            </a:r>
            <a:r>
              <a:rPr lang="en-US" sz="2000" dirty="0">
                <a:hlinkClick r:id="rId2"/>
              </a:rPr>
              <a:t>https://codecov.io</a:t>
            </a:r>
            <a:endParaRPr lang="en-US" sz="2000" dirty="0"/>
          </a:p>
          <a:p>
            <a:pPr lvl="1"/>
            <a:r>
              <a:rPr lang="en-US" sz="1800" dirty="0"/>
              <a:t>Uses </a:t>
            </a:r>
            <a:r>
              <a:rPr lang="en-US" sz="1800" dirty="0" err="1"/>
              <a:t>OpenCover</a:t>
            </a:r>
            <a:r>
              <a:rPr lang="en-US" sz="1800" dirty="0"/>
              <a:t> to perform code coverage analysis on Unit Tests</a:t>
            </a:r>
          </a:p>
          <a:p>
            <a:r>
              <a:rPr lang="en-US" sz="2000" dirty="0"/>
              <a:t>Coveralls – </a:t>
            </a:r>
            <a:r>
              <a:rPr lang="en-US" sz="2000" dirty="0">
                <a:hlinkClick r:id="rId3"/>
              </a:rPr>
              <a:t>https://coveralls.io</a:t>
            </a:r>
            <a:endParaRPr lang="en-US" sz="2000" dirty="0"/>
          </a:p>
          <a:p>
            <a:pPr lvl="1"/>
            <a:r>
              <a:rPr lang="en-US" sz="1800" dirty="0"/>
              <a:t>Doesn’t Appear to Support Azure DevOps (Easily)</a:t>
            </a:r>
          </a:p>
          <a:p>
            <a:pPr lvl="1"/>
            <a:r>
              <a:rPr lang="en-US" sz="1800" dirty="0"/>
              <a:t>Multiple Ways to Send Data Up, including </a:t>
            </a:r>
            <a:r>
              <a:rPr lang="en-US" sz="1800" dirty="0" err="1"/>
              <a:t>OpenCover</a:t>
            </a:r>
            <a:endParaRPr lang="en-US" sz="1800" dirty="0"/>
          </a:p>
          <a:p>
            <a:r>
              <a:rPr lang="en-US" sz="2000" dirty="0"/>
              <a:t>If Creating a Library that Supports Multiple Frameworks (.NET Framework, .NET Core, etc.) – Need to determine if you want to perform unit tests and code coverage on all builds of your project, or only on one, and which one.</a:t>
            </a:r>
          </a:p>
          <a:p>
            <a:pPr lvl="1"/>
            <a:r>
              <a:rPr lang="en-US" sz="1800" dirty="0"/>
              <a:t>Do you have any #DEFINE blocks that run different code based on Framework version?</a:t>
            </a:r>
          </a:p>
          <a:p>
            <a:pPr lvl="1"/>
            <a:r>
              <a:rPr lang="en-US" sz="1800" dirty="0"/>
              <a:t>Not all Code Coverage tools support merging of Code Coverage reports together well</a:t>
            </a:r>
          </a:p>
          <a:p>
            <a:endParaRPr lang="en-US" dirty="0"/>
          </a:p>
        </p:txBody>
      </p:sp>
    </p:spTree>
    <p:extLst>
      <p:ext uri="{BB962C8B-B14F-4D97-AF65-F5344CB8AC3E}">
        <p14:creationId xmlns:p14="http://schemas.microsoft.com/office/powerpoint/2010/main" val="268802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EB3E-C21A-44B2-8204-5214CC928009}"/>
              </a:ext>
            </a:extLst>
          </p:cNvPr>
          <p:cNvSpPr>
            <a:spLocks noGrp="1"/>
          </p:cNvSpPr>
          <p:nvPr>
            <p:ph type="title"/>
          </p:nvPr>
        </p:nvSpPr>
        <p:spPr/>
        <p:txBody>
          <a:bodyPr/>
          <a:lstStyle/>
          <a:p>
            <a:r>
              <a:rPr lang="en-US" dirty="0"/>
              <a:t>Package Management</a:t>
            </a:r>
          </a:p>
        </p:txBody>
      </p:sp>
      <p:sp>
        <p:nvSpPr>
          <p:cNvPr id="3" name="Content Placeholder 2">
            <a:extLst>
              <a:ext uri="{FF2B5EF4-FFF2-40B4-BE49-F238E27FC236}">
                <a16:creationId xmlns:a16="http://schemas.microsoft.com/office/drawing/2014/main" id="{CFC2CD56-8671-4707-9489-419A9E7ADAF2}"/>
              </a:ext>
            </a:extLst>
          </p:cNvPr>
          <p:cNvSpPr>
            <a:spLocks noGrp="1"/>
          </p:cNvSpPr>
          <p:nvPr>
            <p:ph idx="1"/>
          </p:nvPr>
        </p:nvSpPr>
        <p:spPr/>
        <p:txBody>
          <a:bodyPr>
            <a:normAutofit fontScale="92500" lnSpcReduction="10000"/>
          </a:bodyPr>
          <a:lstStyle/>
          <a:p>
            <a:r>
              <a:rPr lang="en-US" sz="2000" dirty="0"/>
              <a:t>Where Should You Deploy Your Code?</a:t>
            </a:r>
          </a:p>
          <a:p>
            <a:r>
              <a:rPr lang="en-US" sz="2000" dirty="0"/>
              <a:t>GitHub Releases</a:t>
            </a:r>
          </a:p>
          <a:p>
            <a:r>
              <a:rPr lang="en-US" sz="2000" dirty="0"/>
              <a:t>GitHub Packages – </a:t>
            </a:r>
            <a:r>
              <a:rPr lang="en-US" sz="2000" i="1" dirty="0"/>
              <a:t>New!</a:t>
            </a:r>
          </a:p>
          <a:p>
            <a:r>
              <a:rPr lang="en-US" sz="2000" dirty="0"/>
              <a:t>May Depends on What Language/Framework Your Code Is Meant For</a:t>
            </a:r>
          </a:p>
          <a:p>
            <a:pPr lvl="1"/>
            <a:r>
              <a:rPr lang="en-US" sz="1800" dirty="0"/>
              <a:t>NuGet.org</a:t>
            </a:r>
          </a:p>
          <a:p>
            <a:pPr lvl="1"/>
            <a:r>
              <a:rPr lang="en-US" sz="1800" dirty="0"/>
              <a:t>NPM</a:t>
            </a:r>
          </a:p>
          <a:p>
            <a:pPr lvl="1"/>
            <a:r>
              <a:rPr lang="en-US" sz="1800" dirty="0" err="1"/>
              <a:t>PyPI</a:t>
            </a:r>
            <a:endParaRPr lang="en-US" sz="1800" dirty="0"/>
          </a:p>
          <a:p>
            <a:r>
              <a:rPr lang="en-US" sz="2000" dirty="0"/>
              <a:t>Most Package Management Systems Have an API to Allow Automated Updating from a Given CI/CD Platform</a:t>
            </a:r>
          </a:p>
          <a:p>
            <a:r>
              <a:rPr lang="en-US" sz="2000" dirty="0"/>
              <a:t>Be careful to configure your build pipeline so that branches aren’t deployed to a package management site</a:t>
            </a:r>
          </a:p>
        </p:txBody>
      </p:sp>
    </p:spTree>
    <p:extLst>
      <p:ext uri="{BB962C8B-B14F-4D97-AF65-F5344CB8AC3E}">
        <p14:creationId xmlns:p14="http://schemas.microsoft.com/office/powerpoint/2010/main" val="206180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1897-EBCE-4152-9867-A78F00759E7C}"/>
              </a:ext>
            </a:extLst>
          </p:cNvPr>
          <p:cNvSpPr>
            <a:spLocks noGrp="1"/>
          </p:cNvSpPr>
          <p:nvPr>
            <p:ph type="title"/>
          </p:nvPr>
        </p:nvSpPr>
        <p:spPr>
          <a:xfrm>
            <a:off x="581192" y="702156"/>
            <a:ext cx="11029616" cy="1013800"/>
          </a:xfrm>
        </p:spPr>
        <p:txBody>
          <a:bodyPr>
            <a:normAutofit/>
          </a:bodyPr>
          <a:lstStyle/>
          <a:p>
            <a:r>
              <a:rPr lang="en-US">
                <a:solidFill>
                  <a:srgbClr val="FFFEFF"/>
                </a:solidFill>
              </a:rPr>
              <a:t>Documentation Options</a:t>
            </a:r>
          </a:p>
        </p:txBody>
      </p:sp>
      <p:graphicFrame>
        <p:nvGraphicFramePr>
          <p:cNvPr id="22" name="Content Placeholder 2">
            <a:extLst>
              <a:ext uri="{FF2B5EF4-FFF2-40B4-BE49-F238E27FC236}">
                <a16:creationId xmlns:a16="http://schemas.microsoft.com/office/drawing/2014/main" id="{72854184-4C3B-4034-A243-1B0275793ADA}"/>
              </a:ext>
            </a:extLst>
          </p:cNvPr>
          <p:cNvGraphicFramePr>
            <a:graphicFrameLocks noGrp="1"/>
          </p:cNvGraphicFramePr>
          <p:nvPr>
            <p:ph idx="1"/>
            <p:extLst>
              <p:ext uri="{D42A27DB-BD31-4B8C-83A1-F6EECF244321}">
                <p14:modId xmlns:p14="http://schemas.microsoft.com/office/powerpoint/2010/main" val="187015647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06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5756-D459-457A-828E-7A52E496B373}"/>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057AB093-5B6F-456C-B220-A4370D52019E}"/>
              </a:ext>
            </a:extLst>
          </p:cNvPr>
          <p:cNvSpPr>
            <a:spLocks noGrp="1"/>
          </p:cNvSpPr>
          <p:nvPr>
            <p:ph idx="1"/>
          </p:nvPr>
        </p:nvSpPr>
        <p:spPr/>
        <p:txBody>
          <a:bodyPr>
            <a:normAutofit/>
          </a:bodyPr>
          <a:lstStyle/>
          <a:p>
            <a:r>
              <a:rPr lang="en-US" sz="2000" dirty="0"/>
              <a:t>Documentation should be in several forms:</a:t>
            </a:r>
          </a:p>
          <a:p>
            <a:pPr lvl="1"/>
            <a:r>
              <a:rPr lang="en-US" sz="1800" dirty="0"/>
              <a:t>English language narrative documentation you thoughtfully create</a:t>
            </a:r>
          </a:p>
          <a:p>
            <a:pPr lvl="1"/>
            <a:r>
              <a:rPr lang="en-US" sz="1800" dirty="0"/>
              <a:t>Library Reference Documentation – This can be auto-generated</a:t>
            </a:r>
          </a:p>
          <a:p>
            <a:pPr lvl="2"/>
            <a:r>
              <a:rPr lang="en-US" sz="1600" dirty="0" err="1"/>
              <a:t>XmlDocMarkdown</a:t>
            </a:r>
            <a:r>
              <a:rPr lang="en-US" sz="1600" dirty="0"/>
              <a:t> – Converts C# /// XML Comments to Markdown Files</a:t>
            </a:r>
          </a:p>
          <a:p>
            <a:pPr lvl="2"/>
            <a:r>
              <a:rPr lang="en-US" sz="1600" dirty="0" err="1"/>
              <a:t>TypeDoc</a:t>
            </a:r>
            <a:r>
              <a:rPr lang="en-US" sz="1600" dirty="0"/>
              <a:t> – Creates HTML from Typescript Comments. Plugin available to generate Markdown instead</a:t>
            </a:r>
          </a:p>
          <a:p>
            <a:pPr lvl="1"/>
            <a:r>
              <a:rPr lang="en-US" sz="1800" dirty="0"/>
              <a:t>Samples &amp; Quick Starts</a:t>
            </a:r>
          </a:p>
          <a:p>
            <a:pPr lvl="2"/>
            <a:r>
              <a:rPr lang="en-US" sz="1600" dirty="0"/>
              <a:t>Sample Code</a:t>
            </a:r>
          </a:p>
          <a:p>
            <a:pPr lvl="2"/>
            <a:r>
              <a:rPr lang="en-US" sz="1600" dirty="0"/>
              <a:t>Documentation Supporting the Sample Code</a:t>
            </a:r>
          </a:p>
        </p:txBody>
      </p:sp>
    </p:spTree>
    <p:extLst>
      <p:ext uri="{BB962C8B-B14F-4D97-AF65-F5344CB8AC3E}">
        <p14:creationId xmlns:p14="http://schemas.microsoft.com/office/powerpoint/2010/main" val="342515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0B8C-E7E4-4129-96C9-C59F2B516856}"/>
              </a:ext>
            </a:extLst>
          </p:cNvPr>
          <p:cNvSpPr>
            <a:spLocks noGrp="1"/>
          </p:cNvSpPr>
          <p:nvPr>
            <p:ph type="title"/>
          </p:nvPr>
        </p:nvSpPr>
        <p:spPr/>
        <p:txBody>
          <a:bodyPr/>
          <a:lstStyle/>
          <a:p>
            <a:r>
              <a:rPr lang="en-US" dirty="0"/>
              <a:t>YAML Everywhere</a:t>
            </a:r>
          </a:p>
        </p:txBody>
      </p:sp>
      <p:sp>
        <p:nvSpPr>
          <p:cNvPr id="3" name="Content Placeholder 2">
            <a:extLst>
              <a:ext uri="{FF2B5EF4-FFF2-40B4-BE49-F238E27FC236}">
                <a16:creationId xmlns:a16="http://schemas.microsoft.com/office/drawing/2014/main" id="{4072A1C8-7C4E-4C4E-AF67-A03461869098}"/>
              </a:ext>
            </a:extLst>
          </p:cNvPr>
          <p:cNvSpPr>
            <a:spLocks noGrp="1"/>
          </p:cNvSpPr>
          <p:nvPr>
            <p:ph idx="1"/>
          </p:nvPr>
        </p:nvSpPr>
        <p:spPr/>
        <p:txBody>
          <a:bodyPr/>
          <a:lstStyle/>
          <a:p>
            <a:r>
              <a:rPr lang="en-US" u="sng" dirty="0"/>
              <a:t>Y</a:t>
            </a:r>
            <a:r>
              <a:rPr lang="en-US" dirty="0"/>
              <a:t>AML </a:t>
            </a:r>
            <a:r>
              <a:rPr lang="en-US" u="sng" dirty="0" err="1"/>
              <a:t>A</a:t>
            </a:r>
            <a:r>
              <a:rPr lang="en-US" dirty="0" err="1"/>
              <a:t>in’t</a:t>
            </a:r>
            <a:r>
              <a:rPr lang="en-US" dirty="0"/>
              <a:t> </a:t>
            </a:r>
            <a:r>
              <a:rPr lang="en-US" u="sng" dirty="0"/>
              <a:t>M</a:t>
            </a:r>
            <a:r>
              <a:rPr lang="en-US" dirty="0"/>
              <a:t>arkup </a:t>
            </a:r>
            <a:r>
              <a:rPr lang="en-US" u="sng" dirty="0"/>
              <a:t>L</a:t>
            </a:r>
            <a:r>
              <a:rPr lang="en-US" dirty="0"/>
              <a:t>anguage (or </a:t>
            </a:r>
            <a:r>
              <a:rPr lang="en-US" u="sng" dirty="0"/>
              <a:t>Y</a:t>
            </a:r>
            <a:r>
              <a:rPr lang="en-US" dirty="0"/>
              <a:t>et </a:t>
            </a:r>
            <a:r>
              <a:rPr lang="en-US" u="sng" dirty="0"/>
              <a:t>A</a:t>
            </a:r>
            <a:r>
              <a:rPr lang="en-US" dirty="0"/>
              <a:t>nother </a:t>
            </a:r>
            <a:r>
              <a:rPr lang="en-US" u="sng" dirty="0"/>
              <a:t>M</a:t>
            </a:r>
            <a:r>
              <a:rPr lang="en-US" dirty="0"/>
              <a:t>arkup </a:t>
            </a:r>
            <a:r>
              <a:rPr lang="en-US" u="sng" dirty="0"/>
              <a:t>L</a:t>
            </a:r>
            <a:r>
              <a:rPr lang="en-US" dirty="0"/>
              <a:t>anguage)</a:t>
            </a:r>
          </a:p>
          <a:p>
            <a:r>
              <a:rPr lang="en-US" dirty="0"/>
              <a:t>It Appears to Be the </a:t>
            </a:r>
            <a:r>
              <a:rPr lang="en-US" dirty="0" err="1"/>
              <a:t>Defacto</a:t>
            </a:r>
            <a:r>
              <a:rPr lang="en-US" dirty="0"/>
              <a:t> Standard for Code Based CI/CD Configuration</a:t>
            </a:r>
          </a:p>
          <a:p>
            <a:r>
              <a:rPr lang="en-US" dirty="0"/>
              <a:t>Most of the services discussed here allow you to configure them either through a web interface, or through a YAML file along side your code.</a:t>
            </a:r>
          </a:p>
          <a:p>
            <a:pPr lvl="1"/>
            <a:r>
              <a:rPr lang="en-US" dirty="0"/>
              <a:t>I Personally Recommend YAML Configuration over Web Configuration, as it can be branched and versioned alongside your code. Your build process may need to change because of your code, and your configuration can be tied to a PR or Branch appropriately.</a:t>
            </a:r>
          </a:p>
          <a:p>
            <a:pPr lvl="1"/>
            <a:r>
              <a:rPr lang="en-US" dirty="0"/>
              <a:t>Most services require the YAML Configuration file to be named very specifically to be processed. Read the documentation for each service carefully to find out.</a:t>
            </a:r>
          </a:p>
          <a:p>
            <a:r>
              <a:rPr lang="en-US" dirty="0"/>
              <a:t>Be careful about having API keys in your YAML file checked into your repository. Some services (like </a:t>
            </a:r>
            <a:r>
              <a:rPr lang="en-US" dirty="0" err="1"/>
              <a:t>AppVeyor</a:t>
            </a:r>
            <a:r>
              <a:rPr lang="en-US" dirty="0"/>
              <a:t>) have ways to encrypt API Keys.</a:t>
            </a:r>
          </a:p>
        </p:txBody>
      </p:sp>
    </p:spTree>
    <p:extLst>
      <p:ext uri="{BB962C8B-B14F-4D97-AF65-F5344CB8AC3E}">
        <p14:creationId xmlns:p14="http://schemas.microsoft.com/office/powerpoint/2010/main" val="285325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11A9-B47A-4CC5-9669-15EADC965405}"/>
              </a:ext>
            </a:extLst>
          </p:cNvPr>
          <p:cNvSpPr>
            <a:spLocks noGrp="1"/>
          </p:cNvSpPr>
          <p:nvPr>
            <p:ph type="title"/>
          </p:nvPr>
        </p:nvSpPr>
        <p:spPr/>
        <p:txBody>
          <a:bodyPr/>
          <a:lstStyle/>
          <a:p>
            <a:r>
              <a:rPr lang="en-US" dirty="0"/>
              <a:t>YAML Gotchas</a:t>
            </a:r>
          </a:p>
        </p:txBody>
      </p:sp>
      <p:sp>
        <p:nvSpPr>
          <p:cNvPr id="3" name="Content Placeholder 2">
            <a:extLst>
              <a:ext uri="{FF2B5EF4-FFF2-40B4-BE49-F238E27FC236}">
                <a16:creationId xmlns:a16="http://schemas.microsoft.com/office/drawing/2014/main" id="{8BFB5EF7-989F-4AA2-A24F-AD8ABA7C32AE}"/>
              </a:ext>
            </a:extLst>
          </p:cNvPr>
          <p:cNvSpPr>
            <a:spLocks noGrp="1"/>
          </p:cNvSpPr>
          <p:nvPr>
            <p:ph idx="1"/>
          </p:nvPr>
        </p:nvSpPr>
        <p:spPr/>
        <p:txBody>
          <a:bodyPr/>
          <a:lstStyle/>
          <a:p>
            <a:r>
              <a:rPr lang="en-US" sz="2000" dirty="0"/>
              <a:t>YAML is Shockingly Complex for a Language Advertised as “Simple”</a:t>
            </a:r>
          </a:p>
          <a:p>
            <a:pPr lvl="1"/>
            <a:r>
              <a:rPr lang="en-US" sz="1800" dirty="0"/>
              <a:t>The YAML Spec is ~23K words. JSON is only ~2K words. XML is ~20K words.</a:t>
            </a:r>
          </a:p>
          <a:p>
            <a:r>
              <a:rPr lang="en-US" sz="2000" dirty="0"/>
              <a:t>There are </a:t>
            </a:r>
            <a:r>
              <a:rPr lang="en-US" sz="2000" b="1" dirty="0"/>
              <a:t>Nine</a:t>
            </a:r>
            <a:r>
              <a:rPr lang="en-US" sz="2000" dirty="0"/>
              <a:t> different ways to create multi-line strings. Each produce slightly different behaviors</a:t>
            </a:r>
          </a:p>
          <a:p>
            <a:r>
              <a:rPr lang="en-US" sz="2000" dirty="0"/>
              <a:t>Whitespace has meaning, but tabs are illegal. Differing whitespace can break your code, and its not visible as to why. This makes it brittle.</a:t>
            </a:r>
          </a:p>
          <a:p>
            <a:r>
              <a:rPr lang="en-US" sz="2000" dirty="0"/>
              <a:t>It’s not portable. Because the spec is so complex, different implementations treat the same file differently.</a:t>
            </a:r>
          </a:p>
          <a:p>
            <a:endParaRPr lang="en-US" dirty="0"/>
          </a:p>
        </p:txBody>
      </p:sp>
    </p:spTree>
    <p:extLst>
      <p:ext uri="{BB962C8B-B14F-4D97-AF65-F5344CB8AC3E}">
        <p14:creationId xmlns:p14="http://schemas.microsoft.com/office/powerpoint/2010/main" val="388523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593E-6107-453B-BFB0-14DB59EE9660}"/>
              </a:ext>
            </a:extLst>
          </p:cNvPr>
          <p:cNvSpPr>
            <a:spLocks noGrp="1"/>
          </p:cNvSpPr>
          <p:nvPr>
            <p:ph type="title"/>
          </p:nvPr>
        </p:nvSpPr>
        <p:spPr>
          <a:xfrm>
            <a:off x="581192" y="702156"/>
            <a:ext cx="11029616" cy="1013800"/>
          </a:xfrm>
        </p:spPr>
        <p:txBody>
          <a:bodyPr>
            <a:normAutofit/>
          </a:bodyPr>
          <a:lstStyle/>
          <a:p>
            <a:r>
              <a:rPr lang="en-US">
                <a:solidFill>
                  <a:srgbClr val="FFFEFF"/>
                </a:solidFill>
              </a:rPr>
              <a:t>Then Why Are You Telling Us To Use YAML?!</a:t>
            </a:r>
          </a:p>
        </p:txBody>
      </p:sp>
      <p:graphicFrame>
        <p:nvGraphicFramePr>
          <p:cNvPr id="5" name="Content Placeholder 2">
            <a:extLst>
              <a:ext uri="{FF2B5EF4-FFF2-40B4-BE49-F238E27FC236}">
                <a16:creationId xmlns:a16="http://schemas.microsoft.com/office/drawing/2014/main" id="{892769CB-BA23-44DC-8BE7-62F2FE7F0685}"/>
              </a:ext>
            </a:extLst>
          </p:cNvPr>
          <p:cNvGraphicFramePr>
            <a:graphicFrameLocks noGrp="1"/>
          </p:cNvGraphicFramePr>
          <p:nvPr>
            <p:ph idx="1"/>
            <p:extLst>
              <p:ext uri="{D42A27DB-BD31-4B8C-83A1-F6EECF244321}">
                <p14:modId xmlns:p14="http://schemas.microsoft.com/office/powerpoint/2010/main" val="274210332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13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18BC-0C05-4822-B296-668FC43DEC2E}"/>
              </a:ext>
            </a:extLst>
          </p:cNvPr>
          <p:cNvSpPr>
            <a:spLocks noGrp="1"/>
          </p:cNvSpPr>
          <p:nvPr>
            <p:ph type="title"/>
          </p:nvPr>
        </p:nvSpPr>
        <p:spPr/>
        <p:txBody>
          <a:bodyPr/>
          <a:lstStyle/>
          <a:p>
            <a:r>
              <a:rPr lang="en-US" dirty="0"/>
              <a:t>Have a Roadmap</a:t>
            </a:r>
          </a:p>
        </p:txBody>
      </p:sp>
      <p:sp>
        <p:nvSpPr>
          <p:cNvPr id="3" name="Content Placeholder 2">
            <a:extLst>
              <a:ext uri="{FF2B5EF4-FFF2-40B4-BE49-F238E27FC236}">
                <a16:creationId xmlns:a16="http://schemas.microsoft.com/office/drawing/2014/main" id="{1B823042-4F16-4D99-A57C-FB4C482CBA45}"/>
              </a:ext>
            </a:extLst>
          </p:cNvPr>
          <p:cNvSpPr>
            <a:spLocks noGrp="1"/>
          </p:cNvSpPr>
          <p:nvPr>
            <p:ph idx="1"/>
          </p:nvPr>
        </p:nvSpPr>
        <p:spPr/>
        <p:txBody>
          <a:bodyPr/>
          <a:lstStyle/>
          <a:p>
            <a:r>
              <a:rPr lang="en-US" dirty="0"/>
              <a:t>What are the features that you want to add in the future? Interested contributors can only help if they know where you want to go!</a:t>
            </a:r>
          </a:p>
          <a:p>
            <a:r>
              <a:rPr lang="en-US" dirty="0"/>
              <a:t>Having a roadmap helps to make your project look active</a:t>
            </a:r>
          </a:p>
          <a:p>
            <a:r>
              <a:rPr lang="en-US" dirty="0"/>
              <a:t>Recognize that most people are self interested and only contribute to things that help them directly</a:t>
            </a:r>
          </a:p>
          <a:p>
            <a:pPr lvl="1"/>
            <a:r>
              <a:rPr lang="en-US" dirty="0"/>
              <a:t>Accept Pull Requests on Bug Reports</a:t>
            </a:r>
          </a:p>
          <a:p>
            <a:pPr lvl="1"/>
            <a:r>
              <a:rPr lang="en-US" dirty="0"/>
              <a:t>Be Open to Ideas for the Roadmap from Contributors</a:t>
            </a:r>
          </a:p>
          <a:p>
            <a:pPr lvl="1"/>
            <a:r>
              <a:rPr lang="en-US" dirty="0"/>
              <a:t>Having a roadmap makes it feel less subjective if you reject a Pull Request for a feature that seems detached from the rest of the project.</a:t>
            </a:r>
          </a:p>
        </p:txBody>
      </p:sp>
    </p:spTree>
    <p:extLst>
      <p:ext uri="{BB962C8B-B14F-4D97-AF65-F5344CB8AC3E}">
        <p14:creationId xmlns:p14="http://schemas.microsoft.com/office/powerpoint/2010/main" val="21210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5476-683E-4844-A42C-81270AAA324D}"/>
              </a:ext>
            </a:extLst>
          </p:cNvPr>
          <p:cNvSpPr>
            <a:spLocks noGrp="1"/>
          </p:cNvSpPr>
          <p:nvPr>
            <p:ph type="title"/>
          </p:nvPr>
        </p:nvSpPr>
        <p:spPr/>
        <p:txBody>
          <a:bodyPr/>
          <a:lstStyle/>
          <a:p>
            <a:r>
              <a:rPr lang="en-US" dirty="0"/>
              <a:t>Can I See Your Badge?</a:t>
            </a:r>
          </a:p>
        </p:txBody>
      </p:sp>
      <p:sp>
        <p:nvSpPr>
          <p:cNvPr id="3" name="Content Placeholder 2">
            <a:extLst>
              <a:ext uri="{FF2B5EF4-FFF2-40B4-BE49-F238E27FC236}">
                <a16:creationId xmlns:a16="http://schemas.microsoft.com/office/drawing/2014/main" id="{737D5B1F-1CB4-42D4-A00B-B96556076494}"/>
              </a:ext>
            </a:extLst>
          </p:cNvPr>
          <p:cNvSpPr>
            <a:spLocks noGrp="1"/>
          </p:cNvSpPr>
          <p:nvPr>
            <p:ph idx="1"/>
          </p:nvPr>
        </p:nvSpPr>
        <p:spPr/>
        <p:txBody>
          <a:bodyPr>
            <a:normAutofit lnSpcReduction="10000"/>
          </a:bodyPr>
          <a:lstStyle/>
          <a:p>
            <a:r>
              <a:rPr lang="en-US" dirty="0"/>
              <a:t>Advertise the Health of Your Project to Potential Users and Contributors</a:t>
            </a:r>
          </a:p>
          <a:p>
            <a:r>
              <a:rPr lang="en-US" dirty="0"/>
              <a:t>What do you look for when determining whether to integrate an open source library in your project?</a:t>
            </a:r>
          </a:p>
          <a:p>
            <a:pPr lvl="1"/>
            <a:r>
              <a:rPr lang="en-US" dirty="0"/>
              <a:t>How active is the project.</a:t>
            </a:r>
          </a:p>
          <a:p>
            <a:pPr lvl="1"/>
            <a:r>
              <a:rPr lang="en-US" dirty="0"/>
              <a:t>How many maintainers are there.</a:t>
            </a:r>
          </a:p>
          <a:p>
            <a:pPr lvl="1"/>
            <a:r>
              <a:rPr lang="en-US" dirty="0"/>
              <a:t>When was the last check-in?</a:t>
            </a:r>
          </a:p>
          <a:p>
            <a:pPr lvl="1"/>
            <a:r>
              <a:rPr lang="en-US" dirty="0"/>
              <a:t>How many open issues are there?</a:t>
            </a:r>
          </a:p>
          <a:p>
            <a:pPr lvl="1"/>
            <a:r>
              <a:rPr lang="en-US" dirty="0"/>
              <a:t>Are there Unit Tests? Do they all pass?</a:t>
            </a:r>
          </a:p>
          <a:p>
            <a:r>
              <a:rPr lang="en-US" dirty="0"/>
              <a:t>Shields.io - </a:t>
            </a:r>
            <a:r>
              <a:rPr lang="en-US" dirty="0">
                <a:hlinkClick r:id="rId2"/>
              </a:rPr>
              <a:t>https://shields.io/</a:t>
            </a:r>
            <a:endParaRPr lang="en-US" dirty="0"/>
          </a:p>
          <a:p>
            <a:pPr lvl="1"/>
            <a:r>
              <a:rPr lang="en-US" dirty="0"/>
              <a:t>Nice looking badges for all the services</a:t>
            </a:r>
          </a:p>
          <a:p>
            <a:pPr lvl="1"/>
            <a:r>
              <a:rPr lang="en-US" dirty="0"/>
              <a:t>Has additional shields for services that convey more information than the default badges provided by many services</a:t>
            </a:r>
          </a:p>
        </p:txBody>
      </p:sp>
    </p:spTree>
    <p:extLst>
      <p:ext uri="{BB962C8B-B14F-4D97-AF65-F5344CB8AC3E}">
        <p14:creationId xmlns:p14="http://schemas.microsoft.com/office/powerpoint/2010/main" val="66622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840F-525C-469A-836C-832FB6DB6227}"/>
              </a:ext>
            </a:extLst>
          </p:cNvPr>
          <p:cNvSpPr>
            <a:spLocks noGrp="1"/>
          </p:cNvSpPr>
          <p:nvPr>
            <p:ph type="title"/>
          </p:nvPr>
        </p:nvSpPr>
        <p:spPr>
          <a:xfrm>
            <a:off x="581192" y="702156"/>
            <a:ext cx="11029616" cy="1013800"/>
          </a:xfrm>
        </p:spPr>
        <p:txBody>
          <a:bodyPr>
            <a:normAutofit/>
          </a:bodyPr>
          <a:lstStyle/>
          <a:p>
            <a:r>
              <a:rPr lang="en-US" sz="2800">
                <a:solidFill>
                  <a:srgbClr val="FFFFFF"/>
                </a:solidFill>
              </a:rPr>
              <a:t>About the Presenter</a:t>
            </a:r>
          </a:p>
        </p:txBody>
      </p:sp>
      <p:pic>
        <p:nvPicPr>
          <p:cNvPr id="4" name="Picture 3" descr="A person wearing a suit and tie smiling and looking at the camera&#10;&#10;Description automatically generated">
            <a:extLst>
              <a:ext uri="{FF2B5EF4-FFF2-40B4-BE49-F238E27FC236}">
                <a16:creationId xmlns:a16="http://schemas.microsoft.com/office/drawing/2014/main" id="{59349929-A9A8-4275-8C89-03D040B35B7C}"/>
              </a:ext>
            </a:extLst>
          </p:cNvPr>
          <p:cNvPicPr>
            <a:picLocks noChangeAspect="1"/>
          </p:cNvPicPr>
          <p:nvPr/>
        </p:nvPicPr>
        <p:blipFill rotWithShape="1">
          <a:blip r:embed="rId2">
            <a:extLst>
              <a:ext uri="{28A0092B-C50C-407E-A947-70E740481C1C}">
                <a14:useLocalDpi xmlns:a14="http://schemas.microsoft.com/office/drawing/2010/main" val="0"/>
              </a:ext>
            </a:extLst>
          </a:blip>
          <a:srcRect l="16228" r="9976" b="-2"/>
          <a:stretch/>
        </p:blipFill>
        <p:spPr>
          <a:xfrm>
            <a:off x="448732" y="1871133"/>
            <a:ext cx="3683001" cy="4504267"/>
          </a:xfrm>
          <a:prstGeom prst="rect">
            <a:avLst/>
          </a:prstGeom>
          <a:scene3d>
            <a:camera prst="orthographicFront"/>
            <a:lightRig rig="twoPt" dir="t">
              <a:rot lat="0" lon="0" rev="7800000"/>
            </a:lightRig>
          </a:scene3d>
          <a:sp3d contourW="6350">
            <a:bevelT w="50800" h="16510"/>
            <a:contourClr>
              <a:srgbClr val="C0C0C0"/>
            </a:contourClr>
          </a:sp3d>
        </p:spPr>
      </p:pic>
      <p:sp>
        <p:nvSpPr>
          <p:cNvPr id="3" name="Content Placeholder 2">
            <a:extLst>
              <a:ext uri="{FF2B5EF4-FFF2-40B4-BE49-F238E27FC236}">
                <a16:creationId xmlns:a16="http://schemas.microsoft.com/office/drawing/2014/main" id="{F5E88EC3-1BA3-4D36-934F-B2DEC4298C5D}"/>
              </a:ext>
            </a:extLst>
          </p:cNvPr>
          <p:cNvSpPr>
            <a:spLocks noGrp="1"/>
          </p:cNvSpPr>
          <p:nvPr>
            <p:ph idx="1"/>
          </p:nvPr>
        </p:nvSpPr>
        <p:spPr>
          <a:xfrm>
            <a:off x="4475858" y="2180496"/>
            <a:ext cx="7140407" cy="3678303"/>
          </a:xfrm>
        </p:spPr>
        <p:txBody>
          <a:bodyPr>
            <a:normAutofit/>
          </a:bodyPr>
          <a:lstStyle/>
          <a:p>
            <a:pPr marL="0" indent="0">
              <a:lnSpc>
                <a:spcPct val="90000"/>
              </a:lnSpc>
              <a:buClr>
                <a:srgbClr val="CF306D"/>
              </a:buClr>
              <a:buNone/>
            </a:pPr>
            <a:r>
              <a:rPr lang="en-US" dirty="0"/>
              <a:t>Nick Schweitzer</a:t>
            </a:r>
          </a:p>
          <a:p>
            <a:pPr lvl="1">
              <a:lnSpc>
                <a:spcPct val="90000"/>
              </a:lnSpc>
              <a:buClr>
                <a:srgbClr val="CF306D"/>
              </a:buClr>
            </a:pPr>
            <a:r>
              <a:rPr lang="en-US" dirty="0"/>
              <a:t>Managing Architect in the Modern Apps Practice at Concurrency</a:t>
            </a:r>
          </a:p>
          <a:p>
            <a:pPr lvl="1">
              <a:lnSpc>
                <a:spcPct val="90000"/>
              </a:lnSpc>
              <a:buClr>
                <a:srgbClr val="CF306D"/>
              </a:buClr>
            </a:pPr>
            <a:r>
              <a:rPr lang="en-US" dirty="0"/>
              <a:t>20 Years of Consulting Experience</a:t>
            </a:r>
          </a:p>
          <a:p>
            <a:pPr lvl="1">
              <a:lnSpc>
                <a:spcPct val="90000"/>
              </a:lnSpc>
              <a:buClr>
                <a:srgbClr val="CF306D"/>
              </a:buClr>
            </a:pPr>
            <a:r>
              <a:rPr lang="en-US" dirty="0"/>
              <a:t>Currently Using .NET, Azure, TypeScript, Angular, SQL</a:t>
            </a:r>
          </a:p>
          <a:p>
            <a:pPr lvl="1">
              <a:lnSpc>
                <a:spcPct val="90000"/>
              </a:lnSpc>
              <a:buClr>
                <a:srgbClr val="CF306D"/>
              </a:buClr>
            </a:pPr>
            <a:r>
              <a:rPr lang="en-US" dirty="0"/>
              <a:t>Previous practitioner of C/C++, MFC, COM</a:t>
            </a:r>
          </a:p>
          <a:p>
            <a:pPr lvl="1">
              <a:lnSpc>
                <a:spcPct val="90000"/>
              </a:lnSpc>
              <a:buClr>
                <a:srgbClr val="CF306D"/>
              </a:buClr>
            </a:pPr>
            <a:r>
              <a:rPr lang="en-US" dirty="0"/>
              <a:t>Some experience with many other languages and frameworks</a:t>
            </a:r>
          </a:p>
          <a:p>
            <a:pPr lvl="1">
              <a:lnSpc>
                <a:spcPct val="90000"/>
              </a:lnSpc>
              <a:buClr>
                <a:srgbClr val="CF306D"/>
              </a:buClr>
            </a:pPr>
            <a:r>
              <a:rPr lang="en-US" dirty="0"/>
              <a:t>Adjunct Lecturer at Carroll and Marquette Universities</a:t>
            </a:r>
            <a:br>
              <a:rPr lang="en-US" dirty="0"/>
            </a:br>
            <a:endParaRPr lang="en-US" dirty="0"/>
          </a:p>
          <a:p>
            <a:pPr marL="0" indent="0">
              <a:lnSpc>
                <a:spcPct val="90000"/>
              </a:lnSpc>
              <a:buClr>
                <a:srgbClr val="CF306D"/>
              </a:buClr>
              <a:buNone/>
            </a:pPr>
            <a:r>
              <a:rPr lang="en-US" dirty="0"/>
              <a:t>https://www.linkedin.com/in/nickschweitzer/</a:t>
            </a:r>
          </a:p>
          <a:p>
            <a:pPr marL="0" indent="0">
              <a:lnSpc>
                <a:spcPct val="90000"/>
              </a:lnSpc>
              <a:buClr>
                <a:srgbClr val="CF306D"/>
              </a:buClr>
              <a:buNone/>
            </a:pPr>
            <a:r>
              <a:rPr lang="en-US" dirty="0"/>
              <a:t>https://www.github.com/NickSchweitzer</a:t>
            </a:r>
          </a:p>
          <a:p>
            <a:pPr>
              <a:lnSpc>
                <a:spcPct val="90000"/>
              </a:lnSpc>
              <a:buClr>
                <a:srgbClr val="CF306D"/>
              </a:buClr>
            </a:pPr>
            <a:endParaRPr lang="en-US" dirty="0"/>
          </a:p>
        </p:txBody>
      </p:sp>
    </p:spTree>
    <p:extLst>
      <p:ext uri="{BB962C8B-B14F-4D97-AF65-F5344CB8AC3E}">
        <p14:creationId xmlns:p14="http://schemas.microsoft.com/office/powerpoint/2010/main" val="1789571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002A-1424-494C-B1FF-0C5C74AE81AF}"/>
              </a:ext>
            </a:extLst>
          </p:cNvPr>
          <p:cNvSpPr>
            <a:spLocks noGrp="1"/>
          </p:cNvSpPr>
          <p:nvPr>
            <p:ph type="title"/>
          </p:nvPr>
        </p:nvSpPr>
        <p:spPr/>
        <p:txBody>
          <a:bodyPr/>
          <a:lstStyle/>
          <a:p>
            <a:r>
              <a:rPr lang="en-US" dirty="0"/>
              <a:t>Encouraging Interaction</a:t>
            </a:r>
          </a:p>
        </p:txBody>
      </p:sp>
      <p:sp>
        <p:nvSpPr>
          <p:cNvPr id="3" name="Content Placeholder 2">
            <a:extLst>
              <a:ext uri="{FF2B5EF4-FFF2-40B4-BE49-F238E27FC236}">
                <a16:creationId xmlns:a16="http://schemas.microsoft.com/office/drawing/2014/main" id="{C89B26A7-38B4-4822-A089-18C2108DFE68}"/>
              </a:ext>
            </a:extLst>
          </p:cNvPr>
          <p:cNvSpPr>
            <a:spLocks noGrp="1"/>
          </p:cNvSpPr>
          <p:nvPr>
            <p:ph idx="1"/>
          </p:nvPr>
        </p:nvSpPr>
        <p:spPr/>
        <p:txBody>
          <a:bodyPr/>
          <a:lstStyle/>
          <a:p>
            <a:r>
              <a:rPr lang="en-US" dirty="0"/>
              <a:t>Depending on how many contributors you have, you may want one or more ways of connecting</a:t>
            </a:r>
          </a:p>
          <a:p>
            <a:pPr lvl="1"/>
            <a:r>
              <a:rPr lang="en-US" dirty="0"/>
              <a:t>Wiki</a:t>
            </a:r>
          </a:p>
          <a:p>
            <a:pPr lvl="1"/>
            <a:r>
              <a:rPr lang="en-US" dirty="0"/>
              <a:t>Trello</a:t>
            </a:r>
          </a:p>
          <a:p>
            <a:pPr lvl="1"/>
            <a:r>
              <a:rPr lang="en-US" dirty="0" err="1"/>
              <a:t>Github</a:t>
            </a:r>
            <a:r>
              <a:rPr lang="en-US" dirty="0"/>
              <a:t> Issues List</a:t>
            </a:r>
          </a:p>
          <a:p>
            <a:pPr lvl="1"/>
            <a:r>
              <a:rPr lang="en-US" dirty="0"/>
              <a:t>Slack</a:t>
            </a:r>
          </a:p>
          <a:p>
            <a:pPr lvl="1"/>
            <a:r>
              <a:rPr lang="en-US" dirty="0"/>
              <a:t>IRC (Yes, this is still a thing)</a:t>
            </a:r>
          </a:p>
          <a:p>
            <a:pPr lvl="1"/>
            <a:r>
              <a:rPr lang="en-US" dirty="0"/>
              <a:t>Discord – Not just for gaming anymore</a:t>
            </a:r>
          </a:p>
          <a:p>
            <a:r>
              <a:rPr lang="en-US" dirty="0"/>
              <a:t>Have Coding or Pull Request Standards</a:t>
            </a:r>
          </a:p>
          <a:p>
            <a:pPr lvl="1"/>
            <a:r>
              <a:rPr lang="en-US" dirty="0"/>
              <a:t>Or Don’t – But if you care what the code looks like, let people know ahead of time so they can conform to your standards for a pull request</a:t>
            </a:r>
          </a:p>
        </p:txBody>
      </p:sp>
    </p:spTree>
    <p:extLst>
      <p:ext uri="{BB962C8B-B14F-4D97-AF65-F5344CB8AC3E}">
        <p14:creationId xmlns:p14="http://schemas.microsoft.com/office/powerpoint/2010/main" val="3655570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E3F7-624F-4164-938E-1E093BE2AB5C}"/>
              </a:ext>
            </a:extLst>
          </p:cNvPr>
          <p:cNvSpPr>
            <a:spLocks noGrp="1"/>
          </p:cNvSpPr>
          <p:nvPr>
            <p:ph type="title"/>
          </p:nvPr>
        </p:nvSpPr>
        <p:spPr>
          <a:xfrm>
            <a:off x="581192" y="702156"/>
            <a:ext cx="11029616" cy="1013800"/>
          </a:xfrm>
        </p:spPr>
        <p:txBody>
          <a:bodyPr/>
          <a:lstStyle/>
          <a:p>
            <a:r>
              <a:rPr lang="en-US"/>
              <a:t>Tale of Two Projects</a:t>
            </a:r>
            <a:endParaRPr lang="en-US" dirty="0"/>
          </a:p>
        </p:txBody>
      </p:sp>
      <p:sp>
        <p:nvSpPr>
          <p:cNvPr id="3" name="Content Placeholder 2">
            <a:extLst>
              <a:ext uri="{FF2B5EF4-FFF2-40B4-BE49-F238E27FC236}">
                <a16:creationId xmlns:a16="http://schemas.microsoft.com/office/drawing/2014/main" id="{8397DCE5-B6D4-4679-89D2-9B72433903B5}"/>
              </a:ext>
            </a:extLst>
          </p:cNvPr>
          <p:cNvSpPr>
            <a:spLocks noGrp="1"/>
          </p:cNvSpPr>
          <p:nvPr>
            <p:ph idx="1"/>
          </p:nvPr>
        </p:nvSpPr>
        <p:spPr>
          <a:xfrm>
            <a:off x="581192" y="2180496"/>
            <a:ext cx="11029615" cy="4251835"/>
          </a:xfrm>
        </p:spPr>
        <p:txBody>
          <a:bodyPr>
            <a:normAutofit/>
          </a:bodyPr>
          <a:lstStyle/>
          <a:p>
            <a:r>
              <a:rPr lang="en-US" sz="2800" dirty="0" err="1"/>
              <a:t>Humanizr</a:t>
            </a:r>
            <a:r>
              <a:rPr lang="en-US" sz="2800" dirty="0"/>
              <a:t> - </a:t>
            </a:r>
            <a:r>
              <a:rPr lang="en-US" sz="2800" dirty="0">
                <a:hlinkClick r:id="rId2"/>
              </a:rPr>
              <a:t>https://humanizr.net/</a:t>
            </a:r>
            <a:endParaRPr lang="en-US" sz="2800" dirty="0"/>
          </a:p>
          <a:p>
            <a:pPr lvl="1"/>
            <a:r>
              <a:rPr lang="en-US" sz="2400" dirty="0"/>
              <a:t>.NET Library for turning text into more human and grammatically friendly text</a:t>
            </a:r>
          </a:p>
          <a:p>
            <a:pPr lvl="1"/>
            <a:r>
              <a:rPr lang="en-US" sz="2400" dirty="0"/>
              <a:t>Lots of Documentation</a:t>
            </a:r>
          </a:p>
          <a:p>
            <a:pPr lvl="1"/>
            <a:r>
              <a:rPr lang="en-US" sz="2400" dirty="0"/>
              <a:t>Active GitHub Repository</a:t>
            </a:r>
          </a:p>
          <a:p>
            <a:pPr lvl="1"/>
            <a:r>
              <a:rPr lang="en-US" sz="2400" dirty="0" err="1"/>
              <a:t>Nuget</a:t>
            </a:r>
            <a:r>
              <a:rPr lang="en-US" sz="2400" dirty="0"/>
              <a:t> Package</a:t>
            </a:r>
          </a:p>
          <a:p>
            <a:r>
              <a:rPr lang="en-US" sz="2800" dirty="0" err="1"/>
              <a:t>HumanizrJS</a:t>
            </a:r>
            <a:r>
              <a:rPr lang="en-US" sz="2800" dirty="0"/>
              <a:t> - </a:t>
            </a:r>
            <a:r>
              <a:rPr lang="en-US" sz="2800" dirty="0">
                <a:hlinkClick r:id="rId3"/>
              </a:rPr>
              <a:t>https://github.com/SamuelEnglard/Humanizer.Js</a:t>
            </a:r>
            <a:endParaRPr lang="en-US" sz="2800" dirty="0"/>
          </a:p>
          <a:p>
            <a:pPr lvl="1"/>
            <a:r>
              <a:rPr lang="en-US" sz="2400" dirty="0"/>
              <a:t>Port of </a:t>
            </a:r>
            <a:r>
              <a:rPr lang="en-US" sz="2400" dirty="0" err="1"/>
              <a:t>Humanizr</a:t>
            </a:r>
            <a:r>
              <a:rPr lang="en-US" sz="2400" dirty="0"/>
              <a:t> to JavaScript</a:t>
            </a:r>
          </a:p>
          <a:p>
            <a:pPr lvl="1"/>
            <a:r>
              <a:rPr lang="en-US" sz="2400" dirty="0"/>
              <a:t>Well… Let’s take a look</a:t>
            </a:r>
          </a:p>
        </p:txBody>
      </p:sp>
    </p:spTree>
    <p:extLst>
      <p:ext uri="{BB962C8B-B14F-4D97-AF65-F5344CB8AC3E}">
        <p14:creationId xmlns:p14="http://schemas.microsoft.com/office/powerpoint/2010/main" val="328694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FE4D-CE72-4E0A-94C0-AC1CD00761B2}"/>
              </a:ext>
            </a:extLst>
          </p:cNvPr>
          <p:cNvSpPr>
            <a:spLocks noGrp="1"/>
          </p:cNvSpPr>
          <p:nvPr>
            <p:ph type="title"/>
          </p:nvPr>
        </p:nvSpPr>
        <p:spPr/>
        <p:txBody>
          <a:bodyPr/>
          <a:lstStyle/>
          <a:p>
            <a:r>
              <a:rPr lang="en-US" dirty="0"/>
              <a:t>Bringing It All Together</a:t>
            </a:r>
          </a:p>
        </p:txBody>
      </p:sp>
      <p:sp>
        <p:nvSpPr>
          <p:cNvPr id="3" name="Content Placeholder 2">
            <a:extLst>
              <a:ext uri="{FF2B5EF4-FFF2-40B4-BE49-F238E27FC236}">
                <a16:creationId xmlns:a16="http://schemas.microsoft.com/office/drawing/2014/main" id="{EEFDB517-8D00-4313-A26E-716C8F903E00}"/>
              </a:ext>
            </a:extLst>
          </p:cNvPr>
          <p:cNvSpPr>
            <a:spLocks noGrp="1"/>
          </p:cNvSpPr>
          <p:nvPr>
            <p:ph idx="1"/>
          </p:nvPr>
        </p:nvSpPr>
        <p:spPr>
          <a:xfrm>
            <a:off x="581192" y="2180496"/>
            <a:ext cx="11029615" cy="1301463"/>
          </a:xfrm>
        </p:spPr>
        <p:txBody>
          <a:bodyPr/>
          <a:lstStyle/>
          <a:p>
            <a:r>
              <a:rPr lang="en-US" dirty="0"/>
              <a:t>Example – </a:t>
            </a:r>
            <a:r>
              <a:rPr lang="en-US" dirty="0" err="1"/>
              <a:t>TextSerializer</a:t>
            </a:r>
            <a:endParaRPr lang="en-US" dirty="0"/>
          </a:p>
          <a:p>
            <a:pPr lvl="1"/>
            <a:r>
              <a:rPr lang="en-US" dirty="0">
                <a:hlinkClick r:id="rId2"/>
              </a:rPr>
              <a:t>https://github.com/NickSchweitzer/TextSerializer</a:t>
            </a:r>
            <a:endParaRPr lang="en-US" dirty="0"/>
          </a:p>
          <a:p>
            <a:pPr lvl="1"/>
            <a:endParaRPr lang="en-US" dirty="0"/>
          </a:p>
        </p:txBody>
      </p:sp>
      <p:pic>
        <p:nvPicPr>
          <p:cNvPr id="5" name="Picture 4" descr="GitHub">
            <a:extLst>
              <a:ext uri="{FF2B5EF4-FFF2-40B4-BE49-F238E27FC236}">
                <a16:creationId xmlns:a16="http://schemas.microsoft.com/office/drawing/2014/main" id="{B1A01A97-47D1-4E64-BE5E-9D1E7C6E8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51292"/>
            <a:ext cx="1143000" cy="1143000"/>
          </a:xfrm>
          <a:prstGeom prst="rect">
            <a:avLst/>
          </a:prstGeom>
        </p:spPr>
      </p:pic>
      <p:pic>
        <p:nvPicPr>
          <p:cNvPr id="1026" name="Picture 2" descr="Image result for appveyor logo">
            <a:extLst>
              <a:ext uri="{FF2B5EF4-FFF2-40B4-BE49-F238E27FC236}">
                <a16:creationId xmlns:a16="http://schemas.microsoft.com/office/drawing/2014/main" id="{E819DB58-9D7C-45DC-B6D8-33B41FD345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0694" y="3851292"/>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16BC3C4-9D38-432D-ACBE-331C79B4EF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3188" y="5046337"/>
            <a:ext cx="1143001"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decov logo">
            <a:extLst>
              <a:ext uri="{FF2B5EF4-FFF2-40B4-BE49-F238E27FC236}">
                <a16:creationId xmlns:a16="http://schemas.microsoft.com/office/drawing/2014/main" id="{E0F8FF64-DEA8-4497-9E6B-99219BACBE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3188" y="3008577"/>
            <a:ext cx="1143001"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uget logo">
            <a:extLst>
              <a:ext uri="{FF2B5EF4-FFF2-40B4-BE49-F238E27FC236}">
                <a16:creationId xmlns:a16="http://schemas.microsoft.com/office/drawing/2014/main" id="{667A474C-8375-4267-B078-9B7F9513FC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5682" y="3851291"/>
            <a:ext cx="1143001" cy="1143001"/>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DE73A5A0-4929-4E55-8392-AB9B2061DA5F}"/>
              </a:ext>
            </a:extLst>
          </p:cNvPr>
          <p:cNvSpPr/>
          <p:nvPr/>
        </p:nvSpPr>
        <p:spPr>
          <a:xfrm>
            <a:off x="2163651" y="4151578"/>
            <a:ext cx="978794" cy="433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506BF05-719F-4DA5-B67C-AA88EB589446}"/>
              </a:ext>
            </a:extLst>
          </p:cNvPr>
          <p:cNvSpPr/>
          <p:nvPr/>
        </p:nvSpPr>
        <p:spPr>
          <a:xfrm>
            <a:off x="4719044" y="3363426"/>
            <a:ext cx="978794" cy="433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9172D25-F6E5-42C0-B244-FEB7789EB469}"/>
              </a:ext>
            </a:extLst>
          </p:cNvPr>
          <p:cNvSpPr/>
          <p:nvPr/>
        </p:nvSpPr>
        <p:spPr>
          <a:xfrm>
            <a:off x="4719044" y="5401186"/>
            <a:ext cx="978794" cy="433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B2114C1-0F57-43E5-8276-102E892ED063}"/>
              </a:ext>
            </a:extLst>
          </p:cNvPr>
          <p:cNvSpPr/>
          <p:nvPr/>
        </p:nvSpPr>
        <p:spPr>
          <a:xfrm>
            <a:off x="7313054" y="4368228"/>
            <a:ext cx="978794" cy="433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F63E68-255C-471F-9964-E1533D81751B}"/>
              </a:ext>
            </a:extLst>
          </p:cNvPr>
          <p:cNvSpPr txBox="1"/>
          <p:nvPr/>
        </p:nvSpPr>
        <p:spPr>
          <a:xfrm>
            <a:off x="838199" y="4994292"/>
            <a:ext cx="1143001" cy="369332"/>
          </a:xfrm>
          <a:prstGeom prst="rect">
            <a:avLst/>
          </a:prstGeom>
          <a:noFill/>
        </p:spPr>
        <p:txBody>
          <a:bodyPr wrap="square" rtlCol="0">
            <a:spAutoFit/>
          </a:bodyPr>
          <a:lstStyle/>
          <a:p>
            <a:pPr algn="ctr"/>
            <a:r>
              <a:rPr lang="en-US" dirty="0"/>
              <a:t>GitHub</a:t>
            </a:r>
          </a:p>
        </p:txBody>
      </p:sp>
      <p:sp>
        <p:nvSpPr>
          <p:cNvPr id="17" name="TextBox 16">
            <a:extLst>
              <a:ext uri="{FF2B5EF4-FFF2-40B4-BE49-F238E27FC236}">
                <a16:creationId xmlns:a16="http://schemas.microsoft.com/office/drawing/2014/main" id="{A622D4AC-6C80-4BC9-9375-CB694C9FD481}"/>
              </a:ext>
            </a:extLst>
          </p:cNvPr>
          <p:cNvSpPr txBox="1"/>
          <p:nvPr/>
        </p:nvSpPr>
        <p:spPr>
          <a:xfrm>
            <a:off x="3370694" y="4994292"/>
            <a:ext cx="1143000" cy="369332"/>
          </a:xfrm>
          <a:prstGeom prst="rect">
            <a:avLst/>
          </a:prstGeom>
          <a:noFill/>
        </p:spPr>
        <p:txBody>
          <a:bodyPr wrap="square" rtlCol="0">
            <a:spAutoFit/>
          </a:bodyPr>
          <a:lstStyle/>
          <a:p>
            <a:pPr algn="ctr"/>
            <a:r>
              <a:rPr lang="en-US" dirty="0" err="1"/>
              <a:t>AppVeyor</a:t>
            </a:r>
            <a:endParaRPr lang="en-US" dirty="0"/>
          </a:p>
        </p:txBody>
      </p:sp>
      <p:sp>
        <p:nvSpPr>
          <p:cNvPr id="18" name="TextBox 17">
            <a:extLst>
              <a:ext uri="{FF2B5EF4-FFF2-40B4-BE49-F238E27FC236}">
                <a16:creationId xmlns:a16="http://schemas.microsoft.com/office/drawing/2014/main" id="{8C58864B-E1FB-40A1-9FF8-BB8AC02194E5}"/>
              </a:ext>
            </a:extLst>
          </p:cNvPr>
          <p:cNvSpPr txBox="1"/>
          <p:nvPr/>
        </p:nvSpPr>
        <p:spPr>
          <a:xfrm>
            <a:off x="5903187" y="4151578"/>
            <a:ext cx="1143000" cy="369332"/>
          </a:xfrm>
          <a:prstGeom prst="rect">
            <a:avLst/>
          </a:prstGeom>
          <a:noFill/>
        </p:spPr>
        <p:txBody>
          <a:bodyPr wrap="square" rtlCol="0">
            <a:spAutoFit/>
          </a:bodyPr>
          <a:lstStyle/>
          <a:p>
            <a:pPr algn="ctr"/>
            <a:r>
              <a:rPr lang="en-US" dirty="0" err="1"/>
              <a:t>CodeCov</a:t>
            </a:r>
            <a:endParaRPr lang="en-US" dirty="0"/>
          </a:p>
        </p:txBody>
      </p:sp>
      <p:sp>
        <p:nvSpPr>
          <p:cNvPr id="19" name="TextBox 18">
            <a:extLst>
              <a:ext uri="{FF2B5EF4-FFF2-40B4-BE49-F238E27FC236}">
                <a16:creationId xmlns:a16="http://schemas.microsoft.com/office/drawing/2014/main" id="{1D908570-3410-4F89-9C1B-71325A03A475}"/>
              </a:ext>
            </a:extLst>
          </p:cNvPr>
          <p:cNvSpPr txBox="1"/>
          <p:nvPr/>
        </p:nvSpPr>
        <p:spPr>
          <a:xfrm>
            <a:off x="5697838" y="6082788"/>
            <a:ext cx="1564413" cy="369332"/>
          </a:xfrm>
          <a:prstGeom prst="rect">
            <a:avLst/>
          </a:prstGeom>
          <a:noFill/>
        </p:spPr>
        <p:txBody>
          <a:bodyPr wrap="square" rtlCol="0">
            <a:spAutoFit/>
          </a:bodyPr>
          <a:lstStyle/>
          <a:p>
            <a:pPr algn="ctr"/>
            <a:r>
              <a:rPr lang="en-US" dirty="0" err="1"/>
              <a:t>ReadTheDocs</a:t>
            </a:r>
            <a:endParaRPr lang="en-US" dirty="0"/>
          </a:p>
        </p:txBody>
      </p:sp>
      <p:sp>
        <p:nvSpPr>
          <p:cNvPr id="20" name="TextBox 19">
            <a:extLst>
              <a:ext uri="{FF2B5EF4-FFF2-40B4-BE49-F238E27FC236}">
                <a16:creationId xmlns:a16="http://schemas.microsoft.com/office/drawing/2014/main" id="{3CCD746F-394A-437E-8DC6-D8590B7BE80C}"/>
              </a:ext>
            </a:extLst>
          </p:cNvPr>
          <p:cNvSpPr txBox="1"/>
          <p:nvPr/>
        </p:nvSpPr>
        <p:spPr>
          <a:xfrm>
            <a:off x="8579517" y="4997484"/>
            <a:ext cx="1143000" cy="369332"/>
          </a:xfrm>
          <a:prstGeom prst="rect">
            <a:avLst/>
          </a:prstGeom>
          <a:noFill/>
        </p:spPr>
        <p:txBody>
          <a:bodyPr wrap="square" rtlCol="0">
            <a:spAutoFit/>
          </a:bodyPr>
          <a:lstStyle/>
          <a:p>
            <a:pPr algn="ctr"/>
            <a:r>
              <a:rPr lang="en-US" dirty="0"/>
              <a:t>NuGet</a:t>
            </a:r>
          </a:p>
        </p:txBody>
      </p:sp>
    </p:spTree>
    <p:extLst>
      <p:ext uri="{BB962C8B-B14F-4D97-AF65-F5344CB8AC3E}">
        <p14:creationId xmlns:p14="http://schemas.microsoft.com/office/powerpoint/2010/main" val="18488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9"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5CD89-94AF-4E7A-B055-E9C08D586B10}"/>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We’re Hiring!</a:t>
            </a:r>
          </a:p>
        </p:txBody>
      </p:sp>
      <p:sp>
        <p:nvSpPr>
          <p:cNvPr id="20"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6FC3EF5-6ED7-4D91-940F-A10024F6B4AC}"/>
              </a:ext>
            </a:extLst>
          </p:cNvPr>
          <p:cNvSpPr>
            <a:spLocks noGrp="1"/>
          </p:cNvSpPr>
          <p:nvPr>
            <p:ph idx="1"/>
          </p:nvPr>
        </p:nvSpPr>
        <p:spPr>
          <a:xfrm>
            <a:off x="6755769" y="1033390"/>
            <a:ext cx="4855037" cy="4825409"/>
          </a:xfrm>
          <a:ln w="57150">
            <a:noFill/>
          </a:ln>
        </p:spPr>
        <p:txBody>
          <a:bodyPr anchor="ctr">
            <a:normAutofit/>
          </a:bodyPr>
          <a:lstStyle/>
          <a:p>
            <a:r>
              <a:rPr lang="en-US" sz="2400" dirty="0">
                <a:solidFill>
                  <a:schemeClr val="accent2">
                    <a:lumMod val="50000"/>
                  </a:schemeClr>
                </a:solidFill>
              </a:rPr>
              <a:t>Concurrency Is Hiring Several Positions!</a:t>
            </a:r>
          </a:p>
          <a:p>
            <a:pPr lvl="1"/>
            <a:r>
              <a:rPr lang="en-US" sz="2400" dirty="0">
                <a:solidFill>
                  <a:schemeClr val="accent2">
                    <a:lumMod val="50000"/>
                  </a:schemeClr>
                </a:solidFill>
              </a:rPr>
              <a:t>Cloud Security Architect</a:t>
            </a:r>
          </a:p>
          <a:p>
            <a:pPr lvl="1"/>
            <a:r>
              <a:rPr lang="en-US" sz="2400" dirty="0">
                <a:solidFill>
                  <a:schemeClr val="accent2">
                    <a:lumMod val="50000"/>
                  </a:schemeClr>
                </a:solidFill>
              </a:rPr>
              <a:t>Software Architect</a:t>
            </a:r>
          </a:p>
          <a:p>
            <a:pPr lvl="1"/>
            <a:r>
              <a:rPr lang="en-US" sz="2400" dirty="0">
                <a:solidFill>
                  <a:schemeClr val="accent2">
                    <a:lumMod val="50000"/>
                  </a:schemeClr>
                </a:solidFill>
              </a:rPr>
              <a:t>Data Scientists</a:t>
            </a:r>
          </a:p>
          <a:p>
            <a:pPr lvl="1"/>
            <a:r>
              <a:rPr lang="en-US" sz="2400" dirty="0">
                <a:solidFill>
                  <a:schemeClr val="accent2">
                    <a:lumMod val="50000"/>
                  </a:schemeClr>
                </a:solidFill>
              </a:rPr>
              <a:t>Software Developers</a:t>
            </a:r>
          </a:p>
          <a:p>
            <a:r>
              <a:rPr lang="en-US" sz="2400" dirty="0">
                <a:solidFill>
                  <a:schemeClr val="accent2">
                    <a:lumMod val="50000"/>
                  </a:schemeClr>
                </a:solidFill>
              </a:rPr>
              <a:t>If You’re Interested – Go to </a:t>
            </a:r>
            <a:r>
              <a:rPr lang="en-US" sz="2400" dirty="0">
                <a:solidFill>
                  <a:schemeClr val="accent2">
                    <a:lumMod val="50000"/>
                  </a:schemeClr>
                </a:solidFill>
                <a:hlinkClick r:id="rId2"/>
              </a:rPr>
              <a:t>https://www.concurrency.com/why-concurrency/careers</a:t>
            </a:r>
            <a:endParaRPr lang="en-US" sz="2400" dirty="0">
              <a:solidFill>
                <a:schemeClr val="accent2">
                  <a:lumMod val="50000"/>
                </a:schemeClr>
              </a:solidFill>
            </a:endParaRPr>
          </a:p>
          <a:p>
            <a:r>
              <a:rPr lang="en-US" sz="2400" dirty="0">
                <a:solidFill>
                  <a:schemeClr val="accent2">
                    <a:lumMod val="50000"/>
                  </a:schemeClr>
                </a:solidFill>
              </a:rPr>
              <a:t>Talk to Me After This Talk!</a:t>
            </a:r>
          </a:p>
        </p:txBody>
      </p:sp>
    </p:spTree>
    <p:extLst>
      <p:ext uri="{BB962C8B-B14F-4D97-AF65-F5344CB8AC3E}">
        <p14:creationId xmlns:p14="http://schemas.microsoft.com/office/powerpoint/2010/main" val="387463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9D01BD4-D715-47C5-936E-D17703C9A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E0C4B-D02A-4C7F-AA9D-F9EB2904E315}"/>
              </a:ext>
            </a:extLst>
          </p:cNvPr>
          <p:cNvSpPr>
            <a:spLocks noGrp="1"/>
          </p:cNvSpPr>
          <p:nvPr>
            <p:ph type="title"/>
          </p:nvPr>
        </p:nvSpPr>
        <p:spPr>
          <a:xfrm>
            <a:off x="581193" y="1507414"/>
            <a:ext cx="4065488" cy="3903332"/>
          </a:xfrm>
        </p:spPr>
        <p:txBody>
          <a:bodyPr anchor="t">
            <a:normAutofit/>
          </a:bodyPr>
          <a:lstStyle/>
          <a:p>
            <a:r>
              <a:rPr lang="en-US" sz="4000">
                <a:solidFill>
                  <a:schemeClr val="tx1">
                    <a:lumMod val="95000"/>
                  </a:schemeClr>
                </a:solidFill>
              </a:rPr>
              <a:t>Not a Code Dump</a:t>
            </a:r>
          </a:p>
        </p:txBody>
      </p:sp>
      <p:sp>
        <p:nvSpPr>
          <p:cNvPr id="6" name="Rectangle 9">
            <a:extLst>
              <a:ext uri="{FF2B5EF4-FFF2-40B4-BE49-F238E27FC236}">
                <a16:creationId xmlns:a16="http://schemas.microsoft.com/office/drawing/2014/main" id="{8E095A5C-C0E1-442D-A262-3354333CA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11">
            <a:extLst>
              <a:ext uri="{FF2B5EF4-FFF2-40B4-BE49-F238E27FC236}">
                <a16:creationId xmlns:a16="http://schemas.microsoft.com/office/drawing/2014/main" id="{7884CF81-7E80-4D00-BC0F-A2166793C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1736986-CF4E-4274-920C-8DBFDF919367}"/>
              </a:ext>
            </a:extLst>
          </p:cNvPr>
          <p:cNvSpPr>
            <a:spLocks noGrp="1"/>
          </p:cNvSpPr>
          <p:nvPr>
            <p:ph idx="1"/>
          </p:nvPr>
        </p:nvSpPr>
        <p:spPr>
          <a:xfrm>
            <a:off x="5117586" y="1507415"/>
            <a:ext cx="6493222" cy="4738744"/>
          </a:xfrm>
          <a:ln w="57150">
            <a:noFill/>
          </a:ln>
        </p:spPr>
        <p:txBody>
          <a:bodyPr anchor="t">
            <a:normAutofit fontScale="92500"/>
          </a:bodyPr>
          <a:lstStyle/>
          <a:p>
            <a:pPr>
              <a:lnSpc>
                <a:spcPct val="90000"/>
              </a:lnSpc>
            </a:pPr>
            <a:r>
              <a:rPr lang="en-US" sz="2000" dirty="0"/>
              <a:t>Hey look – I uploaded my code to GitHub – Its an open source project! Right?</a:t>
            </a:r>
          </a:p>
          <a:p>
            <a:pPr>
              <a:lnSpc>
                <a:spcPct val="90000"/>
              </a:lnSpc>
            </a:pPr>
            <a:r>
              <a:rPr lang="en-US" sz="2000" dirty="0"/>
              <a:t>Start By Thinking About Being a Project Consumer. What do you want to see before you add a library to your application?</a:t>
            </a:r>
          </a:p>
          <a:p>
            <a:pPr lvl="1">
              <a:lnSpc>
                <a:spcPct val="90000"/>
              </a:lnSpc>
            </a:pPr>
            <a:r>
              <a:rPr lang="en-US" sz="2000" dirty="0"/>
              <a:t>Check-in History – Is this library still actively developed?</a:t>
            </a:r>
          </a:p>
          <a:p>
            <a:pPr lvl="1">
              <a:lnSpc>
                <a:spcPct val="90000"/>
              </a:lnSpc>
            </a:pPr>
            <a:r>
              <a:rPr lang="en-US" sz="2000" dirty="0"/>
              <a:t>Unit Test Coverage. Do they even have Unit Tests?</a:t>
            </a:r>
          </a:p>
          <a:p>
            <a:pPr lvl="1">
              <a:lnSpc>
                <a:spcPct val="90000"/>
              </a:lnSpc>
            </a:pPr>
            <a:r>
              <a:rPr lang="en-US" sz="2000" dirty="0"/>
              <a:t>Is there any documentation? Is it useful and up to date?</a:t>
            </a:r>
          </a:p>
          <a:p>
            <a:pPr lvl="1">
              <a:lnSpc>
                <a:spcPct val="90000"/>
              </a:lnSpc>
            </a:pPr>
            <a:r>
              <a:rPr lang="en-US" sz="2000" dirty="0"/>
              <a:t>What if I find a bug? Is there someone who will fix it, or someone who will accept my Pull Request?</a:t>
            </a:r>
          </a:p>
          <a:p>
            <a:pPr lvl="1">
              <a:lnSpc>
                <a:spcPct val="90000"/>
              </a:lnSpc>
            </a:pPr>
            <a:r>
              <a:rPr lang="en-US" sz="2000" dirty="0"/>
              <a:t>Is there a prebuilt package, or do I have to build it myself?</a:t>
            </a:r>
          </a:p>
          <a:p>
            <a:pPr>
              <a:lnSpc>
                <a:spcPct val="90000"/>
              </a:lnSpc>
            </a:pPr>
            <a:r>
              <a:rPr lang="en-US" sz="2000" dirty="0"/>
              <a:t>If you wouldn’t use a project without these things, then why should you provide a project without them to others?</a:t>
            </a:r>
          </a:p>
          <a:p>
            <a:pPr lvl="1">
              <a:lnSpc>
                <a:spcPct val="90000"/>
              </a:lnSpc>
            </a:pPr>
            <a:endParaRPr lang="en-US" sz="1700" dirty="0"/>
          </a:p>
        </p:txBody>
      </p:sp>
    </p:spTree>
    <p:extLst>
      <p:ext uri="{BB962C8B-B14F-4D97-AF65-F5344CB8AC3E}">
        <p14:creationId xmlns:p14="http://schemas.microsoft.com/office/powerpoint/2010/main" val="212657444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3F461-D88C-402E-8DCC-DFAA2B5E7B68}"/>
              </a:ext>
            </a:extLst>
          </p:cNvPr>
          <p:cNvSpPr>
            <a:spLocks noGrp="1"/>
          </p:cNvSpPr>
          <p:nvPr>
            <p:ph type="title"/>
          </p:nvPr>
        </p:nvSpPr>
        <p:spPr>
          <a:xfrm>
            <a:off x="746228" y="1037967"/>
            <a:ext cx="3054091" cy="4709131"/>
          </a:xfrm>
        </p:spPr>
        <p:txBody>
          <a:bodyPr anchor="ctr">
            <a:normAutofit/>
          </a:bodyPr>
          <a:lstStyle/>
          <a:p>
            <a:r>
              <a:rPr lang="en-US" sz="2800" dirty="0">
                <a:solidFill>
                  <a:schemeClr val="accent1"/>
                </a:solidFill>
              </a:rPr>
              <a:t>What Any Project Needs</a:t>
            </a:r>
          </a:p>
        </p:txBody>
      </p:sp>
      <p:sp>
        <p:nvSpPr>
          <p:cNvPr id="12" name="Rectangle 11">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4AA9C2F-43BE-4358-8524-18B4B175B382}"/>
              </a:ext>
            </a:extLst>
          </p:cNvPr>
          <p:cNvGraphicFramePr>
            <a:graphicFrameLocks noGrp="1"/>
          </p:cNvGraphicFramePr>
          <p:nvPr>
            <p:ph idx="1"/>
            <p:extLst>
              <p:ext uri="{D42A27DB-BD31-4B8C-83A1-F6EECF244321}">
                <p14:modId xmlns:p14="http://schemas.microsoft.com/office/powerpoint/2010/main" val="208964192"/>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049234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04CC0-A80D-40C8-9D28-74441196E11C}"/>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Open Source Tooling Can Be Free!</a:t>
            </a:r>
          </a:p>
        </p:txBody>
      </p:sp>
      <p:sp>
        <p:nvSpPr>
          <p:cNvPr id="3" name="Content Placeholder 2">
            <a:extLst>
              <a:ext uri="{FF2B5EF4-FFF2-40B4-BE49-F238E27FC236}">
                <a16:creationId xmlns:a16="http://schemas.microsoft.com/office/drawing/2014/main" id="{A2A08092-F9A3-4BEE-83DD-D3559673FFA0}"/>
              </a:ext>
            </a:extLst>
          </p:cNvPr>
          <p:cNvSpPr>
            <a:spLocks noGrp="1"/>
          </p:cNvSpPr>
          <p:nvPr>
            <p:ph idx="1"/>
          </p:nvPr>
        </p:nvSpPr>
        <p:spPr>
          <a:xfrm>
            <a:off x="5155905" y="1113764"/>
            <a:ext cx="6108179" cy="4624327"/>
          </a:xfrm>
        </p:spPr>
        <p:txBody>
          <a:bodyPr anchor="ctr">
            <a:normAutofit/>
          </a:bodyPr>
          <a:lstStyle/>
          <a:p>
            <a:r>
              <a:rPr lang="en-US" sz="2400" dirty="0"/>
              <a:t>Most of the services on this list have free and paid for services</a:t>
            </a:r>
          </a:p>
          <a:p>
            <a:pPr lvl="1"/>
            <a:r>
              <a:rPr lang="en-US" sz="2000" dirty="0"/>
              <a:t>Open Source libraries may qualify for free accounts, as long as you use a public repository</a:t>
            </a:r>
          </a:p>
          <a:p>
            <a:r>
              <a:rPr lang="en-US" sz="2400" dirty="0"/>
              <a:t>The Lists I’m Providing Are Definitely Not Exhaustive, Nor Authoritative</a:t>
            </a:r>
          </a:p>
          <a:p>
            <a:pPr lvl="1"/>
            <a:r>
              <a:rPr lang="en-US" sz="2000" dirty="0"/>
              <a:t>Look at the features, limitations, and pricing and evaluate them for your needs</a:t>
            </a:r>
          </a:p>
          <a:p>
            <a:pPr lvl="1"/>
            <a:r>
              <a:rPr lang="en-US" sz="2000" dirty="0"/>
              <a:t>If you make different choices than mine, great! Just choose something!</a:t>
            </a:r>
          </a:p>
        </p:txBody>
      </p:sp>
    </p:spTree>
    <p:extLst>
      <p:ext uri="{BB962C8B-B14F-4D97-AF65-F5344CB8AC3E}">
        <p14:creationId xmlns:p14="http://schemas.microsoft.com/office/powerpoint/2010/main" val="238285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2AA7-A0CA-423C-A3F4-599C81FE3B98}"/>
              </a:ext>
            </a:extLst>
          </p:cNvPr>
          <p:cNvSpPr>
            <a:spLocks noGrp="1"/>
          </p:cNvSpPr>
          <p:nvPr>
            <p:ph type="title"/>
          </p:nvPr>
        </p:nvSpPr>
        <p:spPr>
          <a:xfrm>
            <a:off x="581192" y="702156"/>
            <a:ext cx="11029616" cy="1013800"/>
          </a:xfrm>
        </p:spPr>
        <p:txBody>
          <a:bodyPr>
            <a:normAutofit/>
          </a:bodyPr>
          <a:lstStyle/>
          <a:p>
            <a:r>
              <a:rPr lang="en-US" sz="2800">
                <a:solidFill>
                  <a:srgbClr val="FFFEFF"/>
                </a:solidFill>
              </a:rPr>
              <a:t>Source Code Control Options</a:t>
            </a:r>
          </a:p>
        </p:txBody>
      </p:sp>
      <p:graphicFrame>
        <p:nvGraphicFramePr>
          <p:cNvPr id="6" name="Content Placeholder 2">
            <a:extLst>
              <a:ext uri="{FF2B5EF4-FFF2-40B4-BE49-F238E27FC236}">
                <a16:creationId xmlns:a16="http://schemas.microsoft.com/office/drawing/2014/main" id="{D0E40CE0-EE75-49E6-BCA6-8270ECC0274E}"/>
              </a:ext>
            </a:extLst>
          </p:cNvPr>
          <p:cNvGraphicFramePr>
            <a:graphicFrameLocks noGrp="1"/>
          </p:cNvGraphicFramePr>
          <p:nvPr>
            <p:ph idx="1"/>
            <p:extLst>
              <p:ext uri="{D42A27DB-BD31-4B8C-83A1-F6EECF244321}">
                <p14:modId xmlns:p14="http://schemas.microsoft.com/office/powerpoint/2010/main" val="286400775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386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9248-46FA-4AC5-A7E3-A6DE53E5ECE1}"/>
              </a:ext>
            </a:extLst>
          </p:cNvPr>
          <p:cNvSpPr>
            <a:spLocks noGrp="1"/>
          </p:cNvSpPr>
          <p:nvPr>
            <p:ph type="title"/>
          </p:nvPr>
        </p:nvSpPr>
        <p:spPr>
          <a:xfrm>
            <a:off x="581192" y="702156"/>
            <a:ext cx="11029616" cy="1013800"/>
          </a:xfrm>
        </p:spPr>
        <p:txBody>
          <a:bodyPr/>
          <a:lstStyle/>
          <a:p>
            <a:r>
              <a:rPr lang="en-US"/>
              <a:t>A Brief Overview of Licensing Options</a:t>
            </a:r>
            <a:endParaRPr lang="en-US" dirty="0"/>
          </a:p>
        </p:txBody>
      </p:sp>
      <p:sp>
        <p:nvSpPr>
          <p:cNvPr id="3" name="Content Placeholder 2">
            <a:extLst>
              <a:ext uri="{FF2B5EF4-FFF2-40B4-BE49-F238E27FC236}">
                <a16:creationId xmlns:a16="http://schemas.microsoft.com/office/drawing/2014/main" id="{F0BAE06E-D96D-4505-85F1-E92AC62E01A6}"/>
              </a:ext>
            </a:extLst>
          </p:cNvPr>
          <p:cNvSpPr>
            <a:spLocks noGrp="1"/>
          </p:cNvSpPr>
          <p:nvPr>
            <p:ph idx="1"/>
          </p:nvPr>
        </p:nvSpPr>
        <p:spPr/>
        <p:txBody>
          <a:bodyPr>
            <a:normAutofit fontScale="92500" lnSpcReduction="20000"/>
          </a:bodyPr>
          <a:lstStyle/>
          <a:p>
            <a:r>
              <a:rPr lang="en-US" dirty="0"/>
              <a:t>“I’m Not a Lawyer”</a:t>
            </a:r>
          </a:p>
          <a:p>
            <a:r>
              <a:rPr lang="en-US" dirty="0"/>
              <a:t>Sometimes licenses are dictated by the projects you contribute to, or because you are creating a plugin for an open source project</a:t>
            </a:r>
          </a:p>
          <a:p>
            <a:r>
              <a:rPr lang="en-US" dirty="0"/>
              <a:t>You may not care about that much about licensing, but people consuming your application might.</a:t>
            </a:r>
          </a:p>
          <a:p>
            <a:r>
              <a:rPr lang="en-US" dirty="0"/>
              <a:t>Common Options</a:t>
            </a:r>
          </a:p>
          <a:p>
            <a:pPr lvl="1"/>
            <a:r>
              <a:rPr lang="en-US" dirty="0"/>
              <a:t>MIT License – Very Permissive</a:t>
            </a:r>
          </a:p>
          <a:p>
            <a:pPr lvl="1"/>
            <a:r>
              <a:rPr lang="en-US" dirty="0"/>
              <a:t>GNU GPLv3</a:t>
            </a:r>
          </a:p>
          <a:p>
            <a:pPr lvl="1"/>
            <a:r>
              <a:rPr lang="en-US" dirty="0"/>
              <a:t>Apache License 2.0</a:t>
            </a:r>
          </a:p>
          <a:p>
            <a:r>
              <a:rPr lang="en-US" dirty="0"/>
              <a:t>What If I Choose Nothing?</a:t>
            </a:r>
          </a:p>
          <a:p>
            <a:pPr lvl="1"/>
            <a:r>
              <a:rPr lang="en-US" dirty="0"/>
              <a:t>Your Source is Considered Copyright Protected and Restricted</a:t>
            </a:r>
          </a:p>
          <a:p>
            <a:r>
              <a:rPr lang="en-US" dirty="0"/>
              <a:t>Don’t Know How to Choose?</a:t>
            </a:r>
            <a:br>
              <a:rPr lang="en-US" dirty="0"/>
            </a:br>
            <a:r>
              <a:rPr lang="en-US" dirty="0">
                <a:hlinkClick r:id="rId2"/>
              </a:rPr>
              <a:t>https://choosealicense.com/</a:t>
            </a:r>
            <a:endParaRPr lang="en-US" dirty="0"/>
          </a:p>
        </p:txBody>
      </p:sp>
    </p:spTree>
    <p:extLst>
      <p:ext uri="{BB962C8B-B14F-4D97-AF65-F5344CB8AC3E}">
        <p14:creationId xmlns:p14="http://schemas.microsoft.com/office/powerpoint/2010/main" val="115382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9207-1F87-4599-A815-66BA04401FDE}"/>
              </a:ext>
            </a:extLst>
          </p:cNvPr>
          <p:cNvSpPr>
            <a:spLocks noGrp="1"/>
          </p:cNvSpPr>
          <p:nvPr>
            <p:ph type="title"/>
          </p:nvPr>
        </p:nvSpPr>
        <p:spPr/>
        <p:txBody>
          <a:bodyPr/>
          <a:lstStyle/>
          <a:p>
            <a:r>
              <a:rPr lang="en-US" dirty="0"/>
              <a:t>Versioning Your Package</a:t>
            </a:r>
          </a:p>
        </p:txBody>
      </p:sp>
      <p:sp>
        <p:nvSpPr>
          <p:cNvPr id="3" name="Content Placeholder 2">
            <a:extLst>
              <a:ext uri="{FF2B5EF4-FFF2-40B4-BE49-F238E27FC236}">
                <a16:creationId xmlns:a16="http://schemas.microsoft.com/office/drawing/2014/main" id="{0D61AFC3-E1DF-4160-968D-25D2A4C4175F}"/>
              </a:ext>
            </a:extLst>
          </p:cNvPr>
          <p:cNvSpPr>
            <a:spLocks noGrp="1"/>
          </p:cNvSpPr>
          <p:nvPr>
            <p:ph idx="1"/>
          </p:nvPr>
        </p:nvSpPr>
        <p:spPr/>
        <p:txBody>
          <a:bodyPr>
            <a:normAutofit/>
          </a:bodyPr>
          <a:lstStyle/>
          <a:p>
            <a:r>
              <a:rPr lang="en-US" sz="2000" dirty="0"/>
              <a:t>Once You Package Your Code and Make It Available Through NuGet or NPM – Versioning is Crucial</a:t>
            </a:r>
          </a:p>
          <a:p>
            <a:r>
              <a:rPr lang="en-US" sz="2000" dirty="0"/>
              <a:t>Semantic Versioning – </a:t>
            </a:r>
            <a:r>
              <a:rPr lang="en-US" sz="2000" dirty="0">
                <a:hlinkClick r:id="rId2"/>
              </a:rPr>
              <a:t>https://semver.org/</a:t>
            </a:r>
            <a:endParaRPr lang="en-US" sz="2000" dirty="0"/>
          </a:p>
          <a:p>
            <a:r>
              <a:rPr lang="en-US" sz="2000" dirty="0"/>
              <a:t>Ensure CI/CD is not pushing branches out to Package Repositories if not versioned appropriately with –beta or –alpha monikers on the name.</a:t>
            </a:r>
          </a:p>
          <a:p>
            <a:r>
              <a:rPr lang="en-US" sz="2000" dirty="0"/>
              <a:t>Think through your roadmap ahead of time, so that you aren’t bumping your major version for every small breaking change, otherwise you will end up with Library v45.1.0</a:t>
            </a:r>
          </a:p>
        </p:txBody>
      </p:sp>
    </p:spTree>
    <p:extLst>
      <p:ext uri="{BB962C8B-B14F-4D97-AF65-F5344CB8AC3E}">
        <p14:creationId xmlns:p14="http://schemas.microsoft.com/office/powerpoint/2010/main" val="56382035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76003F57170C429A9E776927803D83" ma:contentTypeVersion="10" ma:contentTypeDescription="Create a new document." ma:contentTypeScope="" ma:versionID="a54a1ee433c7a535e68f48d514945698">
  <xsd:schema xmlns:xsd="http://www.w3.org/2001/XMLSchema" xmlns:xs="http://www.w3.org/2001/XMLSchema" xmlns:p="http://schemas.microsoft.com/office/2006/metadata/properties" xmlns:ns3="17cf2bc9-72e5-4f2d-ac8e-b4db56076275" xmlns:ns4="b7f71ac1-224e-45a1-929b-77067a8020ef" targetNamespace="http://schemas.microsoft.com/office/2006/metadata/properties" ma:root="true" ma:fieldsID="d9850ccddf0cd40c61aad2a2793dc39c" ns3:_="" ns4:_="">
    <xsd:import namespace="17cf2bc9-72e5-4f2d-ac8e-b4db56076275"/>
    <xsd:import namespace="b7f71ac1-224e-45a1-929b-77067a8020e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cf2bc9-72e5-4f2d-ac8e-b4db560762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f71ac1-224e-45a1-929b-77067a8020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E84D8B-6AC4-40FD-9AF9-E944E4238D0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4596C01-6067-4EAD-ABD7-6A8D2EAAC1F8}">
  <ds:schemaRefs>
    <ds:schemaRef ds:uri="http://schemas.microsoft.com/sharepoint/v3/contenttype/forms"/>
  </ds:schemaRefs>
</ds:datastoreItem>
</file>

<file path=customXml/itemProps3.xml><?xml version="1.0" encoding="utf-8"?>
<ds:datastoreItem xmlns:ds="http://schemas.openxmlformats.org/officeDocument/2006/customXml" ds:itemID="{6FF621A3-A1A3-4258-8306-F1323E7F9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cf2bc9-72e5-4f2d-ac8e-b4db56076275"/>
    <ds:schemaRef ds:uri="b7f71ac1-224e-45a1-929b-77067a8020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Widescreen</PresentationFormat>
  <Paragraphs>195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Wingdings 2</vt:lpstr>
      <vt:lpstr>Dividend</vt:lpstr>
      <vt:lpstr>Creating and Maintaining an Open Source Library</vt:lpstr>
      <vt:lpstr>About the Presenter</vt:lpstr>
      <vt:lpstr>We’re Hiring!</vt:lpstr>
      <vt:lpstr>Not a Code Dump</vt:lpstr>
      <vt:lpstr>What Any Project Needs</vt:lpstr>
      <vt:lpstr>Open Source Tooling Can Be Free!</vt:lpstr>
      <vt:lpstr>Source Code Control Options</vt:lpstr>
      <vt:lpstr>A Brief Overview of Licensing Options</vt:lpstr>
      <vt:lpstr>Versioning Your Package</vt:lpstr>
      <vt:lpstr>CI/CD Options</vt:lpstr>
      <vt:lpstr>Code Coverage Options</vt:lpstr>
      <vt:lpstr>Package Management</vt:lpstr>
      <vt:lpstr>Documentation Options</vt:lpstr>
      <vt:lpstr>Documentation</vt:lpstr>
      <vt:lpstr>YAML Everywhere</vt:lpstr>
      <vt:lpstr>YAML Gotchas</vt:lpstr>
      <vt:lpstr>Then Why Are You Telling Us To Use YAML?!</vt:lpstr>
      <vt:lpstr>Have a Roadmap</vt:lpstr>
      <vt:lpstr>Can I See Your Badge?</vt:lpstr>
      <vt:lpstr>Encouraging Interaction</vt:lpstr>
      <vt:lpstr>Tale of Two Projects</vt:lpstr>
      <vt:lpstr>Bringing It All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Maintaining an Open Source Library</dc:title>
  <dc:creator>Nick Schweitzer</dc:creator>
  <cp:lastModifiedBy>Nick Schweitzer</cp:lastModifiedBy>
  <cp:revision>1</cp:revision>
  <dcterms:created xsi:type="dcterms:W3CDTF">2019-11-16T14:23:12Z</dcterms:created>
  <dcterms:modified xsi:type="dcterms:W3CDTF">2019-11-16T14:27:47Z</dcterms:modified>
</cp:coreProperties>
</file>