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423466-F226-4894-BAF0-334AEB6582E5}">
  <a:tblStyle styleId="{C8423466-F226-4894-BAF0-334AEB6582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226" y="72"/>
      </p:cViewPr>
      <p:guideLst>
        <p:guide pos="5533"/>
        <p:guide pos="227"/>
        <p:guide orient="horz" pos="4082"/>
        <p:guide orient="horz" pos="2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83ec99fb9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83ec99fb9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83ec99fb9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83ec99fb9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83ec99fb9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83ec99fb9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83ec99fb9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83ec99fb9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1">
  <p:cSld name="CUSTOM_2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9150" y="3008071"/>
            <a:ext cx="8004000" cy="32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2"/>
          </p:nvPr>
        </p:nvSpPr>
        <p:spPr>
          <a:xfrm>
            <a:off x="530000" y="1796975"/>
            <a:ext cx="81270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2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sz="19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5600" dirty="0"/>
              <a:t>Курс </a:t>
            </a:r>
            <a:r>
              <a:rPr lang="en-US" sz="5600" dirty="0"/>
              <a:t>MongoDB</a:t>
            </a:r>
            <a:br>
              <a:rPr lang="en-US" sz="5600" dirty="0"/>
            </a:br>
            <a:br>
              <a:rPr lang="en-US" sz="5600" dirty="0"/>
            </a:br>
            <a:r>
              <a:rPr lang="ru-RU" sz="5600" dirty="0"/>
              <a:t>дипломный проект</a:t>
            </a:r>
            <a:endParaRPr sz="5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Выводы </a:t>
            </a:r>
            <a:br>
              <a:rPr lang="en-US" dirty="0"/>
            </a:br>
            <a:r>
              <a:rPr lang="ru" dirty="0"/>
              <a:t>и планы по развитию</a:t>
            </a:r>
            <a:endParaRPr dirty="0"/>
          </a:p>
        </p:txBody>
      </p:sp>
      <p:graphicFrame>
        <p:nvGraphicFramePr>
          <p:cNvPr id="203" name="Google Shape;203;p39"/>
          <p:cNvGraphicFramePr/>
          <p:nvPr>
            <p:extLst>
              <p:ext uri="{D42A27DB-BD31-4B8C-83A1-F6EECF244321}">
                <p14:modId xmlns:p14="http://schemas.microsoft.com/office/powerpoint/2010/main" val="1954740236"/>
              </p:ext>
            </p:extLst>
          </p:nvPr>
        </p:nvGraphicFramePr>
        <p:xfrm>
          <a:off x="360830" y="1747181"/>
          <a:ext cx="4612514" cy="1976730"/>
        </p:xfrm>
        <a:graphic>
          <a:graphicData uri="http://schemas.openxmlformats.org/drawingml/2006/table">
            <a:tbl>
              <a:tblPr>
                <a:noFill/>
                <a:tableStyleId>{C8423466-F226-4894-BAF0-334AEB6582E5}</a:tableStyleId>
              </a:tblPr>
              <a:tblGrid>
                <a:gridCol w="489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3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Найти базу интересных мест </a:t>
                      </a:r>
                      <a:endParaRPr lang="en-US"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 всей России и СНГ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Поднять свой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GIS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сервер</a:t>
                      </a:r>
                      <a:endParaRPr lang="en-US"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картами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Пойти на курс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OTUS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NodeJS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AE3EAC-26A7-4A87-958D-64D59E73D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168" y="843027"/>
            <a:ext cx="3499702" cy="539537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9695E3-55FF-4296-8A25-F033AFF6D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583" y="3984672"/>
            <a:ext cx="2037269" cy="22537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559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Спасибо за внимание!</a:t>
            </a:r>
            <a:br>
              <a:rPr lang="ru" sz="5000" b="0" dirty="0"/>
            </a:br>
            <a:endParaRPr sz="1400" b="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/>
        </p:nvSpPr>
        <p:spPr>
          <a:xfrm>
            <a:off x="766725" y="2728150"/>
            <a:ext cx="79353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Меня хорошо видно</a:t>
            </a:r>
            <a:endParaRPr sz="5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&amp; слышно?</a:t>
            </a:r>
            <a:endParaRPr sz="5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515000" cy="24252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355736" y="407875"/>
            <a:ext cx="8520600" cy="13257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Защита проекта</a:t>
            </a:r>
            <a:endParaRPr dirty="0"/>
          </a:p>
          <a:p>
            <a:pPr lvl="0">
              <a:buSzPts val="1100"/>
            </a:pPr>
            <a:r>
              <a:rPr lang="ru" sz="3200" dirty="0"/>
              <a:t>Тема: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Telegram_Bot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на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NodeJS 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и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MongoDB</a:t>
            </a:r>
            <a:endParaRPr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2418B"/>
                </a:solidFill>
              </a:rPr>
              <a:t>Школьный Николай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146" name="Google Shape;146;p32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subTitle" idx="4"/>
          </p:nvPr>
        </p:nvSpPr>
        <p:spPr>
          <a:xfrm>
            <a:off x="3135425" y="473795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DevOps</a:t>
            </a:r>
            <a:r>
              <a:rPr lang="ru-RU" dirty="0"/>
              <a:t> и </a:t>
            </a:r>
            <a:r>
              <a:rPr lang="en-US" dirty="0"/>
              <a:t>GIS </a:t>
            </a:r>
            <a:r>
              <a:rPr lang="ru-RU" dirty="0"/>
              <a:t>инженер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ООО «Технологии коммуникаций» </a:t>
            </a:r>
            <a:br>
              <a:rPr lang="ru-RU" dirty="0"/>
            </a:br>
            <a:r>
              <a:rPr lang="ru-RU" dirty="0"/>
              <a:t>г. Краснодар</a:t>
            </a:r>
            <a:endParaRPr dirty="0"/>
          </a:p>
        </p:txBody>
      </p:sp>
      <p:sp>
        <p:nvSpPr>
          <p:cNvPr id="8" name="Google Shape;144;p32">
            <a:extLst>
              <a:ext uri="{FF2B5EF4-FFF2-40B4-BE49-F238E27FC236}">
                <a16:creationId xmlns:a16="http://schemas.microsoft.com/office/drawing/2014/main" id="{AA2A5C1B-347C-4F62-B716-54224419CEC9}"/>
              </a:ext>
            </a:extLst>
          </p:cNvPr>
          <p:cNvSpPr txBox="1">
            <a:spLocks/>
          </p:cNvSpPr>
          <p:nvPr/>
        </p:nvSpPr>
        <p:spPr>
          <a:xfrm>
            <a:off x="400559" y="2120050"/>
            <a:ext cx="8520600" cy="115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Roboto"/>
              <a:buNone/>
              <a:defRPr sz="37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</a:pPr>
            <a:r>
              <a:rPr lang="ru-RU" sz="1800" b="0" dirty="0" err="1"/>
              <a:t>Otusgeo_bot</a:t>
            </a:r>
            <a:r>
              <a:rPr lang="ru-RU" sz="1800" b="0" dirty="0"/>
              <a:t> - это </a:t>
            </a:r>
            <a:r>
              <a:rPr lang="ru-RU" sz="1800" b="0" dirty="0" err="1"/>
              <a:t>геобот</a:t>
            </a:r>
            <a:r>
              <a:rPr lang="ru-RU" sz="1800" b="0" dirty="0"/>
              <a:t>-путеводитель по Крыму, который может показывать интересные места на полуострове в зависимости от </a:t>
            </a:r>
            <a:r>
              <a:rPr lang="ru-RU" sz="1800" b="0" dirty="0" err="1"/>
              <a:t>геопозиции</a:t>
            </a:r>
            <a:r>
              <a:rPr lang="ru-RU" sz="1800" b="0" dirty="0"/>
              <a:t> пользователя. </a:t>
            </a:r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68932A-664D-42EB-9094-DBD830A7A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73" y="3773451"/>
            <a:ext cx="1688911" cy="25302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500550" y="440977"/>
            <a:ext cx="85206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sp>
        <p:nvSpPr>
          <p:cNvPr id="153" name="Google Shape;153;p33"/>
          <p:cNvSpPr/>
          <p:nvPr/>
        </p:nvSpPr>
        <p:spPr>
          <a:xfrm>
            <a:off x="680750" y="14307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3"/>
          <p:cNvSpPr/>
          <p:nvPr/>
        </p:nvSpPr>
        <p:spPr>
          <a:xfrm>
            <a:off x="680750" y="2254196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sz="13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680750" y="3091114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3928052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p33"/>
          <p:cNvCxnSpPr>
            <a:stCxn id="153" idx="1"/>
            <a:endCxn id="154" idx="1"/>
          </p:cNvCxnSpPr>
          <p:nvPr/>
        </p:nvCxnSpPr>
        <p:spPr>
          <a:xfrm>
            <a:off x="680750" y="1681550"/>
            <a:ext cx="600" cy="8235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33"/>
          <p:cNvCxnSpPr>
            <a:stCxn id="154" idx="1"/>
            <a:endCxn id="155" idx="1"/>
          </p:cNvCxnSpPr>
          <p:nvPr/>
        </p:nvCxnSpPr>
        <p:spPr>
          <a:xfrm>
            <a:off x="680750" y="2504996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3"/>
          <p:cNvCxnSpPr>
            <a:stCxn id="155" idx="1"/>
            <a:endCxn id="156" idx="1"/>
          </p:cNvCxnSpPr>
          <p:nvPr/>
        </p:nvCxnSpPr>
        <p:spPr>
          <a:xfrm>
            <a:off x="680750" y="334191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" name="Google Shape;153;p33">
            <a:extLst>
              <a:ext uri="{FF2B5EF4-FFF2-40B4-BE49-F238E27FC236}">
                <a16:creationId xmlns:a16="http://schemas.microsoft.com/office/drawing/2014/main" id="{15A98EC7-1994-4D04-BED7-04C6D06C9DE6}"/>
              </a:ext>
            </a:extLst>
          </p:cNvPr>
          <p:cNvSpPr/>
          <p:nvPr/>
        </p:nvSpPr>
        <p:spPr>
          <a:xfrm>
            <a:off x="4323746" y="2254196"/>
            <a:ext cx="4480973" cy="50160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Использовать пространственный индекс</a:t>
            </a:r>
            <a:endParaRPr sz="15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153;p33">
            <a:extLst>
              <a:ext uri="{FF2B5EF4-FFF2-40B4-BE49-F238E27FC236}">
                <a16:creationId xmlns:a16="http://schemas.microsoft.com/office/drawing/2014/main" id="{9247FCD5-3E54-48BB-8340-D88730F2BF0D}"/>
              </a:ext>
            </a:extLst>
          </p:cNvPr>
          <p:cNvSpPr/>
          <p:nvPr/>
        </p:nvSpPr>
        <p:spPr>
          <a:xfrm>
            <a:off x="4323745" y="1430750"/>
            <a:ext cx="4480973" cy="50160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Использовать </a:t>
            </a:r>
            <a:r>
              <a:rPr lang="ru-RU" sz="15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геовозможности</a:t>
            </a:r>
            <a:r>
              <a:rPr lang="ru-RU" sz="15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MongoDB</a:t>
            </a:r>
            <a:endParaRPr sz="15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153;p33">
            <a:extLst>
              <a:ext uri="{FF2B5EF4-FFF2-40B4-BE49-F238E27FC236}">
                <a16:creationId xmlns:a16="http://schemas.microsoft.com/office/drawing/2014/main" id="{BC50CBCD-35A0-4178-95E5-9AF5F390CF58}"/>
              </a:ext>
            </a:extLst>
          </p:cNvPr>
          <p:cNvSpPr/>
          <p:nvPr/>
        </p:nvSpPr>
        <p:spPr>
          <a:xfrm>
            <a:off x="4323745" y="3091114"/>
            <a:ext cx="4447876" cy="50160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Telegram </a:t>
            </a:r>
            <a:r>
              <a:rPr lang="en-US" sz="15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NodeJs</a:t>
            </a:r>
            <a:r>
              <a:rPr lang="en-US" sz="15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US" sz="15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MongoDb</a:t>
            </a:r>
            <a:r>
              <a:rPr lang="en-US" sz="15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geojson</a:t>
            </a:r>
            <a:endParaRPr sz="15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153;p33">
            <a:extLst>
              <a:ext uri="{FF2B5EF4-FFF2-40B4-BE49-F238E27FC236}">
                <a16:creationId xmlns:a16="http://schemas.microsoft.com/office/drawing/2014/main" id="{39D1C5AC-B644-4E4B-942B-E5E79B3A6466}"/>
              </a:ext>
            </a:extLst>
          </p:cNvPr>
          <p:cNvSpPr/>
          <p:nvPr/>
        </p:nvSpPr>
        <p:spPr>
          <a:xfrm>
            <a:off x="4323745" y="3928052"/>
            <a:ext cx="4447876" cy="50160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sz="15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geo_bot</a:t>
            </a:r>
            <a:r>
              <a:rPr lang="en-US" sz="15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creat_geojson.app</a:t>
            </a:r>
            <a:r>
              <a:rPr lang="en-US" sz="15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5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lang="en-US" sz="15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creat_db.app</a:t>
            </a:r>
            <a:endParaRPr sz="15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153;p33">
            <a:extLst>
              <a:ext uri="{FF2B5EF4-FFF2-40B4-BE49-F238E27FC236}">
                <a16:creationId xmlns:a16="http://schemas.microsoft.com/office/drawing/2014/main" id="{DB7F2BB1-125D-40D4-9CB5-469F5ADE78A0}"/>
              </a:ext>
            </a:extLst>
          </p:cNvPr>
          <p:cNvSpPr/>
          <p:nvPr/>
        </p:nvSpPr>
        <p:spPr>
          <a:xfrm>
            <a:off x="4323745" y="4710100"/>
            <a:ext cx="4447876" cy="50160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sz="15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backend     frontend       </a:t>
            </a:r>
            <a:r>
              <a:rPr lang="en-US" sz="15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devops</a:t>
            </a:r>
            <a:r>
              <a:rPr lang="ru-RU" sz="15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    DB</a:t>
            </a:r>
            <a:endParaRPr sz="15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153;p33">
            <a:extLst>
              <a:ext uri="{FF2B5EF4-FFF2-40B4-BE49-F238E27FC236}">
                <a16:creationId xmlns:a16="http://schemas.microsoft.com/office/drawing/2014/main" id="{8D964000-BDFA-4DDE-B389-D7D1AD79DD7E}"/>
              </a:ext>
            </a:extLst>
          </p:cNvPr>
          <p:cNvSpPr/>
          <p:nvPr/>
        </p:nvSpPr>
        <p:spPr>
          <a:xfrm>
            <a:off x="4356842" y="5492148"/>
            <a:ext cx="4447876" cy="50160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sz="15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Было увлекательно </a:t>
            </a:r>
            <a:r>
              <a:rPr lang="ru-RU" sz="15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</a:t>
            </a:r>
            <a:endParaRPr sz="15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9" name="Google Shape;169;p34"/>
          <p:cNvGraphicFramePr/>
          <p:nvPr>
            <p:extLst>
              <p:ext uri="{D42A27DB-BD31-4B8C-83A1-F6EECF244321}">
                <p14:modId xmlns:p14="http://schemas.microsoft.com/office/powerpoint/2010/main" val="1734368669"/>
              </p:ext>
            </p:extLst>
          </p:nvPr>
        </p:nvGraphicFramePr>
        <p:xfrm>
          <a:off x="952500" y="2058925"/>
          <a:ext cx="7239000" cy="2437012"/>
        </p:xfrm>
        <a:graphic>
          <a:graphicData uri="http://schemas.openxmlformats.org/drawingml/2006/table">
            <a:tbl>
              <a:tblPr>
                <a:noFill/>
                <a:tableStyleId>{C8423466-F226-4894-BAF0-334AEB6582E5}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 приложение для генерации фейкового </a:t>
                      </a:r>
                      <a:r>
                        <a:rPr lang="en-US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geojson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файла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 приложение для создания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/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обновления базы данных из импортируемых файлов </a:t>
                      </a:r>
                      <a:r>
                        <a:rPr lang="en-US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geojson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из любых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GIS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систем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 </a:t>
                      </a:r>
                      <a:r>
                        <a:rPr lang="ru-RU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телеграм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бот использующий </a:t>
                      </a:r>
                      <a:r>
                        <a:rPr lang="ru-RU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нативные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возможности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MongoDB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работы с </a:t>
                      </a:r>
                      <a:r>
                        <a:rPr lang="ru-RU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геокоординатами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Запустить реально работающий и полезный бот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0" name="Google Shape;170;p34"/>
          <p:cNvSpPr/>
          <p:nvPr/>
        </p:nvSpPr>
        <p:spPr>
          <a:xfrm>
            <a:off x="5339350" y="378000"/>
            <a:ext cx="3423000" cy="1092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6" name="Google Shape;176;p35"/>
          <p:cNvGraphicFramePr/>
          <p:nvPr>
            <p:extLst>
              <p:ext uri="{D42A27DB-BD31-4B8C-83A1-F6EECF244321}">
                <p14:modId xmlns:p14="http://schemas.microsoft.com/office/powerpoint/2010/main" val="4022713253"/>
              </p:ext>
            </p:extLst>
          </p:nvPr>
        </p:nvGraphicFramePr>
        <p:xfrm>
          <a:off x="952500" y="2058925"/>
          <a:ext cx="7239000" cy="2734954"/>
        </p:xfrm>
        <a:graphic>
          <a:graphicData uri="http://schemas.openxmlformats.org/drawingml/2006/table">
            <a:tbl>
              <a:tblPr>
                <a:noFill/>
                <a:tableStyleId>{C8423466-F226-4894-BAF0-334AEB6582E5}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Освоить </a:t>
                      </a:r>
                      <a:r>
                        <a:rPr lang="ru-RU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геопространственный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индекс 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Освоить запросы в базе к ближайшей исходной точки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Опыт с базой был на уровне установить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MongoDB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VDS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создать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-а, пользователей и базу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 реализацию проекта ушло где то около 25-30 часов, 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 сам код 40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%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времени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 оформление комментариев,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md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файлов и презентации 60% 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7" name="Google Shape;177;p35"/>
          <p:cNvSpPr/>
          <p:nvPr/>
        </p:nvSpPr>
        <p:spPr>
          <a:xfrm>
            <a:off x="5339350" y="378000"/>
            <a:ext cx="3423000" cy="1092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3" name="Google Shape;183;p36"/>
          <p:cNvGraphicFramePr/>
          <p:nvPr>
            <p:extLst>
              <p:ext uri="{D42A27DB-BD31-4B8C-83A1-F6EECF244321}">
                <p14:modId xmlns:p14="http://schemas.microsoft.com/office/powerpoint/2010/main" val="2139128396"/>
              </p:ext>
            </p:extLst>
          </p:nvPr>
        </p:nvGraphicFramePr>
        <p:xfrm>
          <a:off x="719935" y="2058926"/>
          <a:ext cx="7471565" cy="1523774"/>
        </p:xfrm>
        <a:graphic>
          <a:graphicData uri="http://schemas.openxmlformats.org/drawingml/2006/table">
            <a:tbl>
              <a:tblPr>
                <a:noFill/>
                <a:tableStyleId>{C8423466-F226-4894-BAF0-334AEB6582E5}</a:tableStyleId>
              </a:tblPr>
              <a:tblGrid>
                <a:gridCol w="537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3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Telegram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node-telegram-bot-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api</a:t>
                      </a:r>
                      <a:endParaRPr lang="en-US" sz="1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2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NodeJS 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21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</a:t>
                      </a:r>
                      <a:r>
                        <a:rPr lang="ru-RU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а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vaScript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4" name="Google Shape;184;p36"/>
          <p:cNvSpPr/>
          <p:nvPr/>
        </p:nvSpPr>
        <p:spPr>
          <a:xfrm>
            <a:off x="5091229" y="1254671"/>
            <a:ext cx="3423000" cy="1092000"/>
          </a:xfrm>
          <a:prstGeom prst="wedgeRectCallout">
            <a:avLst>
              <a:gd name="adj1" fmla="val -96580"/>
              <a:gd name="adj2" fmla="val -55139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технологии использовались и какое у вас мнение о новых технологиях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5" name="Google Shape;183;p36">
            <a:extLst>
              <a:ext uri="{FF2B5EF4-FFF2-40B4-BE49-F238E27FC236}">
                <a16:creationId xmlns:a16="http://schemas.microsoft.com/office/drawing/2014/main" id="{5EDB5FE4-3064-4F5D-AF6C-787D41031D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683863"/>
              </p:ext>
            </p:extLst>
          </p:nvPr>
        </p:nvGraphicFramePr>
        <p:xfrm>
          <a:off x="719935" y="3634646"/>
          <a:ext cx="7471565" cy="1523774"/>
        </p:xfrm>
        <a:graphic>
          <a:graphicData uri="http://schemas.openxmlformats.org/drawingml/2006/table">
            <a:tbl>
              <a:tblPr>
                <a:noFill/>
                <a:tableStyleId>{C8423466-F226-4894-BAF0-334AEB6582E5}</a:tableStyleId>
              </a:tblPr>
              <a:tblGrid>
                <a:gridCol w="537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3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0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Geojson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geolib</a:t>
                      </a:r>
                      <a:endParaRPr lang="en-US" sz="1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51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MongoDb</a:t>
                      </a:r>
                      <a:r>
                        <a:rPr lang="ru-RU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</a:t>
                      </a:r>
                      <a:r>
                        <a:rPr lang="en-US" sz="1400" b="0" i="0" u="none" strike="noStrike" cap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/>
                          <a:ea typeface="Roboto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400" b="0" i="0" u="none" strike="noStrike" cap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ongoose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2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</a:t>
            </a:r>
            <a:endParaRPr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434349" y="5069596"/>
            <a:ext cx="8006897" cy="532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https://github.com/NickShkolny/OtusMongoDB</a:t>
            </a:r>
            <a:endParaRPr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9A41CD-F844-4B0A-951B-A428E429E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243" y="655230"/>
            <a:ext cx="3501004" cy="387298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5474EA-5454-40C8-897E-0A0643000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112" y="1214032"/>
            <a:ext cx="4285900" cy="33141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Схемы (архитектура, БД)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4E9CB1-13D0-456E-8657-B005405FC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37" y="1559904"/>
            <a:ext cx="8764580" cy="35830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343</Words>
  <Application>Microsoft Office PowerPoint</Application>
  <PresentationFormat>Экран (4:3)</PresentationFormat>
  <Paragraphs>72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Wingdings</vt:lpstr>
      <vt:lpstr>Courier New</vt:lpstr>
      <vt:lpstr>Roboto</vt:lpstr>
      <vt:lpstr>Arial</vt:lpstr>
      <vt:lpstr>Светлая тема</vt:lpstr>
      <vt:lpstr>Курс MongoDB  дипломный проект </vt:lpstr>
      <vt:lpstr>Презентация PowerPoint</vt:lpstr>
      <vt:lpstr>Защита проекта Тема: Telegram_Bot на NodeJS и MongoDB</vt:lpstr>
      <vt:lpstr>План защиты</vt:lpstr>
      <vt:lpstr>Цели проекта</vt:lpstr>
      <vt:lpstr>Что планировалось</vt:lpstr>
      <vt:lpstr>Используемые технологии</vt:lpstr>
      <vt:lpstr>Что получилось</vt:lpstr>
      <vt:lpstr>Схемы (архитектура, БД)  </vt:lpstr>
      <vt:lpstr>Выводы  и планы по развитию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 MongoDB  дипломный проект</dc:title>
  <dc:creator>Professional</dc:creator>
  <cp:lastModifiedBy>Professional</cp:lastModifiedBy>
  <cp:revision>13</cp:revision>
  <dcterms:modified xsi:type="dcterms:W3CDTF">2024-02-28T12:15:43Z</dcterms:modified>
</cp:coreProperties>
</file>