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423466-F226-4894-BAF0-334AEB6582E5}">
  <a:tblStyle styleId="{C8423466-F226-4894-BAF0-334AEB6582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894" y="57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dirty="0"/>
              <a:t>Курс </a:t>
            </a:r>
            <a:r>
              <a:rPr lang="en-US" sz="5600" dirty="0"/>
              <a:t>NodeJS</a:t>
            </a:r>
            <a:br>
              <a:rPr lang="en-US" sz="5600" dirty="0"/>
            </a:br>
            <a:br>
              <a:rPr lang="en-US" sz="5600" dirty="0"/>
            </a:br>
            <a:r>
              <a:rPr lang="ru-RU" sz="5600" dirty="0"/>
              <a:t>дипломный проект</a:t>
            </a:r>
            <a:endParaRPr sz="5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Спасибо за внимание!</a:t>
            </a:r>
            <a:br>
              <a:rPr lang="ru" sz="5000" b="0" dirty="0"/>
            </a:br>
            <a:endParaRPr sz="1400" b="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 слышно?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355736" y="407875"/>
            <a:ext cx="8520600" cy="1325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lvl="0">
              <a:buSzPts val="1100"/>
            </a:pPr>
            <a:r>
              <a:rPr lang="ru" sz="3200" dirty="0"/>
              <a:t>Тема: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Telegram_Bot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на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NestJS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и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MongoDB</a:t>
            </a:r>
            <a:endParaRPr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2418B"/>
                </a:solidFill>
              </a:rPr>
              <a:t>Школьный Николай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DevOps</a:t>
            </a:r>
            <a:r>
              <a:rPr lang="ru-RU" dirty="0"/>
              <a:t> и </a:t>
            </a:r>
            <a:r>
              <a:rPr lang="en-US" dirty="0"/>
              <a:t>GIS </a:t>
            </a:r>
            <a:r>
              <a:rPr lang="ru-RU" dirty="0"/>
              <a:t>инженер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ООО «Технологии коммуникаций» </a:t>
            </a:r>
            <a:br>
              <a:rPr lang="ru-RU" dirty="0"/>
            </a:br>
            <a:r>
              <a:rPr lang="ru-RU" dirty="0"/>
              <a:t>г. Краснодар</a:t>
            </a:r>
            <a:endParaRPr dirty="0"/>
          </a:p>
        </p:txBody>
      </p:sp>
      <p:sp>
        <p:nvSpPr>
          <p:cNvPr id="8" name="Google Shape;144;p32">
            <a:extLst>
              <a:ext uri="{FF2B5EF4-FFF2-40B4-BE49-F238E27FC236}">
                <a16:creationId xmlns:a16="http://schemas.microsoft.com/office/drawing/2014/main" id="{AA2A5C1B-347C-4F62-B716-54224419CEC9}"/>
              </a:ext>
            </a:extLst>
          </p:cNvPr>
          <p:cNvSpPr txBox="1">
            <a:spLocks/>
          </p:cNvSpPr>
          <p:nvPr/>
        </p:nvSpPr>
        <p:spPr>
          <a:xfrm>
            <a:off x="400559" y="2120050"/>
            <a:ext cx="8520600" cy="115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"/>
              <a:buNone/>
              <a:defRPr sz="37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ru-RU" sz="1800" b="0" dirty="0" err="1"/>
              <a:t>Otusgeo_bot</a:t>
            </a:r>
            <a:r>
              <a:rPr lang="ru-RU" sz="1800" b="0" dirty="0"/>
              <a:t> - это </a:t>
            </a:r>
            <a:r>
              <a:rPr lang="ru-RU" sz="1800" b="0" dirty="0" err="1"/>
              <a:t>телеграм</a:t>
            </a:r>
            <a:r>
              <a:rPr lang="ru-RU" sz="1800" b="0" dirty="0"/>
              <a:t> бот учитывающий задачи пользователя с сервисом напоминания об актуальных задачах. </a:t>
            </a:r>
            <a:r>
              <a:rPr lang="en-US" sz="1800" b="0" dirty="0"/>
              <a:t>(</a:t>
            </a:r>
            <a:r>
              <a:rPr lang="ru-RU" sz="1800" b="0" dirty="0"/>
              <a:t>Гео будет в новом релизе</a:t>
            </a:r>
            <a:r>
              <a:rPr lang="en-US" sz="1800" b="0" dirty="0"/>
              <a:t>)</a:t>
            </a:r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68932A-664D-42EB-9094-DBD830A7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73" y="3773451"/>
            <a:ext cx="1688911" cy="25302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" name="Google Shape;153;p33">
            <a:extLst>
              <a:ext uri="{FF2B5EF4-FFF2-40B4-BE49-F238E27FC236}">
                <a16:creationId xmlns:a16="http://schemas.microsoft.com/office/drawing/2014/main" id="{15A98EC7-1994-4D04-BED7-04C6D06C9DE6}"/>
              </a:ext>
            </a:extLst>
          </p:cNvPr>
          <p:cNvSpPr/>
          <p:nvPr/>
        </p:nvSpPr>
        <p:spPr>
          <a:xfrm>
            <a:off x="4323746" y="2254196"/>
            <a:ext cx="4480973" cy="50160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Новая версия ГЕОБОТА на </a:t>
            </a:r>
            <a:r>
              <a:rPr lang="en-US" sz="15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NestJS</a:t>
            </a:r>
            <a:endParaRPr sz="15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53;p33">
            <a:extLst>
              <a:ext uri="{FF2B5EF4-FFF2-40B4-BE49-F238E27FC236}">
                <a16:creationId xmlns:a16="http://schemas.microsoft.com/office/drawing/2014/main" id="{9247FCD5-3E54-48BB-8340-D88730F2BF0D}"/>
              </a:ext>
            </a:extLst>
          </p:cNvPr>
          <p:cNvSpPr/>
          <p:nvPr/>
        </p:nvSpPr>
        <p:spPr>
          <a:xfrm>
            <a:off x="4323745" y="1430750"/>
            <a:ext cx="4480973" cy="50160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Использовать </a:t>
            </a:r>
            <a:r>
              <a:rPr lang="en-US" sz="15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NestJS</a:t>
            </a:r>
            <a:endParaRPr sz="15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53;p33">
            <a:extLst>
              <a:ext uri="{FF2B5EF4-FFF2-40B4-BE49-F238E27FC236}">
                <a16:creationId xmlns:a16="http://schemas.microsoft.com/office/drawing/2014/main" id="{BC50CBCD-35A0-4178-95E5-9AF5F390CF58}"/>
              </a:ext>
            </a:extLst>
          </p:cNvPr>
          <p:cNvSpPr/>
          <p:nvPr/>
        </p:nvSpPr>
        <p:spPr>
          <a:xfrm>
            <a:off x="4323745" y="3091114"/>
            <a:ext cx="4447876" cy="50160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Telegram NodeJS  </a:t>
            </a:r>
            <a:r>
              <a:rPr lang="en-US" sz="15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r>
              <a:rPr lang="en-US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NestJS</a:t>
            </a:r>
            <a:endParaRPr sz="15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53;p33">
            <a:extLst>
              <a:ext uri="{FF2B5EF4-FFF2-40B4-BE49-F238E27FC236}">
                <a16:creationId xmlns:a16="http://schemas.microsoft.com/office/drawing/2014/main" id="{39D1C5AC-B644-4E4B-942B-E5E79B3A6466}"/>
              </a:ext>
            </a:extLst>
          </p:cNvPr>
          <p:cNvSpPr/>
          <p:nvPr/>
        </p:nvSpPr>
        <p:spPr>
          <a:xfrm>
            <a:off x="4323745" y="3928052"/>
            <a:ext cx="4447876" cy="50160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Новый бот планировщик задач на </a:t>
            </a:r>
            <a:r>
              <a:rPr lang="en-US" sz="15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NestJS</a:t>
            </a:r>
            <a:endParaRPr sz="15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53;p33">
            <a:extLst>
              <a:ext uri="{FF2B5EF4-FFF2-40B4-BE49-F238E27FC236}">
                <a16:creationId xmlns:a16="http://schemas.microsoft.com/office/drawing/2014/main" id="{DB7F2BB1-125D-40D4-9CB5-469F5ADE78A0}"/>
              </a:ext>
            </a:extLst>
          </p:cNvPr>
          <p:cNvSpPr/>
          <p:nvPr/>
        </p:nvSpPr>
        <p:spPr>
          <a:xfrm>
            <a:off x="4323745" y="4710100"/>
            <a:ext cx="4447876" cy="50160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telegram-bot-nest-task</a:t>
            </a:r>
            <a:r>
              <a:rPr lang="ru-RU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– сервер на </a:t>
            </a:r>
            <a:r>
              <a:rPr lang="en-US" sz="15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NestJS</a:t>
            </a:r>
            <a:endParaRPr lang="en-US" sz="15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notificationApp.js – </a:t>
            </a:r>
            <a:r>
              <a:rPr lang="ru-RU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приложение</a:t>
            </a:r>
            <a:r>
              <a:rPr lang="en-US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node-</a:t>
            </a:r>
            <a:r>
              <a:rPr lang="en-US" sz="15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cron</a:t>
            </a:r>
            <a:endParaRPr sz="15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53;p33">
            <a:extLst>
              <a:ext uri="{FF2B5EF4-FFF2-40B4-BE49-F238E27FC236}">
                <a16:creationId xmlns:a16="http://schemas.microsoft.com/office/drawing/2014/main" id="{8D964000-BDFA-4DDE-B389-D7D1AD79DD7E}"/>
              </a:ext>
            </a:extLst>
          </p:cNvPr>
          <p:cNvSpPr/>
          <p:nvPr/>
        </p:nvSpPr>
        <p:spPr>
          <a:xfrm>
            <a:off x="4356842" y="5492148"/>
            <a:ext cx="4447876" cy="50160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Теперь не хватает знаний по </a:t>
            </a:r>
            <a:r>
              <a:rPr lang="ru-RU" sz="15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микросервисам</a:t>
            </a:r>
            <a:r>
              <a:rPr lang="ru-RU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и архитектуре в целом</a:t>
            </a:r>
            <a:endParaRPr sz="15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1436632433"/>
              </p:ext>
            </p:extLst>
          </p:nvPr>
        </p:nvGraphicFramePr>
        <p:xfrm>
          <a:off x="952500" y="2058925"/>
          <a:ext cx="7239000" cy="2139070"/>
        </p:xfrm>
        <a:graphic>
          <a:graphicData uri="http://schemas.openxmlformats.org/drawingml/2006/table">
            <a:tbl>
              <a:tblPr>
                <a:noFill/>
                <a:tableStyleId>{C8423466-F226-4894-BAF0-334AEB6582E5}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серверное приложение управления ботом на 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NestJS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серверное приложение отправки уведомлений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Запустить телеграмм бот в режиме веб-хуков что бы можно было с разных приложений общаться с пользователями бота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strike="sngStrik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Обновить проект Крымского </a:t>
                      </a:r>
                      <a:r>
                        <a:rPr lang="ru-RU" sz="1700" strike="sngStrike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геобота</a:t>
                      </a:r>
                      <a:r>
                        <a:rPr lang="ru-RU" sz="1700" strike="sngStrik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курса по </a:t>
                      </a:r>
                      <a:r>
                        <a:rPr lang="en-US" sz="1700" strike="sngStrik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</a:t>
                      </a:r>
                      <a:endParaRPr sz="1700" strike="sngStrik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0;p34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3252538732"/>
              </p:ext>
            </p:extLst>
          </p:nvPr>
        </p:nvGraphicFramePr>
        <p:xfrm>
          <a:off x="952500" y="1953092"/>
          <a:ext cx="7239000" cy="3838108"/>
        </p:xfrm>
        <a:graphic>
          <a:graphicData uri="http://schemas.openxmlformats.org/drawingml/2006/table">
            <a:tbl>
              <a:tblPr>
                <a:noFill/>
                <a:tableStyleId>{C8423466-F226-4894-BAF0-334AEB6582E5}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5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 курса был уже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геобот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1000 строк кода одним файлом практически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4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Было желание полностью его обновить и запустить на 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NestJS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5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Бот работал, но что то в нем дописывать уже было очень трудно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65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реализацию проекта ушло где то около 50 часов,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сам код 40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%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времени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оформление комментариев,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md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файлов и презентации 60%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Google Shape;177;p35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>
            <p:extLst>
              <p:ext uri="{D42A27DB-BD31-4B8C-83A1-F6EECF244321}">
                <p14:modId xmlns:p14="http://schemas.microsoft.com/office/powerpoint/2010/main" val="981818445"/>
              </p:ext>
            </p:extLst>
          </p:nvPr>
        </p:nvGraphicFramePr>
        <p:xfrm>
          <a:off x="719935" y="2058926"/>
          <a:ext cx="7471565" cy="1523774"/>
        </p:xfrm>
        <a:graphic>
          <a:graphicData uri="http://schemas.openxmlformats.org/drawingml/2006/table">
            <a:tbl>
              <a:tblPr>
                <a:noFill/>
                <a:tableStyleId>{C8423466-F226-4894-BAF0-334AEB6582E5}</a:tableStyleId>
              </a:tblPr>
              <a:tblGrid>
                <a:gridCol w="537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Telegram (node-telegram-bot-</a:t>
                      </a: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api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2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NodeJS </a:t>
                      </a:r>
                      <a:r>
                        <a:rPr lang="ru-RU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18.19.1 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NestJS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node-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cron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pm2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@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nestjs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/common – </a:t>
                      </a:r>
                      <a:r>
                        <a:rPr lang="ru-RU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обработки 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 </a:t>
                      </a:r>
                      <a:r>
                        <a:rPr lang="ru-RU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запросов 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@Controller</a:t>
                      </a:r>
                      <a:r>
                        <a:rPr lang="en-US" sz="1600" dirty="0"/>
                        <a:t>(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'webhook'</a:t>
                      </a:r>
                      <a:r>
                        <a:rPr lang="en-US" sz="1600" dirty="0"/>
                        <a:t>)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" name="Google Shape;184;p36"/>
          <p:cNvSpPr/>
          <p:nvPr/>
        </p:nvSpPr>
        <p:spPr>
          <a:xfrm>
            <a:off x="5220450" y="1094081"/>
            <a:ext cx="3423000" cy="1092000"/>
          </a:xfrm>
          <a:prstGeom prst="wedgeRectCallout">
            <a:avLst>
              <a:gd name="adj1" fmla="val -96580"/>
              <a:gd name="adj2" fmla="val -55139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" name="Google Shape;183;p36">
            <a:extLst>
              <a:ext uri="{FF2B5EF4-FFF2-40B4-BE49-F238E27FC236}">
                <a16:creationId xmlns:a16="http://schemas.microsoft.com/office/drawing/2014/main" id="{5EDB5FE4-3064-4F5D-AF6C-787D41031D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3296371"/>
              </p:ext>
            </p:extLst>
          </p:nvPr>
        </p:nvGraphicFramePr>
        <p:xfrm>
          <a:off x="719935" y="3634646"/>
          <a:ext cx="7471565" cy="1782826"/>
        </p:xfrm>
        <a:graphic>
          <a:graphicData uri="http://schemas.openxmlformats.org/drawingml/2006/table">
            <a:tbl>
              <a:tblPr>
                <a:noFill/>
                <a:tableStyleId>{C8423466-F226-4894-BAF0-334AEB6582E5}</a:tableStyleId>
              </a:tblPr>
              <a:tblGrid>
                <a:gridCol w="537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0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</a:t>
                      </a:r>
                      <a:r>
                        <a:rPr lang="ru-RU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6.0 M</a:t>
                      </a:r>
                      <a:r>
                        <a:rPr lang="en-US" sz="1800" b="0" i="0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ongoose</a:t>
                      </a:r>
                      <a:r>
                        <a:rPr lang="ru-RU" sz="1800" b="0" i="0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и </a:t>
                      </a:r>
                      <a:r>
                        <a:rPr lang="en-US" sz="1800" b="0" i="0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@</a:t>
                      </a:r>
                      <a:r>
                        <a:rPr lang="en-US" sz="1800" b="0" i="0" u="none" strike="noStrike" cap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nestjs</a:t>
                      </a:r>
                      <a:r>
                        <a:rPr lang="en-US" sz="1800" b="0" i="0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/mongoose 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@Schema</a:t>
                      </a:r>
                      <a:r>
                        <a:rPr lang="en-US" sz="1800" dirty="0"/>
                        <a:t>()</a:t>
                      </a:r>
                      <a:endParaRPr lang="ru-RU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434349" y="5069596"/>
            <a:ext cx="8006898" cy="1133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https://github.com/NickShkolny/OtusNodeJS/diplom</a:t>
            </a:r>
          </a:p>
          <a:p>
            <a:pPr marL="12065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12065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https://t.me/otusgeo_bot</a:t>
            </a:r>
          </a:p>
          <a:p>
            <a:pPr marL="12065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12065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9A41CD-F844-4B0A-951B-A428E429E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43" y="655230"/>
            <a:ext cx="3501004" cy="387298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70A89D-E643-4F86-906F-E620D2703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51" y="1175808"/>
            <a:ext cx="4143774" cy="33524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Выводы </a:t>
            </a:r>
            <a:br>
              <a:rPr lang="en-US" dirty="0"/>
            </a:br>
            <a:r>
              <a:rPr lang="ru" dirty="0"/>
              <a:t>и планы по развитию</a:t>
            </a:r>
            <a:endParaRPr dirty="0"/>
          </a:p>
        </p:txBody>
      </p:sp>
      <p:graphicFrame>
        <p:nvGraphicFramePr>
          <p:cNvPr id="203" name="Google Shape;203;p39"/>
          <p:cNvGraphicFramePr/>
          <p:nvPr>
            <p:extLst>
              <p:ext uri="{D42A27DB-BD31-4B8C-83A1-F6EECF244321}">
                <p14:modId xmlns:p14="http://schemas.microsoft.com/office/powerpoint/2010/main" val="1729989824"/>
              </p:ext>
            </p:extLst>
          </p:nvPr>
        </p:nvGraphicFramePr>
        <p:xfrm>
          <a:off x="360830" y="1747181"/>
          <a:ext cx="4612514" cy="1380846"/>
        </p:xfrm>
        <a:graphic>
          <a:graphicData uri="http://schemas.openxmlformats.org/drawingml/2006/table">
            <a:tbl>
              <a:tblPr>
                <a:noFill/>
                <a:tableStyleId>{C8423466-F226-4894-BAF0-334AEB6582E5}</a:tableStyleId>
              </a:tblPr>
              <a:tblGrid>
                <a:gridCol w="489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3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Сделать все таки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ГеоБот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NestJS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Перейти на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микросервисы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Пойти на курс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OTUS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Архитектуре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AE3EAC-26A7-4A87-958D-64D59E73D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168" y="843027"/>
            <a:ext cx="3499702" cy="53953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9695E3-55FF-4296-8A25-F033AFF6D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583" y="3984672"/>
            <a:ext cx="2037269" cy="22537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371</Words>
  <Application>Microsoft Office PowerPoint</Application>
  <PresentationFormat>Экран (4:3)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Roboto</vt:lpstr>
      <vt:lpstr>Courier New</vt:lpstr>
      <vt:lpstr>Светлая тема</vt:lpstr>
      <vt:lpstr>Курс NodeJS  дипломный проект </vt:lpstr>
      <vt:lpstr>Презентация PowerPoint</vt:lpstr>
      <vt:lpstr>Защита проекта Тема: Telegram_Bot на NestJS и MongoDB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Выводы 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MongoDB  дипломный проект</dc:title>
  <dc:creator>Professional</dc:creator>
  <cp:lastModifiedBy>Professional</cp:lastModifiedBy>
  <cp:revision>25</cp:revision>
  <dcterms:modified xsi:type="dcterms:W3CDTF">2024-10-22T15:19:18Z</dcterms:modified>
</cp:coreProperties>
</file>