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40525" cx="9145575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az4EVz31LsbzwQLXP7piiG8Kl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5" orient="horz"/>
        <p:guide pos="28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365250" y="1143000"/>
            <a:ext cx="4127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idx="10" type="dt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2402664" y="47070"/>
            <a:ext cx="4340259" cy="7888070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4632301" y="2276707"/>
            <a:ext cx="5797040" cy="1972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631105" y="361849"/>
            <a:ext cx="5797040" cy="5801732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title"/>
          </p:nvPr>
        </p:nvSpPr>
        <p:spPr>
          <a:xfrm>
            <a:off x="623996" y="1705385"/>
            <a:ext cx="7888070" cy="2845473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" type="body"/>
          </p:nvPr>
        </p:nvSpPr>
        <p:spPr>
          <a:xfrm>
            <a:off x="623996" y="4577778"/>
            <a:ext cx="7888070" cy="1496367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indent="0" lvl="0" marL="0" algn="l">
              <a:spcBef>
                <a:spcPts val="0"/>
              </a:spcBef>
              <a:buNone/>
              <a:defRPr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3" name="Google Shape;2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72816" y="6165988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ctrTitle"/>
          </p:nvPr>
        </p:nvSpPr>
        <p:spPr>
          <a:xfrm>
            <a:off x="1143199" y="1119505"/>
            <a:ext cx="6859191" cy="2381521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subTitle"/>
          </p:nvPr>
        </p:nvSpPr>
        <p:spPr>
          <a:xfrm>
            <a:off x="1143199" y="3592866"/>
            <a:ext cx="6859191" cy="1651546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>
            <a:lvl1pPr lvl="0" algn="ctr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27" name="Google Shape;27;p23"/>
          <p:cNvSpPr txBox="1"/>
          <p:nvPr>
            <p:ph idx="10" type="dt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628759" y="1820976"/>
            <a:ext cx="3886875" cy="4340259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629954" y="1820976"/>
            <a:ext cx="3886875" cy="4340259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0" type="dt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1" type="ftr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629950" y="364196"/>
            <a:ext cx="7888070" cy="132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629951" y="1676882"/>
            <a:ext cx="3869012" cy="821814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46" name="Google Shape;46;p26"/>
          <p:cNvSpPr txBox="1"/>
          <p:nvPr>
            <p:ph idx="2" type="body"/>
          </p:nvPr>
        </p:nvSpPr>
        <p:spPr>
          <a:xfrm>
            <a:off x="629951" y="2498697"/>
            <a:ext cx="3869012" cy="3675206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3" type="body"/>
          </p:nvPr>
        </p:nvSpPr>
        <p:spPr>
          <a:xfrm>
            <a:off x="4629954" y="1676882"/>
            <a:ext cx="3888066" cy="821814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48" name="Google Shape;48;p26"/>
          <p:cNvSpPr txBox="1"/>
          <p:nvPr>
            <p:ph idx="4" type="body"/>
          </p:nvPr>
        </p:nvSpPr>
        <p:spPr>
          <a:xfrm>
            <a:off x="4629954" y="2498697"/>
            <a:ext cx="3888066" cy="3675206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0" type="dt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1" type="ftr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27"/>
          <p:cNvSpPr/>
          <p:nvPr>
            <p:ph idx="2" type="pic"/>
          </p:nvPr>
        </p:nvSpPr>
        <p:spPr>
          <a:xfrm>
            <a:off x="1870797" y="1757638"/>
            <a:ext cx="685919" cy="91207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629951" y="456036"/>
            <a:ext cx="2949690" cy="1596126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3888066" y="984911"/>
            <a:ext cx="4629954" cy="4861216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7465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indent="-355600" lvl="2" marL="1371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3655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indent="-33655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629951" y="2052161"/>
            <a:ext cx="2949690" cy="3801883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629951" y="456036"/>
            <a:ext cx="2949690" cy="1596126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3888066" y="984911"/>
            <a:ext cx="4629954" cy="4861216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629951" y="2052161"/>
            <a:ext cx="2949690" cy="3801883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>
            <a:lvl1pPr indent="-374650" lvl="0" marL="457200" marR="0" rtl="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5" y="0"/>
            <a:ext cx="9120717" cy="68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177" y="691455"/>
            <a:ext cx="7079362" cy="470674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34360" y="2129987"/>
            <a:ext cx="79701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ВЫПУСКНАЯ КВАЛИФИКАЦИОННАЯ РАБОТА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 курсу «Data Science»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Тема: прогнозирование конечных свойств новых материалов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(композиционных материалов)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lt1"/>
                </a:solidFill>
              </a:rPr>
              <a:t>Н.А. Ядов</a:t>
            </a:r>
            <a:endParaRPr b="1"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3354" y="630991"/>
            <a:ext cx="3522006" cy="81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Extract, Transformer, Load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440562" y="1510039"/>
            <a:ext cx="7693485" cy="469830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612431" y="1366234"/>
            <a:ext cx="7693485" cy="469830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масштабирование StandartScaler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229" y="2171729"/>
            <a:ext cx="8229304" cy="3087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Прогнозирование. Модели и ИНС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525229" y="1569434"/>
            <a:ext cx="7693485" cy="469830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1410872" y="1655253"/>
            <a:ext cx="1926772" cy="653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Прогноз y1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361748" y="2722493"/>
            <a:ext cx="1926772" cy="653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2532402" y="2722493"/>
            <a:ext cx="1926772" cy="653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Regression with Grid Search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4738434" y="2742300"/>
            <a:ext cx="1926772" cy="653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Regression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6944466" y="2742300"/>
            <a:ext cx="1926772" cy="653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Regression with Random Search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5811422" y="1607437"/>
            <a:ext cx="1926772" cy="653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Прогноз y2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3736786" y="3770025"/>
            <a:ext cx="1926772" cy="653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Прогноз y3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2532402" y="4817557"/>
            <a:ext cx="1926772" cy="653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ИНС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4924236" y="4817557"/>
            <a:ext cx="1926772" cy="653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ИНС with Keras Tuner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" name="Google Shape;199;p11"/>
          <p:cNvCxnSpPr>
            <a:stCxn id="190" idx="2"/>
            <a:endCxn id="191" idx="0"/>
          </p:cNvCxnSpPr>
          <p:nvPr/>
        </p:nvCxnSpPr>
        <p:spPr>
          <a:xfrm flipH="1">
            <a:off x="1325158" y="2308395"/>
            <a:ext cx="1049100" cy="4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" name="Google Shape;200;p11"/>
          <p:cNvCxnSpPr>
            <a:stCxn id="190" idx="2"/>
            <a:endCxn id="192" idx="0"/>
          </p:cNvCxnSpPr>
          <p:nvPr/>
        </p:nvCxnSpPr>
        <p:spPr>
          <a:xfrm>
            <a:off x="2374258" y="2308395"/>
            <a:ext cx="1121400" cy="4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11"/>
          <p:cNvCxnSpPr>
            <a:stCxn id="195" idx="2"/>
            <a:endCxn id="193" idx="0"/>
          </p:cNvCxnSpPr>
          <p:nvPr/>
        </p:nvCxnSpPr>
        <p:spPr>
          <a:xfrm flipH="1">
            <a:off x="5701708" y="2260579"/>
            <a:ext cx="1073100" cy="48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" name="Google Shape;202;p11"/>
          <p:cNvCxnSpPr>
            <a:stCxn id="195" idx="2"/>
            <a:endCxn id="194" idx="0"/>
          </p:cNvCxnSpPr>
          <p:nvPr/>
        </p:nvCxnSpPr>
        <p:spPr>
          <a:xfrm>
            <a:off x="6774808" y="2260579"/>
            <a:ext cx="1133100" cy="48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p11"/>
          <p:cNvCxnSpPr>
            <a:stCxn id="196" idx="2"/>
            <a:endCxn id="197" idx="0"/>
          </p:cNvCxnSpPr>
          <p:nvPr/>
        </p:nvCxnSpPr>
        <p:spPr>
          <a:xfrm flipH="1">
            <a:off x="3495672" y="4423167"/>
            <a:ext cx="1204500" cy="39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" name="Google Shape;204;p11"/>
          <p:cNvCxnSpPr>
            <a:stCxn id="196" idx="2"/>
            <a:endCxn id="198" idx="0"/>
          </p:cNvCxnSpPr>
          <p:nvPr/>
        </p:nvCxnSpPr>
        <p:spPr>
          <a:xfrm>
            <a:off x="4700172" y="4423167"/>
            <a:ext cx="1187400" cy="39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11"/>
          <p:cNvCxnSpPr>
            <a:stCxn id="191" idx="2"/>
            <a:endCxn id="196" idx="0"/>
          </p:cNvCxnSpPr>
          <p:nvPr/>
        </p:nvCxnSpPr>
        <p:spPr>
          <a:xfrm>
            <a:off x="1325134" y="3375635"/>
            <a:ext cx="3375000" cy="39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11"/>
          <p:cNvCxnSpPr>
            <a:stCxn id="193" idx="2"/>
            <a:endCxn id="196" idx="0"/>
          </p:cNvCxnSpPr>
          <p:nvPr/>
        </p:nvCxnSpPr>
        <p:spPr>
          <a:xfrm flipH="1">
            <a:off x="4700120" y="3395442"/>
            <a:ext cx="1001700" cy="37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Прогнозирование. Модели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72" y="1393372"/>
            <a:ext cx="854528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7254" y="3823685"/>
            <a:ext cx="4150746" cy="188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Прогнозирование. ИНС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454" y="1576150"/>
            <a:ext cx="5387289" cy="172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454" y="3551033"/>
            <a:ext cx="5311089" cy="221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Прогнозирование. ИНС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64" y="1404257"/>
            <a:ext cx="2189956" cy="120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8229" y="1404257"/>
            <a:ext cx="461498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264" y="5097122"/>
            <a:ext cx="4000500" cy="8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8764" y="5097122"/>
            <a:ext cx="377888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Прогнозирование. ИНС with Keras Tuner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119" y="1221718"/>
            <a:ext cx="6122035" cy="465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0" name="Google Shape;250;p16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Прогнозирование. ИНС with Keras Tuner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0005" y="1189060"/>
            <a:ext cx="6445681" cy="483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8" name="Google Shape;258;p17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Прогнозирование. ИНС with Keras Tuner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9608" y="1291340"/>
            <a:ext cx="4495800" cy="347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8156" y="4960106"/>
            <a:ext cx="6122035" cy="836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Flask-приложение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691" y="1534886"/>
            <a:ext cx="7915252" cy="1284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691" y="2928257"/>
            <a:ext cx="7915252" cy="172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691" y="4885688"/>
            <a:ext cx="3663950" cy="11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2594310" y="2783070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Цели и задачи работы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25229" y="1569434"/>
            <a:ext cx="7693485" cy="469830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Прогнозирование ряда конечных свойств композиционных материалов: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модуль упругости при растяжении – y1;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прочность при растяжении – y2;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соотношение матрица-наполнитель – y3.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Цели и задачи работы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525229" y="1569434"/>
            <a:ext cx="7693485" cy="469830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18457" y="1730829"/>
            <a:ext cx="1926772" cy="653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Исходный датасет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2645229" y="2425896"/>
            <a:ext cx="1926772" cy="653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Прогноз y1 и y2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4572001" y="3122871"/>
            <a:ext cx="1926772" cy="653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Исходный датасет + прогноз y1 и y2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467365" y="3819846"/>
            <a:ext cx="1926772" cy="653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Прогноз y3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3"/>
          <p:cNvCxnSpPr>
            <a:stCxn id="111" idx="3"/>
            <a:endCxn id="112" idx="0"/>
          </p:cNvCxnSpPr>
          <p:nvPr/>
        </p:nvCxnSpPr>
        <p:spPr>
          <a:xfrm>
            <a:off x="2645229" y="2057400"/>
            <a:ext cx="963300" cy="368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3"/>
          <p:cNvCxnSpPr>
            <a:stCxn id="112" idx="3"/>
            <a:endCxn id="113" idx="0"/>
          </p:cNvCxnSpPr>
          <p:nvPr/>
        </p:nvCxnSpPr>
        <p:spPr>
          <a:xfrm>
            <a:off x="4572001" y="2752467"/>
            <a:ext cx="963300" cy="370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3"/>
          <p:cNvCxnSpPr>
            <a:stCxn id="113" idx="3"/>
            <a:endCxn id="114" idx="0"/>
          </p:cNvCxnSpPr>
          <p:nvPr/>
        </p:nvCxnSpPr>
        <p:spPr>
          <a:xfrm>
            <a:off x="6498773" y="3449442"/>
            <a:ext cx="932100" cy="370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Pipline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525229" y="1569434"/>
            <a:ext cx="7693485" cy="469830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C:\Users\rossi\Desktop\VKR\Pipline.png"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758" y="1398366"/>
            <a:ext cx="8479857" cy="4505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515139" y="1333046"/>
            <a:ext cx="7693485" cy="469830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отсутствуют пустые NuN значения;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int64 и float64;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отсутствие значимых корреляций;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отсутствие выбросов;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отсутствие значимых смещений в распределении.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Матрица корреляций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525229" y="1569434"/>
            <a:ext cx="7693485" cy="469830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833" y="1328058"/>
            <a:ext cx="7110929" cy="451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Анализ выбросов boxplot, ящик с усами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525229" y="1569434"/>
            <a:ext cx="7693485" cy="469830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455" y="1183330"/>
            <a:ext cx="7716059" cy="499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Анализ распределения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525229" y="1569434"/>
            <a:ext cx="7693485" cy="469830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914" y="1304553"/>
            <a:ext cx="7990622" cy="475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idx="12" type="sldNum"/>
          </p:nvPr>
        </p:nvSpPr>
        <p:spPr>
          <a:xfrm>
            <a:off x="525229" y="6267742"/>
            <a:ext cx="606453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50" lIns="76725" spcFirstLastPara="1" rIns="76725" wrap="square" tIns="3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noFill/>
          <a:ln>
            <a:noFill/>
          </a:ln>
        </p:spPr>
        <p:txBody>
          <a:bodyPr anchorCtr="0" anchor="b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Extract, Transformer, Load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515139" y="1333046"/>
            <a:ext cx="7693485" cy="469830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разделение на тестовые и обучающие выборки методом train_test_split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455" y="3031246"/>
            <a:ext cx="7640690" cy="130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455" y="4743780"/>
            <a:ext cx="7817859" cy="43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2020-07-15T13:24:42Z</dcterms:created>
  <dc:creator>Черкасова Ольга</dc:creator>
</cp:coreProperties>
</file>