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81" r:id="rId3"/>
    <p:sldId id="273" r:id="rId4"/>
    <p:sldId id="258" r:id="rId5"/>
    <p:sldId id="282" r:id="rId6"/>
    <p:sldId id="263" r:id="rId7"/>
    <p:sldId id="259" r:id="rId8"/>
    <p:sldId id="262" r:id="rId9"/>
    <p:sldId id="261" r:id="rId10"/>
    <p:sldId id="272" r:id="rId11"/>
    <p:sldId id="286" r:id="rId12"/>
    <p:sldId id="260" r:id="rId13"/>
    <p:sldId id="285" r:id="rId14"/>
    <p:sldId id="266" r:id="rId15"/>
    <p:sldId id="268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lv,Cameron" initials="Ca" lastIdx="1" clrIdx="0">
    <p:extLst>
      <p:ext uri="{19B8F6BF-5375-455C-9EA6-DF929625EA0E}">
        <p15:presenceInfo xmlns:p15="http://schemas.microsoft.com/office/powerpoint/2012/main" userId="S::cjc379@drexel.edu::2cfa58d3-65eb-45e2-9e63-424eae5cf31c" providerId="AD"/>
      </p:ext>
    </p:extLst>
  </p:cmAuthor>
  <p:cmAuthor id="2" name="Sica,Nicholas" initials="S" lastIdx="52" clrIdx="1">
    <p:extLst>
      <p:ext uri="{19B8F6BF-5375-455C-9EA6-DF929625EA0E}">
        <p15:presenceInfo xmlns:p15="http://schemas.microsoft.com/office/powerpoint/2012/main" userId="Sica,Nicholas" providerId="None"/>
      </p:ext>
    </p:extLst>
  </p:cmAuthor>
  <p:cmAuthor id="3" name="Jagad,Neel" initials="Ja" lastIdx="22" clrIdx="2">
    <p:extLst>
      <p:ext uri="{19B8F6BF-5375-455C-9EA6-DF929625EA0E}">
        <p15:presenceInfo xmlns:p15="http://schemas.microsoft.com/office/powerpoint/2012/main" userId="S::naj54@drexel.edu::0e2a4433-b625-4af1-b78a-bf563241aa7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3F3F"/>
    <a:srgbClr val="ED47C1"/>
    <a:srgbClr val="AB1A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B1EE1B-EF96-7C1A-1220-3210862AD856}" v="23" dt="2020-11-12T17:58:00.222"/>
    <p1510:client id="{899796C2-9193-49A6-EA04-B327928B2E5A}" v="66" dt="2020-11-11T01:13:40.246"/>
    <p1510:client id="{8B4B10AF-5E48-841A-6FE2-348526002828}" v="2141" dt="2020-11-11T01:14:23.114"/>
    <p1510:client id="{AC978A48-DC53-1782-4750-7A8CD9ED77DF}" v="10" dt="2020-11-12T08:57:22.981"/>
    <p1510:client id="{C8927A90-BB3A-E689-96BC-DD3C4CBA9162}" v="2" dt="2020-11-12T18:02:35.609"/>
    <p1510:client id="{DC8150A9-C378-CD40-C7EE-695227742B33}" v="26" dt="2020-11-12T15:55:31.158"/>
    <p1510:client id="{E0F43139-F9DC-45CD-9CBC-6A8491E978E2}" v="4251" dt="2020-11-11T01:06:30.7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gad,Neel" userId="S::naj54@drexel.edu::0e2a4433-b625-4af1-b78a-bf563241aa7a" providerId="AD" clId="Web-{6AA723AC-B99A-7A1D-BD1E-AF304E692263}"/>
    <pc:docChg chg="modSld">
      <pc:chgData name="Jagad,Neel" userId="S::naj54@drexel.edu::0e2a4433-b625-4af1-b78a-bf563241aa7a" providerId="AD" clId="Web-{6AA723AC-B99A-7A1D-BD1E-AF304E692263}" dt="2020-11-08T21:35:36.333" v="18" actId="20577"/>
      <pc:docMkLst>
        <pc:docMk/>
      </pc:docMkLst>
      <pc:sldChg chg="modSp addCm">
        <pc:chgData name="Jagad,Neel" userId="S::naj54@drexel.edu::0e2a4433-b625-4af1-b78a-bf563241aa7a" providerId="AD" clId="Web-{6AA723AC-B99A-7A1D-BD1E-AF304E692263}" dt="2020-11-08T21:35:19.380" v="17" actId="20577"/>
        <pc:sldMkLst>
          <pc:docMk/>
          <pc:sldMk cId="1068161089" sldId="261"/>
        </pc:sldMkLst>
        <pc:spChg chg="mod">
          <ac:chgData name="Jagad,Neel" userId="S::naj54@drexel.edu::0e2a4433-b625-4af1-b78a-bf563241aa7a" providerId="AD" clId="Web-{6AA723AC-B99A-7A1D-BD1E-AF304E692263}" dt="2020-11-08T21:35:19.380" v="17" actId="20577"/>
          <ac:spMkLst>
            <pc:docMk/>
            <pc:sldMk cId="1068161089" sldId="261"/>
            <ac:spMk id="3" creationId="{5A99935F-F461-476F-B0D0-58093B8C68A0}"/>
          </ac:spMkLst>
        </pc:spChg>
        <pc:picChg chg="mod">
          <ac:chgData name="Jagad,Neel" userId="S::naj54@drexel.edu::0e2a4433-b625-4af1-b78a-bf563241aa7a" providerId="AD" clId="Web-{6AA723AC-B99A-7A1D-BD1E-AF304E692263}" dt="2020-11-08T21:34:51.723" v="0" actId="1076"/>
          <ac:picMkLst>
            <pc:docMk/>
            <pc:sldMk cId="1068161089" sldId="261"/>
            <ac:picMk id="5" creationId="{63B3A144-39D8-4069-BC28-86F41DEF81F2}"/>
          </ac:picMkLst>
        </pc:picChg>
      </pc:sldChg>
    </pc:docChg>
  </pc:docChgLst>
  <pc:docChgLst>
    <pc:chgData name="Jagad,Neel" userId="S::naj54@drexel.edu::0e2a4433-b625-4af1-b78a-bf563241aa7a" providerId="AD" clId="Web-{C8927A90-BB3A-E689-96BC-DD3C4CBA9162}"/>
    <pc:docChg chg="modSld">
      <pc:chgData name="Jagad,Neel" userId="S::naj54@drexel.edu::0e2a4433-b625-4af1-b78a-bf563241aa7a" providerId="AD" clId="Web-{C8927A90-BB3A-E689-96BC-DD3C4CBA9162}" dt="2020-11-12T18:02:35.609" v="1" actId="20577"/>
      <pc:docMkLst>
        <pc:docMk/>
      </pc:docMkLst>
      <pc:sldChg chg="modSp">
        <pc:chgData name="Jagad,Neel" userId="S::naj54@drexel.edu::0e2a4433-b625-4af1-b78a-bf563241aa7a" providerId="AD" clId="Web-{C8927A90-BB3A-E689-96BC-DD3C4CBA9162}" dt="2020-11-12T18:02:35.609" v="1" actId="20577"/>
        <pc:sldMkLst>
          <pc:docMk/>
          <pc:sldMk cId="4239500725" sldId="282"/>
        </pc:sldMkLst>
        <pc:graphicFrameChg chg="modGraphic">
          <ac:chgData name="Jagad,Neel" userId="S::naj54@drexel.edu::0e2a4433-b625-4af1-b78a-bf563241aa7a" providerId="AD" clId="Web-{C8927A90-BB3A-E689-96BC-DD3C4CBA9162}" dt="2020-11-12T18:02:35.609" v="1" actId="20577"/>
          <ac:graphicFrameMkLst>
            <pc:docMk/>
            <pc:sldMk cId="4239500725" sldId="282"/>
            <ac:graphicFrameMk id="59" creationId="{9750B1A1-5CBA-4572-8632-CE1C5867805D}"/>
          </ac:graphicFrameMkLst>
        </pc:graphicFrameChg>
      </pc:sldChg>
    </pc:docChg>
  </pc:docChgLst>
  <pc:docChgLst>
    <pc:chgData name="Calv,Cameron" userId="S::cjc379@drexel.edu::2cfa58d3-65eb-45e2-9e63-424eae5cf31c" providerId="AD" clId="Web-{7125E5FE-26DD-665F-FAD2-AE021E995E2D}"/>
    <pc:docChg chg="addSld modSld">
      <pc:chgData name="Calv,Cameron" userId="S::cjc379@drexel.edu::2cfa58d3-65eb-45e2-9e63-424eae5cf31c" providerId="AD" clId="Web-{7125E5FE-26DD-665F-FAD2-AE021E995E2D}" dt="2020-11-09T23:49:06.719" v="56" actId="20577"/>
      <pc:docMkLst>
        <pc:docMk/>
      </pc:docMkLst>
      <pc:sldChg chg="modSp">
        <pc:chgData name="Calv,Cameron" userId="S::cjc379@drexel.edu::2cfa58d3-65eb-45e2-9e63-424eae5cf31c" providerId="AD" clId="Web-{7125E5FE-26DD-665F-FAD2-AE021E995E2D}" dt="2020-11-09T23:47:25.578" v="30" actId="20577"/>
        <pc:sldMkLst>
          <pc:docMk/>
          <pc:sldMk cId="873368936" sldId="262"/>
        </pc:sldMkLst>
        <pc:graphicFrameChg chg="modGraphic">
          <ac:chgData name="Calv,Cameron" userId="S::cjc379@drexel.edu::2cfa58d3-65eb-45e2-9e63-424eae5cf31c" providerId="AD" clId="Web-{7125E5FE-26DD-665F-FAD2-AE021E995E2D}" dt="2020-11-09T23:47:25.578" v="30" actId="20577"/>
          <ac:graphicFrameMkLst>
            <pc:docMk/>
            <pc:sldMk cId="873368936" sldId="262"/>
            <ac:graphicFrameMk id="6" creationId="{DEC4A4D1-F7BC-4F69-927B-8D6790D1EBE1}"/>
          </ac:graphicFrameMkLst>
        </pc:graphicFrameChg>
      </pc:sldChg>
      <pc:sldChg chg="modSp new">
        <pc:chgData name="Calv,Cameron" userId="S::cjc379@drexel.edu::2cfa58d3-65eb-45e2-9e63-424eae5cf31c" providerId="AD" clId="Web-{7125E5FE-26DD-665F-FAD2-AE021E995E2D}" dt="2020-11-09T23:49:05.985" v="54" actId="20577"/>
        <pc:sldMkLst>
          <pc:docMk/>
          <pc:sldMk cId="2405462711" sldId="283"/>
        </pc:sldMkLst>
        <pc:spChg chg="mod">
          <ac:chgData name="Calv,Cameron" userId="S::cjc379@drexel.edu::2cfa58d3-65eb-45e2-9e63-424eae5cf31c" providerId="AD" clId="Web-{7125E5FE-26DD-665F-FAD2-AE021E995E2D}" dt="2020-11-09T23:49:05.985" v="54" actId="20577"/>
          <ac:spMkLst>
            <pc:docMk/>
            <pc:sldMk cId="2405462711" sldId="283"/>
            <ac:spMk id="2" creationId="{60093D2B-667B-4306-9FCC-DA98C332B42C}"/>
          </ac:spMkLst>
        </pc:spChg>
      </pc:sldChg>
    </pc:docChg>
  </pc:docChgLst>
  <pc:docChgLst>
    <pc:chgData name="Jagad,Neel" userId="S::naj54@drexel.edu::0e2a4433-b625-4af1-b78a-bf563241aa7a" providerId="AD" clId="Web-{0DF19521-1971-4FE2-8585-4A2922F1F4EF}"/>
    <pc:docChg chg="modSld">
      <pc:chgData name="Jagad,Neel" userId="S::naj54@drexel.edu::0e2a4433-b625-4af1-b78a-bf563241aa7a" providerId="AD" clId="Web-{0DF19521-1971-4FE2-8585-4A2922F1F4EF}" dt="2020-11-06T21:57:07.293" v="66" actId="20577"/>
      <pc:docMkLst>
        <pc:docMk/>
      </pc:docMkLst>
      <pc:sldChg chg="modSp">
        <pc:chgData name="Jagad,Neel" userId="S::naj54@drexel.edu::0e2a4433-b625-4af1-b78a-bf563241aa7a" providerId="AD" clId="Web-{0DF19521-1971-4FE2-8585-4A2922F1F4EF}" dt="2020-11-06T21:57:07.293" v="65" actId="20577"/>
        <pc:sldMkLst>
          <pc:docMk/>
          <pc:sldMk cId="2498360072" sldId="256"/>
        </pc:sldMkLst>
        <pc:spChg chg="mod">
          <ac:chgData name="Jagad,Neel" userId="S::naj54@drexel.edu::0e2a4433-b625-4af1-b78a-bf563241aa7a" providerId="AD" clId="Web-{0DF19521-1971-4FE2-8585-4A2922F1F4EF}" dt="2020-11-06T21:57:07.293" v="65" actId="20577"/>
          <ac:spMkLst>
            <pc:docMk/>
            <pc:sldMk cId="2498360072" sldId="256"/>
            <ac:spMk id="2" creationId="{C9DEAEA0-1283-4D72-8F3B-B749961DAEE0}"/>
          </ac:spMkLst>
        </pc:spChg>
        <pc:spChg chg="mod">
          <ac:chgData name="Jagad,Neel" userId="S::naj54@drexel.edu::0e2a4433-b625-4af1-b78a-bf563241aa7a" providerId="AD" clId="Web-{0DF19521-1971-4FE2-8585-4A2922F1F4EF}" dt="2020-11-06T21:55:26.588" v="37" actId="20577"/>
          <ac:spMkLst>
            <pc:docMk/>
            <pc:sldMk cId="2498360072" sldId="256"/>
            <ac:spMk id="3" creationId="{885D2350-FFF4-4A28-9077-F4A3229DD859}"/>
          </ac:spMkLst>
        </pc:spChg>
      </pc:sldChg>
    </pc:docChg>
  </pc:docChgLst>
  <pc:docChgLst>
    <pc:chgData name="Calv,Cameron" userId="S::cjc379@drexel.edu::2cfa58d3-65eb-45e2-9e63-424eae5cf31c" providerId="AD" clId="Web-{C5F37A72-B56C-CF27-0B5C-4838A6335C10}"/>
    <pc:docChg chg="modSld">
      <pc:chgData name="Calv,Cameron" userId="S::cjc379@drexel.edu::2cfa58d3-65eb-45e2-9e63-424eae5cf31c" providerId="AD" clId="Web-{C5F37A72-B56C-CF27-0B5C-4838A6335C10}" dt="2020-11-08T04:14:30.926" v="6" actId="20577"/>
      <pc:docMkLst>
        <pc:docMk/>
      </pc:docMkLst>
      <pc:sldChg chg="modSp">
        <pc:chgData name="Calv,Cameron" userId="S::cjc379@drexel.edu::2cfa58d3-65eb-45e2-9e63-424eae5cf31c" providerId="AD" clId="Web-{C5F37A72-B56C-CF27-0B5C-4838A6335C10}" dt="2020-11-08T04:14:29.223" v="4" actId="20577"/>
        <pc:sldMkLst>
          <pc:docMk/>
          <pc:sldMk cId="1068161089" sldId="261"/>
        </pc:sldMkLst>
        <pc:spChg chg="mod">
          <ac:chgData name="Calv,Cameron" userId="S::cjc379@drexel.edu::2cfa58d3-65eb-45e2-9e63-424eae5cf31c" providerId="AD" clId="Web-{C5F37A72-B56C-CF27-0B5C-4838A6335C10}" dt="2020-11-08T04:14:29.223" v="4" actId="20577"/>
          <ac:spMkLst>
            <pc:docMk/>
            <pc:sldMk cId="1068161089" sldId="261"/>
            <ac:spMk id="2" creationId="{1085D08F-11D7-41C7-9937-2301874A5AE4}"/>
          </ac:spMkLst>
        </pc:spChg>
      </pc:sldChg>
    </pc:docChg>
  </pc:docChgLst>
  <pc:docChgLst>
    <pc:chgData name="Jagad,Neel" userId="S::naj54@drexel.edu::0e2a4433-b625-4af1-b78a-bf563241aa7a" providerId="AD" clId="Web-{899796C2-9193-49A6-EA04-B327928B2E5A}"/>
    <pc:docChg chg="addSld delSld modSld sldOrd">
      <pc:chgData name="Jagad,Neel" userId="S::naj54@drexel.edu::0e2a4433-b625-4af1-b78a-bf563241aa7a" providerId="AD" clId="Web-{899796C2-9193-49A6-EA04-B327928B2E5A}" dt="2020-11-11T01:13:40.246" v="53" actId="1076"/>
      <pc:docMkLst>
        <pc:docMk/>
      </pc:docMkLst>
      <pc:sldChg chg="addSp delSp modSp mod setBg setClrOvrMap">
        <pc:chgData name="Jagad,Neel" userId="S::naj54@drexel.edu::0e2a4433-b625-4af1-b78a-bf563241aa7a" providerId="AD" clId="Web-{899796C2-9193-49A6-EA04-B327928B2E5A}" dt="2020-11-11T01:03:08.208" v="32"/>
        <pc:sldMkLst>
          <pc:docMk/>
          <pc:sldMk cId="3809837434" sldId="258"/>
        </pc:sldMkLst>
        <pc:spChg chg="mod">
          <ac:chgData name="Jagad,Neel" userId="S::naj54@drexel.edu::0e2a4433-b625-4af1-b78a-bf563241aa7a" providerId="AD" clId="Web-{899796C2-9193-49A6-EA04-B327928B2E5A}" dt="2020-11-11T01:02:59.192" v="31"/>
          <ac:spMkLst>
            <pc:docMk/>
            <pc:sldMk cId="3809837434" sldId="258"/>
            <ac:spMk id="2" creationId="{0AE3C3A5-2270-45AB-AC8D-C15FEAC886EE}"/>
          </ac:spMkLst>
        </pc:spChg>
        <pc:spChg chg="mod">
          <ac:chgData name="Jagad,Neel" userId="S::naj54@drexel.edu::0e2a4433-b625-4af1-b78a-bf563241aa7a" providerId="AD" clId="Web-{899796C2-9193-49A6-EA04-B327928B2E5A}" dt="2020-11-11T01:02:59.192" v="31"/>
          <ac:spMkLst>
            <pc:docMk/>
            <pc:sldMk cId="3809837434" sldId="258"/>
            <ac:spMk id="3" creationId="{C1E71782-9247-4DA5-A1AC-C7DFCE449221}"/>
          </ac:spMkLst>
        </pc:spChg>
        <pc:spChg chg="mod">
          <ac:chgData name="Jagad,Neel" userId="S::naj54@drexel.edu::0e2a4433-b625-4af1-b78a-bf563241aa7a" providerId="AD" clId="Web-{899796C2-9193-49A6-EA04-B327928B2E5A}" dt="2020-11-11T01:02:59.192" v="31"/>
          <ac:spMkLst>
            <pc:docMk/>
            <pc:sldMk cId="3809837434" sldId="258"/>
            <ac:spMk id="12" creationId="{38E827C7-DF33-449C-A894-8B717C63E9E5}"/>
          </ac:spMkLst>
        </pc:spChg>
        <pc:spChg chg="add del">
          <ac:chgData name="Jagad,Neel" userId="S::naj54@drexel.edu::0e2a4433-b625-4af1-b78a-bf563241aa7a" providerId="AD" clId="Web-{899796C2-9193-49A6-EA04-B327928B2E5A}" dt="2020-11-11T01:02:59.192" v="31"/>
          <ac:spMkLst>
            <pc:docMk/>
            <pc:sldMk cId="3809837434" sldId="258"/>
            <ac:spMk id="27" creationId="{DFF2AC85-FAA0-4844-813F-83C04D7382E2}"/>
          </ac:spMkLst>
        </pc:spChg>
        <pc:spChg chg="add del">
          <ac:chgData name="Jagad,Neel" userId="S::naj54@drexel.edu::0e2a4433-b625-4af1-b78a-bf563241aa7a" providerId="AD" clId="Web-{899796C2-9193-49A6-EA04-B327928B2E5A}" dt="2020-11-11T01:02:59.192" v="31"/>
          <ac:spMkLst>
            <pc:docMk/>
            <pc:sldMk cId="3809837434" sldId="258"/>
            <ac:spMk id="28" creationId="{89CC0F1E-BAA2-47B1-8F83-7ECB9FD9E009}"/>
          </ac:spMkLst>
        </pc:spChg>
        <pc:spChg chg="add del">
          <ac:chgData name="Jagad,Neel" userId="S::naj54@drexel.edu::0e2a4433-b625-4af1-b78a-bf563241aa7a" providerId="AD" clId="Web-{899796C2-9193-49A6-EA04-B327928B2E5A}" dt="2020-11-11T01:02:59.192" v="31"/>
          <ac:spMkLst>
            <pc:docMk/>
            <pc:sldMk cId="3809837434" sldId="258"/>
            <ac:spMk id="33" creationId="{F56F5174-31D9-4DBB-AAB7-A1FD7BDB1352}"/>
          </ac:spMkLst>
        </pc:spChg>
        <pc:spChg chg="add del">
          <ac:chgData name="Jagad,Neel" userId="S::naj54@drexel.edu::0e2a4433-b625-4af1-b78a-bf563241aa7a" providerId="AD" clId="Web-{899796C2-9193-49A6-EA04-B327928B2E5A}" dt="2020-11-11T01:02:59.192" v="31"/>
          <ac:spMkLst>
            <pc:docMk/>
            <pc:sldMk cId="3809837434" sldId="258"/>
            <ac:spMk id="39" creationId="{F9A95BEE-6BB1-4A28-A8E6-A34B2E42EF87}"/>
          </ac:spMkLst>
        </pc:spChg>
        <pc:picChg chg="add del mod ord">
          <ac:chgData name="Jagad,Neel" userId="S::naj54@drexel.edu::0e2a4433-b625-4af1-b78a-bf563241aa7a" providerId="AD" clId="Web-{899796C2-9193-49A6-EA04-B327928B2E5A}" dt="2020-11-11T01:03:08.208" v="32"/>
          <ac:picMkLst>
            <pc:docMk/>
            <pc:sldMk cId="3809837434" sldId="258"/>
            <ac:picMk id="4" creationId="{40F2EE56-25D1-42D2-BD2B-5934E58BE4A8}"/>
          </ac:picMkLst>
        </pc:picChg>
        <pc:picChg chg="add del">
          <ac:chgData name="Jagad,Neel" userId="S::naj54@drexel.edu::0e2a4433-b625-4af1-b78a-bf563241aa7a" providerId="AD" clId="Web-{899796C2-9193-49A6-EA04-B327928B2E5A}" dt="2020-11-11T01:02:59.192" v="31"/>
          <ac:picMkLst>
            <pc:docMk/>
            <pc:sldMk cId="3809837434" sldId="258"/>
            <ac:picMk id="35" creationId="{AE113210-7872-481A-ADE6-3A05CCAF5EB2}"/>
          </ac:picMkLst>
        </pc:picChg>
      </pc:sldChg>
      <pc:sldChg chg="addSp delSp modSp">
        <pc:chgData name="Jagad,Neel" userId="S::naj54@drexel.edu::0e2a4433-b625-4af1-b78a-bf563241aa7a" providerId="AD" clId="Web-{899796C2-9193-49A6-EA04-B327928B2E5A}" dt="2020-11-11T01:13:40.246" v="53" actId="1076"/>
        <pc:sldMkLst>
          <pc:docMk/>
          <pc:sldMk cId="2243917387" sldId="263"/>
        </pc:sldMkLst>
        <pc:spChg chg="mod">
          <ac:chgData name="Jagad,Neel" userId="S::naj54@drexel.edu::0e2a4433-b625-4af1-b78a-bf563241aa7a" providerId="AD" clId="Web-{899796C2-9193-49A6-EA04-B327928B2E5A}" dt="2020-11-11T00:33:51.399" v="3" actId="20577"/>
          <ac:spMkLst>
            <pc:docMk/>
            <pc:sldMk cId="2243917387" sldId="263"/>
            <ac:spMk id="5448" creationId="{5A755E37-7FE9-433C-A280-53F998A59868}"/>
          </ac:spMkLst>
        </pc:spChg>
        <pc:picChg chg="add del mod">
          <ac:chgData name="Jagad,Neel" userId="S::naj54@drexel.edu::0e2a4433-b625-4af1-b78a-bf563241aa7a" providerId="AD" clId="Web-{899796C2-9193-49A6-EA04-B327928B2E5A}" dt="2020-11-11T01:13:28.996" v="49"/>
          <ac:picMkLst>
            <pc:docMk/>
            <pc:sldMk cId="2243917387" sldId="263"/>
            <ac:picMk id="6057" creationId="{F8FC42D4-9B04-4232-B108-9068C26A1C51}"/>
          </ac:picMkLst>
        </pc:picChg>
        <pc:picChg chg="add mod">
          <ac:chgData name="Jagad,Neel" userId="S::naj54@drexel.edu::0e2a4433-b625-4af1-b78a-bf563241aa7a" providerId="AD" clId="Web-{899796C2-9193-49A6-EA04-B327928B2E5A}" dt="2020-11-11T01:13:40.246" v="53" actId="1076"/>
          <ac:picMkLst>
            <pc:docMk/>
            <pc:sldMk cId="2243917387" sldId="263"/>
            <ac:picMk id="6648" creationId="{887247D8-9A07-474A-9451-22542A59C7C8}"/>
          </ac:picMkLst>
        </pc:picChg>
      </pc:sldChg>
      <pc:sldChg chg="ord">
        <pc:chgData name="Jagad,Neel" userId="S::naj54@drexel.edu::0e2a4433-b625-4af1-b78a-bf563241aa7a" providerId="AD" clId="Web-{899796C2-9193-49A6-EA04-B327928B2E5A}" dt="2020-11-11T00:42:56.963" v="9"/>
        <pc:sldMkLst>
          <pc:docMk/>
          <pc:sldMk cId="439372850" sldId="265"/>
        </pc:sldMkLst>
      </pc:sldChg>
      <pc:sldChg chg="modSp">
        <pc:chgData name="Jagad,Neel" userId="S::naj54@drexel.edu::0e2a4433-b625-4af1-b78a-bf563241aa7a" providerId="AD" clId="Web-{899796C2-9193-49A6-EA04-B327928B2E5A}" dt="2020-11-11T00:44:36.204" v="27" actId="20577"/>
        <pc:sldMkLst>
          <pc:docMk/>
          <pc:sldMk cId="2781726650" sldId="272"/>
        </pc:sldMkLst>
        <pc:spChg chg="mod">
          <ac:chgData name="Jagad,Neel" userId="S::naj54@drexel.edu::0e2a4433-b625-4af1-b78a-bf563241aa7a" providerId="AD" clId="Web-{899796C2-9193-49A6-EA04-B327928B2E5A}" dt="2020-11-11T00:44:36.204" v="27" actId="20577"/>
          <ac:spMkLst>
            <pc:docMk/>
            <pc:sldMk cId="2781726650" sldId="272"/>
            <ac:spMk id="3" creationId="{044C4AF7-5267-4378-BD39-2CB2BBE7895A}"/>
          </ac:spMkLst>
        </pc:spChg>
      </pc:sldChg>
      <pc:sldChg chg="modSp">
        <pc:chgData name="Jagad,Neel" userId="S::naj54@drexel.edu::0e2a4433-b625-4af1-b78a-bf563241aa7a" providerId="AD" clId="Web-{899796C2-9193-49A6-EA04-B327928B2E5A}" dt="2020-11-11T00:38:17.446" v="5" actId="20577"/>
        <pc:sldMkLst>
          <pc:docMk/>
          <pc:sldMk cId="3520192519" sldId="273"/>
        </pc:sldMkLst>
        <pc:spChg chg="mod">
          <ac:chgData name="Jagad,Neel" userId="S::naj54@drexel.edu::0e2a4433-b625-4af1-b78a-bf563241aa7a" providerId="AD" clId="Web-{899796C2-9193-49A6-EA04-B327928B2E5A}" dt="2020-11-11T00:38:17.446" v="5" actId="20577"/>
          <ac:spMkLst>
            <pc:docMk/>
            <pc:sldMk cId="3520192519" sldId="273"/>
            <ac:spMk id="9" creationId="{5E7D4CDC-0158-422E-B3F3-071D46CC8F28}"/>
          </ac:spMkLst>
        </pc:spChg>
      </pc:sldChg>
      <pc:sldChg chg="ord">
        <pc:chgData name="Jagad,Neel" userId="S::naj54@drexel.edu::0e2a4433-b625-4af1-b78a-bf563241aa7a" providerId="AD" clId="Web-{899796C2-9193-49A6-EA04-B327928B2E5A}" dt="2020-11-11T00:42:54.791" v="8"/>
        <pc:sldMkLst>
          <pc:docMk/>
          <pc:sldMk cId="2361573901" sldId="285"/>
        </pc:sldMkLst>
      </pc:sldChg>
      <pc:sldChg chg="addSp delSp modSp">
        <pc:chgData name="Jagad,Neel" userId="S::naj54@drexel.edu::0e2a4433-b625-4af1-b78a-bf563241aa7a" providerId="AD" clId="Web-{899796C2-9193-49A6-EA04-B327928B2E5A}" dt="2020-11-11T01:03:44.867" v="36"/>
        <pc:sldMkLst>
          <pc:docMk/>
          <pc:sldMk cId="3579678020" sldId="287"/>
        </pc:sldMkLst>
        <pc:spChg chg="add del mod">
          <ac:chgData name="Jagad,Neel" userId="S::naj54@drexel.edu::0e2a4433-b625-4af1-b78a-bf563241aa7a" providerId="AD" clId="Web-{899796C2-9193-49A6-EA04-B327928B2E5A}" dt="2020-11-11T01:03:29.069" v="35"/>
          <ac:spMkLst>
            <pc:docMk/>
            <pc:sldMk cId="3579678020" sldId="287"/>
            <ac:spMk id="6" creationId="{C09C1751-8DE6-422D-858E-49FE3B6BB77D}"/>
          </ac:spMkLst>
        </pc:spChg>
        <pc:spChg chg="add mod">
          <ac:chgData name="Jagad,Neel" userId="S::naj54@drexel.edu::0e2a4433-b625-4af1-b78a-bf563241aa7a" providerId="AD" clId="Web-{899796C2-9193-49A6-EA04-B327928B2E5A}" dt="2020-11-11T01:03:44.867" v="36"/>
          <ac:spMkLst>
            <pc:docMk/>
            <pc:sldMk cId="3579678020" sldId="287"/>
            <ac:spMk id="9" creationId="{A40CD55A-C8F8-418B-80D9-E9D7B6ABAEA1}"/>
          </ac:spMkLst>
        </pc:spChg>
        <pc:picChg chg="del mod">
          <ac:chgData name="Jagad,Neel" userId="S::naj54@drexel.edu::0e2a4433-b625-4af1-b78a-bf563241aa7a" providerId="AD" clId="Web-{899796C2-9193-49A6-EA04-B327928B2E5A}" dt="2020-11-11T01:03:21.537" v="34"/>
          <ac:picMkLst>
            <pc:docMk/>
            <pc:sldMk cId="3579678020" sldId="287"/>
            <ac:picMk id="5" creationId="{84D2E776-FAED-4D65-B61E-1D9603D0F934}"/>
          </ac:picMkLst>
        </pc:picChg>
        <pc:picChg chg="add del mod ord">
          <ac:chgData name="Jagad,Neel" userId="S::naj54@drexel.edu::0e2a4433-b625-4af1-b78a-bf563241aa7a" providerId="AD" clId="Web-{899796C2-9193-49A6-EA04-B327928B2E5A}" dt="2020-11-11T01:03:44.867" v="36"/>
          <ac:picMkLst>
            <pc:docMk/>
            <pc:sldMk cId="3579678020" sldId="287"/>
            <ac:picMk id="7" creationId="{C2B57D9C-9641-4D24-A2A0-2866392F4E39}"/>
          </ac:picMkLst>
        </pc:picChg>
      </pc:sldChg>
      <pc:sldChg chg="new del">
        <pc:chgData name="Jagad,Neel" userId="S::naj54@drexel.edu::0e2a4433-b625-4af1-b78a-bf563241aa7a" providerId="AD" clId="Web-{899796C2-9193-49A6-EA04-B327928B2E5A}" dt="2020-11-11T01:04:02.227" v="38"/>
        <pc:sldMkLst>
          <pc:docMk/>
          <pc:sldMk cId="4165492548" sldId="288"/>
        </pc:sldMkLst>
      </pc:sldChg>
    </pc:docChg>
  </pc:docChgLst>
  <pc:docChgLst>
    <pc:chgData name="Calv,Cameron" userId="S::cjc379@drexel.edu::2cfa58d3-65eb-45e2-9e63-424eae5cf31c" providerId="AD" clId="Web-{4B28F252-7842-05D3-726A-25A5E7BBB726}"/>
    <pc:docChg chg="modSld">
      <pc:chgData name="Calv,Cameron" userId="S::cjc379@drexel.edu::2cfa58d3-65eb-45e2-9e63-424eae5cf31c" providerId="AD" clId="Web-{4B28F252-7842-05D3-726A-25A5E7BBB726}" dt="2020-11-09T05:58:39.922" v="1795" actId="20577"/>
      <pc:docMkLst>
        <pc:docMk/>
      </pc:docMkLst>
      <pc:sldChg chg="addSp modSp">
        <pc:chgData name="Calv,Cameron" userId="S::cjc379@drexel.edu::2cfa58d3-65eb-45e2-9e63-424eae5cf31c" providerId="AD" clId="Web-{4B28F252-7842-05D3-726A-25A5E7BBB726}" dt="2020-11-09T04:35:50.017" v="494" actId="20577"/>
        <pc:sldMkLst>
          <pc:docMk/>
          <pc:sldMk cId="2498360072" sldId="256"/>
        </pc:sldMkLst>
        <pc:spChg chg="add mod">
          <ac:chgData name="Calv,Cameron" userId="S::cjc379@drexel.edu::2cfa58d3-65eb-45e2-9e63-424eae5cf31c" providerId="AD" clId="Web-{4B28F252-7842-05D3-726A-25A5E7BBB726}" dt="2020-11-09T04:35:50.017" v="494" actId="20577"/>
          <ac:spMkLst>
            <pc:docMk/>
            <pc:sldMk cId="2498360072" sldId="256"/>
            <ac:spMk id="4" creationId="{9BF1BCF4-1E68-4FB7-821E-473235115E21}"/>
          </ac:spMkLst>
        </pc:spChg>
      </pc:sldChg>
      <pc:sldChg chg="addSp delSp modSp mod setBg setClrOvrMap">
        <pc:chgData name="Calv,Cameron" userId="S::cjc379@drexel.edu::2cfa58d3-65eb-45e2-9e63-424eae5cf31c" providerId="AD" clId="Web-{4B28F252-7842-05D3-726A-25A5E7BBB726}" dt="2020-11-09T04:37:36.457" v="652" actId="20577"/>
        <pc:sldMkLst>
          <pc:docMk/>
          <pc:sldMk cId="3809837434" sldId="258"/>
        </pc:sldMkLst>
        <pc:spChg chg="mod">
          <ac:chgData name="Calv,Cameron" userId="S::cjc379@drexel.edu::2cfa58d3-65eb-45e2-9e63-424eae5cf31c" providerId="AD" clId="Web-{4B28F252-7842-05D3-726A-25A5E7BBB726}" dt="2020-11-09T04:27:07.401" v="102" actId="1076"/>
          <ac:spMkLst>
            <pc:docMk/>
            <pc:sldMk cId="3809837434" sldId="258"/>
            <ac:spMk id="2" creationId="{0AE3C3A5-2270-45AB-AC8D-C15FEAC886EE}"/>
          </ac:spMkLst>
        </pc:spChg>
        <pc:spChg chg="add mod">
          <ac:chgData name="Calv,Cameron" userId="S::cjc379@drexel.edu::2cfa58d3-65eb-45e2-9e63-424eae5cf31c" providerId="AD" clId="Web-{4B28F252-7842-05D3-726A-25A5E7BBB726}" dt="2020-11-09T04:33:11.072" v="280" actId="20577"/>
          <ac:spMkLst>
            <pc:docMk/>
            <pc:sldMk cId="3809837434" sldId="258"/>
            <ac:spMk id="3" creationId="{C1E71782-9247-4DA5-A1AC-C7DFCE449221}"/>
          </ac:spMkLst>
        </pc:spChg>
        <pc:spChg chg="add mod">
          <ac:chgData name="Calv,Cameron" userId="S::cjc379@drexel.edu::2cfa58d3-65eb-45e2-9e63-424eae5cf31c" providerId="AD" clId="Web-{4B28F252-7842-05D3-726A-25A5E7BBB726}" dt="2020-11-09T04:37:36.457" v="652" actId="20577"/>
          <ac:spMkLst>
            <pc:docMk/>
            <pc:sldMk cId="3809837434" sldId="258"/>
            <ac:spMk id="4" creationId="{B717BD07-30A2-49E8-899E-C1FB5996D4F9}"/>
          </ac:spMkLst>
        </pc:spChg>
        <pc:spChg chg="mod">
          <ac:chgData name="Calv,Cameron" userId="S::cjc379@drexel.edu::2cfa58d3-65eb-45e2-9e63-424eae5cf31c" providerId="AD" clId="Web-{4B28F252-7842-05D3-726A-25A5E7BBB726}" dt="2020-11-09T04:34:46.781" v="417" actId="1076"/>
          <ac:spMkLst>
            <pc:docMk/>
            <pc:sldMk cId="3809837434" sldId="258"/>
            <ac:spMk id="12" creationId="{38E827C7-DF33-449C-A894-8B717C63E9E5}"/>
          </ac:spMkLst>
        </pc:spChg>
        <pc:spChg chg="del">
          <ac:chgData name="Calv,Cameron" userId="S::cjc379@drexel.edu::2cfa58d3-65eb-45e2-9e63-424eae5cf31c" providerId="AD" clId="Web-{4B28F252-7842-05D3-726A-25A5E7BBB726}" dt="2020-11-09T04:26:16.040" v="91"/>
          <ac:spMkLst>
            <pc:docMk/>
            <pc:sldMk cId="3809837434" sldId="258"/>
            <ac:spMk id="23" creationId="{02D886F1-CB4A-4FC1-AAA7-9402B0D0DDDD}"/>
          </ac:spMkLst>
        </pc:spChg>
        <pc:spChg chg="del">
          <ac:chgData name="Calv,Cameron" userId="S::cjc379@drexel.edu::2cfa58d3-65eb-45e2-9e63-424eae5cf31c" providerId="AD" clId="Web-{4B28F252-7842-05D3-726A-25A5E7BBB726}" dt="2020-11-09T04:26:16.040" v="91"/>
          <ac:spMkLst>
            <pc:docMk/>
            <pc:sldMk cId="3809837434" sldId="258"/>
            <ac:spMk id="24" creationId="{762B7B97-C3EE-4AEE-A61F-AFA873FE2FCA}"/>
          </ac:spMkLst>
        </pc:spChg>
        <pc:spChg chg="add">
          <ac:chgData name="Calv,Cameron" userId="S::cjc379@drexel.edu::2cfa58d3-65eb-45e2-9e63-424eae5cf31c" providerId="AD" clId="Web-{4B28F252-7842-05D3-726A-25A5E7BBB726}" dt="2020-11-09T04:26:16.040" v="91"/>
          <ac:spMkLst>
            <pc:docMk/>
            <pc:sldMk cId="3809837434" sldId="258"/>
            <ac:spMk id="27" creationId="{DFF2AC85-FAA0-4844-813F-83C04D7382E2}"/>
          </ac:spMkLst>
        </pc:spChg>
        <pc:spChg chg="add">
          <ac:chgData name="Calv,Cameron" userId="S::cjc379@drexel.edu::2cfa58d3-65eb-45e2-9e63-424eae5cf31c" providerId="AD" clId="Web-{4B28F252-7842-05D3-726A-25A5E7BBB726}" dt="2020-11-09T04:26:16.040" v="91"/>
          <ac:spMkLst>
            <pc:docMk/>
            <pc:sldMk cId="3809837434" sldId="258"/>
            <ac:spMk id="28" creationId="{89CC0F1E-BAA2-47B1-8F83-7ECB9FD9E009}"/>
          </ac:spMkLst>
        </pc:spChg>
      </pc:sldChg>
      <pc:sldChg chg="addSp delSp modSp mod setBg">
        <pc:chgData name="Calv,Cameron" userId="S::cjc379@drexel.edu::2cfa58d3-65eb-45e2-9e63-424eae5cf31c" providerId="AD" clId="Web-{4B28F252-7842-05D3-726A-25A5E7BBB726}" dt="2020-11-09T05:50:25.279" v="1677"/>
        <pc:sldMkLst>
          <pc:docMk/>
          <pc:sldMk cId="3789504095" sldId="259"/>
        </pc:sldMkLst>
        <pc:spChg chg="mod">
          <ac:chgData name="Calv,Cameron" userId="S::cjc379@drexel.edu::2cfa58d3-65eb-45e2-9e63-424eae5cf31c" providerId="AD" clId="Web-{4B28F252-7842-05D3-726A-25A5E7BBB726}" dt="2020-11-09T04:47:58.495" v="763"/>
          <ac:spMkLst>
            <pc:docMk/>
            <pc:sldMk cId="3789504095" sldId="259"/>
            <ac:spMk id="2" creationId="{33ABCB4A-670A-4C64-8E75-4CE38868F923}"/>
          </ac:spMkLst>
        </pc:spChg>
        <pc:spChg chg="add del mod ord">
          <ac:chgData name="Calv,Cameron" userId="S::cjc379@drexel.edu::2cfa58d3-65eb-45e2-9e63-424eae5cf31c" providerId="AD" clId="Web-{4B28F252-7842-05D3-726A-25A5E7BBB726}" dt="2020-11-09T04:56:21.697" v="888"/>
          <ac:spMkLst>
            <pc:docMk/>
            <pc:sldMk cId="3789504095" sldId="259"/>
            <ac:spMk id="3" creationId="{1E39A86E-231A-4C8D-B341-7E6F7133B5FA}"/>
          </ac:spMkLst>
        </pc:spChg>
        <pc:spChg chg="add mod">
          <ac:chgData name="Calv,Cameron" userId="S::cjc379@drexel.edu::2cfa58d3-65eb-45e2-9e63-424eae5cf31c" providerId="AD" clId="Web-{4B28F252-7842-05D3-726A-25A5E7BBB726}" dt="2020-11-09T04:53:59.834" v="883" actId="20577"/>
          <ac:spMkLst>
            <pc:docMk/>
            <pc:sldMk cId="3789504095" sldId="259"/>
            <ac:spMk id="5" creationId="{7C4A8D1D-6487-425B-B9A8-68C7A5746A83}"/>
          </ac:spMkLst>
        </pc:spChg>
        <pc:spChg chg="del">
          <ac:chgData name="Calv,Cameron" userId="S::cjc379@drexel.edu::2cfa58d3-65eb-45e2-9e63-424eae5cf31c" providerId="AD" clId="Web-{4B28F252-7842-05D3-726A-25A5E7BBB726}" dt="2020-11-09T04:47:58.495" v="763"/>
          <ac:spMkLst>
            <pc:docMk/>
            <pc:sldMk cId="3789504095" sldId="259"/>
            <ac:spMk id="44" creationId="{6753252F-4873-4F63-801D-CC719279A7D5}"/>
          </ac:spMkLst>
        </pc:spChg>
        <pc:spChg chg="del">
          <ac:chgData name="Calv,Cameron" userId="S::cjc379@drexel.edu::2cfa58d3-65eb-45e2-9e63-424eae5cf31c" providerId="AD" clId="Web-{4B28F252-7842-05D3-726A-25A5E7BBB726}" dt="2020-11-09T04:47:58.495" v="763"/>
          <ac:spMkLst>
            <pc:docMk/>
            <pc:sldMk cId="3789504095" sldId="259"/>
            <ac:spMk id="46" creationId="{047C8CCB-F95D-4249-92DD-651249D3535A}"/>
          </ac:spMkLst>
        </pc:spChg>
        <pc:spChg chg="add mod modVis">
          <ac:chgData name="Calv,Cameron" userId="S::cjc379@drexel.edu::2cfa58d3-65eb-45e2-9e63-424eae5cf31c" providerId="AD" clId="Web-{4B28F252-7842-05D3-726A-25A5E7BBB726}" dt="2020-11-09T04:49:40.973" v="777"/>
          <ac:spMkLst>
            <pc:docMk/>
            <pc:sldMk cId="3789504095" sldId="259"/>
            <ac:spMk id="53" creationId="{7F57BEA8-497D-4AA8-8A18-BDCD696B25FE}"/>
          </ac:spMkLst>
        </pc:spChg>
        <pc:graphicFrameChg chg="mod modGraphic">
          <ac:chgData name="Calv,Cameron" userId="S::cjc379@drexel.edu::2cfa58d3-65eb-45e2-9e63-424eae5cf31c" providerId="AD" clId="Web-{4B28F252-7842-05D3-726A-25A5E7BBB726}" dt="2020-11-09T05:50:25.279" v="1677"/>
          <ac:graphicFrameMkLst>
            <pc:docMk/>
            <pc:sldMk cId="3789504095" sldId="259"/>
            <ac:graphicFrameMk id="39" creationId="{CC825D5E-D705-4E72-92F2-E71CE9F40D1A}"/>
          </ac:graphicFrameMkLst>
        </pc:graphicFrameChg>
        <pc:cxnChg chg="add mod">
          <ac:chgData name="Calv,Cameron" userId="S::cjc379@drexel.edu::2cfa58d3-65eb-45e2-9e63-424eae5cf31c" providerId="AD" clId="Web-{4B28F252-7842-05D3-726A-25A5E7BBB726}" dt="2020-11-09T04:52:46.972" v="846" actId="1076"/>
          <ac:cxnSpMkLst>
            <pc:docMk/>
            <pc:sldMk cId="3789504095" sldId="259"/>
            <ac:cxnSpMk id="4" creationId="{790E373A-0B5B-4E9B-A687-194D3ECF81E9}"/>
          </ac:cxnSpMkLst>
        </pc:cxnChg>
        <pc:cxnChg chg="add mod">
          <ac:chgData name="Calv,Cameron" userId="S::cjc379@drexel.edu::2cfa58d3-65eb-45e2-9e63-424eae5cf31c" providerId="AD" clId="Web-{4B28F252-7842-05D3-726A-25A5E7BBB726}" dt="2020-11-09T04:52:58.566" v="848" actId="1076"/>
          <ac:cxnSpMkLst>
            <pc:docMk/>
            <pc:sldMk cId="3789504095" sldId="259"/>
            <ac:cxnSpMk id="13" creationId="{EE70B672-85B8-4BF6-999C-1B297DAD1B19}"/>
          </ac:cxnSpMkLst>
        </pc:cxnChg>
        <pc:cxnChg chg="add mod modVis">
          <ac:chgData name="Calv,Cameron" userId="S::cjc379@drexel.edu::2cfa58d3-65eb-45e2-9e63-424eae5cf31c" providerId="AD" clId="Web-{4B28F252-7842-05D3-726A-25A5E7BBB726}" dt="2020-11-09T04:49:23.394" v="772"/>
          <ac:cxnSpMkLst>
            <pc:docMk/>
            <pc:sldMk cId="3789504095" sldId="259"/>
            <ac:cxnSpMk id="51" creationId="{D2E961F1-4A28-4A5F-BBD4-6E400E5E6C75}"/>
          </ac:cxnSpMkLst>
        </pc:cxnChg>
        <pc:cxnChg chg="add mod modVis">
          <ac:chgData name="Calv,Cameron" userId="S::cjc379@drexel.edu::2cfa58d3-65eb-45e2-9e63-424eae5cf31c" providerId="AD" clId="Web-{4B28F252-7842-05D3-726A-25A5E7BBB726}" dt="2020-11-09T04:49:08.144" v="765"/>
          <ac:cxnSpMkLst>
            <pc:docMk/>
            <pc:sldMk cId="3789504095" sldId="259"/>
            <ac:cxnSpMk id="55" creationId="{A82415D3-DDE5-4D63-8CB3-23A5EC581B27}"/>
          </ac:cxnSpMkLst>
        </pc:cxnChg>
        <pc:cxnChg chg="add mod modVis">
          <ac:chgData name="Calv,Cameron" userId="S::cjc379@drexel.edu::2cfa58d3-65eb-45e2-9e63-424eae5cf31c" providerId="AD" clId="Web-{4B28F252-7842-05D3-726A-25A5E7BBB726}" dt="2020-11-09T04:49:35.504" v="775"/>
          <ac:cxnSpMkLst>
            <pc:docMk/>
            <pc:sldMk cId="3789504095" sldId="259"/>
            <ac:cxnSpMk id="57" creationId="{AD7193FB-6AE6-4B3B-8F89-56B55DD63B4D}"/>
          </ac:cxnSpMkLst>
        </pc:cxnChg>
      </pc:sldChg>
      <pc:sldChg chg="addSp delSp modSp mod setBg modClrScheme chgLayout">
        <pc:chgData name="Calv,Cameron" userId="S::cjc379@drexel.edu::2cfa58d3-65eb-45e2-9e63-424eae5cf31c" providerId="AD" clId="Web-{4B28F252-7842-05D3-726A-25A5E7BBB726}" dt="2020-11-09T05:58:39.922" v="1795" actId="20577"/>
        <pc:sldMkLst>
          <pc:docMk/>
          <pc:sldMk cId="176311892" sldId="260"/>
        </pc:sldMkLst>
        <pc:spChg chg="mod ord">
          <ac:chgData name="Calv,Cameron" userId="S::cjc379@drexel.edu::2cfa58d3-65eb-45e2-9e63-424eae5cf31c" providerId="AD" clId="Web-{4B28F252-7842-05D3-726A-25A5E7BBB726}" dt="2020-11-09T05:36:44.823" v="1421" actId="20577"/>
          <ac:spMkLst>
            <pc:docMk/>
            <pc:sldMk cId="176311892" sldId="260"/>
            <ac:spMk id="2" creationId="{A43AE571-5E60-42C2-A5B8-F70CD76D51AA}"/>
          </ac:spMkLst>
        </pc:spChg>
        <pc:spChg chg="del">
          <ac:chgData name="Calv,Cameron" userId="S::cjc379@drexel.edu::2cfa58d3-65eb-45e2-9e63-424eae5cf31c" providerId="AD" clId="Web-{4B28F252-7842-05D3-726A-25A5E7BBB726}" dt="2020-11-09T05:29:24.088" v="1321"/>
          <ac:spMkLst>
            <pc:docMk/>
            <pc:sldMk cId="176311892" sldId="260"/>
            <ac:spMk id="3" creationId="{05DCD8FE-F33C-49BB-86BE-95CF4FAE2677}"/>
          </ac:spMkLst>
        </pc:spChg>
        <pc:spChg chg="add mod">
          <ac:chgData name="Calv,Cameron" userId="S::cjc379@drexel.edu::2cfa58d3-65eb-45e2-9e63-424eae5cf31c" providerId="AD" clId="Web-{4B28F252-7842-05D3-726A-25A5E7BBB726}" dt="2020-11-09T05:36:21.962" v="1413"/>
          <ac:spMkLst>
            <pc:docMk/>
            <pc:sldMk cId="176311892" sldId="260"/>
            <ac:spMk id="4" creationId="{168819EE-D2DD-47D1-8C7E-B0AC0C6FCDFA}"/>
          </ac:spMkLst>
        </pc:spChg>
        <pc:spChg chg="add mod">
          <ac:chgData name="Calv,Cameron" userId="S::cjc379@drexel.edu::2cfa58d3-65eb-45e2-9e63-424eae5cf31c" providerId="AD" clId="Web-{4B28F252-7842-05D3-726A-25A5E7BBB726}" dt="2020-11-09T05:58:39.922" v="1795" actId="20577"/>
          <ac:spMkLst>
            <pc:docMk/>
            <pc:sldMk cId="176311892" sldId="260"/>
            <ac:spMk id="5" creationId="{AAFC6284-E65E-48A1-AADE-E73C9307CB7F}"/>
          </ac:spMkLst>
        </pc:spChg>
        <pc:spChg chg="add del mod">
          <ac:chgData name="Calv,Cameron" userId="S::cjc379@drexel.edu::2cfa58d3-65eb-45e2-9e63-424eae5cf31c" providerId="AD" clId="Web-{4B28F252-7842-05D3-726A-25A5E7BBB726}" dt="2020-11-09T05:34:03.239" v="1369"/>
          <ac:spMkLst>
            <pc:docMk/>
            <pc:sldMk cId="176311892" sldId="260"/>
            <ac:spMk id="10" creationId="{CEFD5F94-B119-4D53-BF73-7DB1A2E0B210}"/>
          </ac:spMkLst>
        </pc:spChg>
        <pc:spChg chg="add">
          <ac:chgData name="Calv,Cameron" userId="S::cjc379@drexel.edu::2cfa58d3-65eb-45e2-9e63-424eae5cf31c" providerId="AD" clId="Web-{4B28F252-7842-05D3-726A-25A5E7BBB726}" dt="2020-11-09T05:30:19.730" v="1322"/>
          <ac:spMkLst>
            <pc:docMk/>
            <pc:sldMk cId="176311892" sldId="260"/>
            <ac:spMk id="11" creationId="{7F57BEA8-497D-4AA8-8A18-BDCD696B25FE}"/>
          </ac:spMkLst>
        </pc:spChg>
        <pc:spChg chg="add del mod">
          <ac:chgData name="Calv,Cameron" userId="S::cjc379@drexel.edu::2cfa58d3-65eb-45e2-9e63-424eae5cf31c" providerId="AD" clId="Web-{4B28F252-7842-05D3-726A-25A5E7BBB726}" dt="2020-11-09T05:33:33.831" v="1361"/>
          <ac:spMkLst>
            <pc:docMk/>
            <pc:sldMk cId="176311892" sldId="260"/>
            <ac:spMk id="12" creationId="{19FE8FFB-DC51-4EEB-87F0-752675635C59}"/>
          </ac:spMkLst>
        </pc:spChg>
        <pc:spChg chg="add mod">
          <ac:chgData name="Calv,Cameron" userId="S::cjc379@drexel.edu::2cfa58d3-65eb-45e2-9e63-424eae5cf31c" providerId="AD" clId="Web-{4B28F252-7842-05D3-726A-25A5E7BBB726}" dt="2020-11-09T05:50:09.419" v="1673" actId="20577"/>
          <ac:spMkLst>
            <pc:docMk/>
            <pc:sldMk cId="176311892" sldId="260"/>
            <ac:spMk id="14" creationId="{726986CB-1F3A-4C98-99A7-12A512F31D6C}"/>
          </ac:spMkLst>
        </pc:spChg>
        <pc:spChg chg="add del mod">
          <ac:chgData name="Calv,Cameron" userId="S::cjc379@drexel.edu::2cfa58d3-65eb-45e2-9e63-424eae5cf31c" providerId="AD" clId="Web-{4B28F252-7842-05D3-726A-25A5E7BBB726}" dt="2020-11-09T05:33:32.191" v="1360"/>
          <ac:spMkLst>
            <pc:docMk/>
            <pc:sldMk cId="176311892" sldId="260"/>
            <ac:spMk id="16" creationId="{FC130C03-CD8E-4E21-932B-6C9111B18DBB}"/>
          </ac:spMkLst>
        </pc:spChg>
        <pc:spChg chg="add mod">
          <ac:chgData name="Calv,Cameron" userId="S::cjc379@drexel.edu::2cfa58d3-65eb-45e2-9e63-424eae5cf31c" providerId="AD" clId="Web-{4B28F252-7842-05D3-726A-25A5E7BBB726}" dt="2020-11-09T05:52:41.301" v="1697" actId="20577"/>
          <ac:spMkLst>
            <pc:docMk/>
            <pc:sldMk cId="176311892" sldId="260"/>
            <ac:spMk id="17" creationId="{472C8D1A-6C32-4723-A9EA-17512FFB51DF}"/>
          </ac:spMkLst>
        </pc:spChg>
        <pc:spChg chg="add mod">
          <ac:chgData name="Calv,Cameron" userId="S::cjc379@drexel.edu::2cfa58d3-65eb-45e2-9e63-424eae5cf31c" providerId="AD" clId="Web-{4B28F252-7842-05D3-726A-25A5E7BBB726}" dt="2020-11-09T05:57:56.420" v="1778" actId="20577"/>
          <ac:spMkLst>
            <pc:docMk/>
            <pc:sldMk cId="176311892" sldId="260"/>
            <ac:spMk id="18" creationId="{9D7B6FA0-60E7-4EF6-A05C-144F626873CA}"/>
          </ac:spMkLst>
        </pc:spChg>
        <pc:spChg chg="add mod">
          <ac:chgData name="Calv,Cameron" userId="S::cjc379@drexel.edu::2cfa58d3-65eb-45e2-9e63-424eae5cf31c" providerId="AD" clId="Web-{4B28F252-7842-05D3-726A-25A5E7BBB726}" dt="2020-11-09T05:36:21.994" v="1418"/>
          <ac:spMkLst>
            <pc:docMk/>
            <pc:sldMk cId="176311892" sldId="260"/>
            <ac:spMk id="19" creationId="{B1BB3EE3-54DC-4F2C-8ABB-2E557EFE7874}"/>
          </ac:spMkLst>
        </pc:spChg>
        <pc:picChg chg="add del">
          <ac:chgData name="Calv,Cameron" userId="S::cjc379@drexel.edu::2cfa58d3-65eb-45e2-9e63-424eae5cf31c" providerId="AD" clId="Web-{4B28F252-7842-05D3-726A-25A5E7BBB726}" dt="2020-11-09T05:30:32.137" v="1323"/>
          <ac:picMkLst>
            <pc:docMk/>
            <pc:sldMk cId="176311892" sldId="260"/>
            <ac:picMk id="6" creationId="{ECE1CBC2-B349-4B5E-B52F-DF807058103A}"/>
          </ac:picMkLst>
        </pc:picChg>
        <pc:cxnChg chg="add">
          <ac:chgData name="Calv,Cameron" userId="S::cjc379@drexel.edu::2cfa58d3-65eb-45e2-9e63-424eae5cf31c" providerId="AD" clId="Web-{4B28F252-7842-05D3-726A-25A5E7BBB726}" dt="2020-11-09T05:30:19.730" v="1322"/>
          <ac:cxnSpMkLst>
            <pc:docMk/>
            <pc:sldMk cId="176311892" sldId="260"/>
            <ac:cxnSpMk id="9" creationId="{D2E961F1-4A28-4A5F-BBD4-6E400E5E6C75}"/>
          </ac:cxnSpMkLst>
        </pc:cxnChg>
        <pc:cxnChg chg="add">
          <ac:chgData name="Calv,Cameron" userId="S::cjc379@drexel.edu::2cfa58d3-65eb-45e2-9e63-424eae5cf31c" providerId="AD" clId="Web-{4B28F252-7842-05D3-726A-25A5E7BBB726}" dt="2020-11-09T05:30:19.730" v="1322"/>
          <ac:cxnSpMkLst>
            <pc:docMk/>
            <pc:sldMk cId="176311892" sldId="260"/>
            <ac:cxnSpMk id="13" creationId="{A82415D3-DDE5-4D63-8CB3-23A5EC581B27}"/>
          </ac:cxnSpMkLst>
        </pc:cxnChg>
        <pc:cxnChg chg="add">
          <ac:chgData name="Calv,Cameron" userId="S::cjc379@drexel.edu::2cfa58d3-65eb-45e2-9e63-424eae5cf31c" providerId="AD" clId="Web-{4B28F252-7842-05D3-726A-25A5E7BBB726}" dt="2020-11-09T05:30:19.730" v="1322"/>
          <ac:cxnSpMkLst>
            <pc:docMk/>
            <pc:sldMk cId="176311892" sldId="260"/>
            <ac:cxnSpMk id="15" creationId="{AD7193FB-6AE6-4B3B-8F89-56B55DD63B4D}"/>
          </ac:cxnSpMkLst>
        </pc:cxnChg>
      </pc:sldChg>
      <pc:sldChg chg="addSp delSp modSp">
        <pc:chgData name="Calv,Cameron" userId="S::cjc379@drexel.edu::2cfa58d3-65eb-45e2-9e63-424eae5cf31c" providerId="AD" clId="Web-{4B28F252-7842-05D3-726A-25A5E7BBB726}" dt="2020-11-09T05:07:36.701" v="1123" actId="20577"/>
        <pc:sldMkLst>
          <pc:docMk/>
          <pc:sldMk cId="1068161089" sldId="261"/>
        </pc:sldMkLst>
        <pc:spChg chg="add mod">
          <ac:chgData name="Calv,Cameron" userId="S::cjc379@drexel.edu::2cfa58d3-65eb-45e2-9e63-424eae5cf31c" providerId="AD" clId="Web-{4B28F252-7842-05D3-726A-25A5E7BBB726}" dt="2020-11-09T05:07:36.701" v="1123" actId="20577"/>
          <ac:spMkLst>
            <pc:docMk/>
            <pc:sldMk cId="1068161089" sldId="261"/>
            <ac:spMk id="7" creationId="{640972C4-ABE1-4621-8EA5-EAD59260079D}"/>
          </ac:spMkLst>
        </pc:spChg>
        <pc:picChg chg="del">
          <ac:chgData name="Calv,Cameron" userId="S::cjc379@drexel.edu::2cfa58d3-65eb-45e2-9e63-424eae5cf31c" providerId="AD" clId="Web-{4B28F252-7842-05D3-726A-25A5E7BBB726}" dt="2020-11-09T04:54:45.695" v="886"/>
          <ac:picMkLst>
            <pc:docMk/>
            <pc:sldMk cId="1068161089" sldId="261"/>
            <ac:picMk id="5" creationId="{63B3A144-39D8-4069-BC28-86F41DEF81F2}"/>
          </ac:picMkLst>
        </pc:picChg>
      </pc:sldChg>
      <pc:sldChg chg="addSp delSp modSp">
        <pc:chgData name="Calv,Cameron" userId="S::cjc379@drexel.edu::2cfa58d3-65eb-45e2-9e63-424eae5cf31c" providerId="AD" clId="Web-{4B28F252-7842-05D3-726A-25A5E7BBB726}" dt="2020-11-09T05:06:59.293" v="1085" actId="1076"/>
        <pc:sldMkLst>
          <pc:docMk/>
          <pc:sldMk cId="3601844134" sldId="268"/>
        </pc:sldMkLst>
        <pc:spChg chg="mod">
          <ac:chgData name="Calv,Cameron" userId="S::cjc379@drexel.edu::2cfa58d3-65eb-45e2-9e63-424eae5cf31c" providerId="AD" clId="Web-{4B28F252-7842-05D3-726A-25A5E7BBB726}" dt="2020-11-09T05:06:46.262" v="1083"/>
          <ac:spMkLst>
            <pc:docMk/>
            <pc:sldMk cId="3601844134" sldId="268"/>
            <ac:spMk id="2" creationId="{7A7C72EB-4038-43AB-B210-115CF1D2DF76}"/>
          </ac:spMkLst>
        </pc:spChg>
        <pc:spChg chg="mod">
          <ac:chgData name="Calv,Cameron" userId="S::cjc379@drexel.edu::2cfa58d3-65eb-45e2-9e63-424eae5cf31c" providerId="AD" clId="Web-{4B28F252-7842-05D3-726A-25A5E7BBB726}" dt="2020-11-09T05:06:46.262" v="1083"/>
          <ac:spMkLst>
            <pc:docMk/>
            <pc:sldMk cId="3601844134" sldId="268"/>
            <ac:spMk id="3" creationId="{B40592D3-2054-40DD-BED4-2E1980EE5A14}"/>
          </ac:spMkLst>
        </pc:spChg>
        <pc:spChg chg="add del mod">
          <ac:chgData name="Calv,Cameron" userId="S::cjc379@drexel.edu::2cfa58d3-65eb-45e2-9e63-424eae5cf31c" providerId="AD" clId="Web-{4B28F252-7842-05D3-726A-25A5E7BBB726}" dt="2020-11-09T05:05:57.839" v="1082"/>
          <ac:spMkLst>
            <pc:docMk/>
            <pc:sldMk cId="3601844134" sldId="268"/>
            <ac:spMk id="4" creationId="{3081EE4E-A37C-4B55-92C0-7A65442B4628}"/>
          </ac:spMkLst>
        </pc:spChg>
        <pc:spChg chg="del">
          <ac:chgData name="Calv,Cameron" userId="S::cjc379@drexel.edu::2cfa58d3-65eb-45e2-9e63-424eae5cf31c" providerId="AD" clId="Web-{4B28F252-7842-05D3-726A-25A5E7BBB726}" dt="2020-11-09T05:06:46.262" v="1083"/>
          <ac:spMkLst>
            <pc:docMk/>
            <pc:sldMk cId="3601844134" sldId="268"/>
            <ac:spMk id="8" creationId="{02D886F1-CB4A-4FC1-AAA7-9402B0D0DDDD}"/>
          </ac:spMkLst>
        </pc:spChg>
        <pc:spChg chg="del">
          <ac:chgData name="Calv,Cameron" userId="S::cjc379@drexel.edu::2cfa58d3-65eb-45e2-9e63-424eae5cf31c" providerId="AD" clId="Web-{4B28F252-7842-05D3-726A-25A5E7BBB726}" dt="2020-11-09T05:06:46.262" v="1083"/>
          <ac:spMkLst>
            <pc:docMk/>
            <pc:sldMk cId="3601844134" sldId="268"/>
            <ac:spMk id="10" creationId="{762B7B97-C3EE-4AEE-A61F-AFA873FE2FCA}"/>
          </ac:spMkLst>
        </pc:spChg>
        <pc:spChg chg="add mod">
          <ac:chgData name="Calv,Cameron" userId="S::cjc379@drexel.edu::2cfa58d3-65eb-45e2-9e63-424eae5cf31c" providerId="AD" clId="Web-{4B28F252-7842-05D3-726A-25A5E7BBB726}" dt="2020-11-09T05:06:59.293" v="1085" actId="1076"/>
          <ac:spMkLst>
            <pc:docMk/>
            <pc:sldMk cId="3601844134" sldId="268"/>
            <ac:spMk id="11" creationId="{640972C4-ABE1-4621-8EA5-EAD59260079D}"/>
          </ac:spMkLst>
        </pc:spChg>
        <pc:spChg chg="add">
          <ac:chgData name="Calv,Cameron" userId="S::cjc379@drexel.edu::2cfa58d3-65eb-45e2-9e63-424eae5cf31c" providerId="AD" clId="Web-{4B28F252-7842-05D3-726A-25A5E7BBB726}" dt="2020-11-09T05:06:46.262" v="1083"/>
          <ac:spMkLst>
            <pc:docMk/>
            <pc:sldMk cId="3601844134" sldId="268"/>
            <ac:spMk id="15" creationId="{F98ED85F-DCEE-4B50-802E-71A6E3E12B04}"/>
          </ac:spMkLst>
        </pc:spChg>
        <pc:cxnChg chg="add">
          <ac:chgData name="Calv,Cameron" userId="S::cjc379@drexel.edu::2cfa58d3-65eb-45e2-9e63-424eae5cf31c" providerId="AD" clId="Web-{4B28F252-7842-05D3-726A-25A5E7BBB726}" dt="2020-11-09T05:06:46.262" v="1083"/>
          <ac:cxnSpMkLst>
            <pc:docMk/>
            <pc:sldMk cId="3601844134" sldId="268"/>
            <ac:cxnSpMk id="17" creationId="{E8E35B83-1EC3-4F87-9D54-D863463351B9}"/>
          </ac:cxnSpMkLst>
        </pc:cxnChg>
      </pc:sldChg>
      <pc:sldChg chg="addSp delSp modSp mod setBg setClrOvrMap">
        <pc:chgData name="Calv,Cameron" userId="S::cjc379@drexel.edu::2cfa58d3-65eb-45e2-9e63-424eae5cf31c" providerId="AD" clId="Web-{4B28F252-7842-05D3-726A-25A5E7BBB726}" dt="2020-11-09T05:03:43.772" v="956" actId="20577"/>
        <pc:sldMkLst>
          <pc:docMk/>
          <pc:sldMk cId="2781726650" sldId="272"/>
        </pc:sldMkLst>
        <pc:spChg chg="mod">
          <ac:chgData name="Calv,Cameron" userId="S::cjc379@drexel.edu::2cfa58d3-65eb-45e2-9e63-424eae5cf31c" providerId="AD" clId="Web-{4B28F252-7842-05D3-726A-25A5E7BBB726}" dt="2020-11-09T05:02:43.505" v="938" actId="1076"/>
          <ac:spMkLst>
            <pc:docMk/>
            <pc:sldMk cId="2781726650" sldId="272"/>
            <ac:spMk id="2" creationId="{74BCAC2D-3042-40BB-A787-31B5F67D5746}"/>
          </ac:spMkLst>
        </pc:spChg>
        <pc:spChg chg="mod">
          <ac:chgData name="Calv,Cameron" userId="S::cjc379@drexel.edu::2cfa58d3-65eb-45e2-9e63-424eae5cf31c" providerId="AD" clId="Web-{4B28F252-7842-05D3-726A-25A5E7BBB726}" dt="2020-11-09T05:03:43.772" v="956" actId="20577"/>
          <ac:spMkLst>
            <pc:docMk/>
            <pc:sldMk cId="2781726650" sldId="272"/>
            <ac:spMk id="3" creationId="{044C4AF7-5267-4378-BD39-2CB2BBE7895A}"/>
          </ac:spMkLst>
        </pc:spChg>
        <pc:spChg chg="add del">
          <ac:chgData name="Calv,Cameron" userId="S::cjc379@drexel.edu::2cfa58d3-65eb-45e2-9e63-424eae5cf31c" providerId="AD" clId="Web-{4B28F252-7842-05D3-726A-25A5E7BBB726}" dt="2020-11-09T05:02:37.224" v="937"/>
          <ac:spMkLst>
            <pc:docMk/>
            <pc:sldMk cId="2781726650" sldId="272"/>
            <ac:spMk id="4" creationId="{F1475C44-D789-4448-BB0C-8866C313DB16}"/>
          </ac:spMkLst>
        </pc:spChg>
        <pc:spChg chg="add del mod modVis">
          <ac:chgData name="Calv,Cameron" userId="S::cjc379@drexel.edu::2cfa58d3-65eb-45e2-9e63-424eae5cf31c" providerId="AD" clId="Web-{4B28F252-7842-05D3-726A-25A5E7BBB726}" dt="2020-11-09T05:00:26.439" v="908"/>
          <ac:spMkLst>
            <pc:docMk/>
            <pc:sldMk cId="2781726650" sldId="272"/>
            <ac:spMk id="49" creationId="{9425D4AB-CD98-4DD6-9398-3C8961DE032F}"/>
          </ac:spMkLst>
        </pc:spChg>
        <pc:spChg chg="add del">
          <ac:chgData name="Calv,Cameron" userId="S::cjc379@drexel.edu::2cfa58d3-65eb-45e2-9e63-424eae5cf31c" providerId="AD" clId="Web-{4B28F252-7842-05D3-726A-25A5E7BBB726}" dt="2020-11-09T05:00:26.439" v="908"/>
          <ac:spMkLst>
            <pc:docMk/>
            <pc:sldMk cId="2781726650" sldId="272"/>
            <ac:spMk id="51" creationId="{D8B47C9F-A960-4902-8507-38F18DD3D00E}"/>
          </ac:spMkLst>
        </pc:spChg>
        <pc:spChg chg="add del">
          <ac:chgData name="Calv,Cameron" userId="S::cjc379@drexel.edu::2cfa58d3-65eb-45e2-9e63-424eae5cf31c" providerId="AD" clId="Web-{4B28F252-7842-05D3-726A-25A5E7BBB726}" dt="2020-11-09T05:00:26.439" v="908"/>
          <ac:spMkLst>
            <pc:docMk/>
            <pc:sldMk cId="2781726650" sldId="272"/>
            <ac:spMk id="52" creationId="{D4E15E95-445D-4A45-BC1E-8468CE17050B}"/>
          </ac:spMkLst>
        </pc:spChg>
        <pc:spChg chg="add del mod modVis">
          <ac:chgData name="Calv,Cameron" userId="S::cjc379@drexel.edu::2cfa58d3-65eb-45e2-9e63-424eae5cf31c" providerId="AD" clId="Web-{4B28F252-7842-05D3-726A-25A5E7BBB726}" dt="2020-11-09T05:00:26.439" v="908"/>
          <ac:spMkLst>
            <pc:docMk/>
            <pc:sldMk cId="2781726650" sldId="272"/>
            <ac:spMk id="54" creationId="{133B9781-B73C-44F8-97CB-D1807A63BB41}"/>
          </ac:spMkLst>
        </pc:spChg>
        <pc:spChg chg="add del">
          <ac:chgData name="Calv,Cameron" userId="S::cjc379@drexel.edu::2cfa58d3-65eb-45e2-9e63-424eae5cf31c" providerId="AD" clId="Web-{4B28F252-7842-05D3-726A-25A5E7BBB726}" dt="2020-11-09T05:00:26.439" v="908"/>
          <ac:spMkLst>
            <pc:docMk/>
            <pc:sldMk cId="2781726650" sldId="272"/>
            <ac:spMk id="56" creationId="{1FCEDCAD-7B1A-4AE2-818E-D93A48758C20}"/>
          </ac:spMkLst>
        </pc:spChg>
        <pc:spChg chg="add">
          <ac:chgData name="Calv,Cameron" userId="S::cjc379@drexel.edu::2cfa58d3-65eb-45e2-9e63-424eae5cf31c" providerId="AD" clId="Web-{4B28F252-7842-05D3-726A-25A5E7BBB726}" dt="2020-11-09T05:00:26.439" v="908"/>
          <ac:spMkLst>
            <pc:docMk/>
            <pc:sldMk cId="2781726650" sldId="272"/>
            <ac:spMk id="65" creationId="{BCB8E572-32F0-4C78-B268-2702C859FDB6}"/>
          </ac:spMkLst>
        </pc:spChg>
        <pc:spChg chg="add">
          <ac:chgData name="Calv,Cameron" userId="S::cjc379@drexel.edu::2cfa58d3-65eb-45e2-9e63-424eae5cf31c" providerId="AD" clId="Web-{4B28F252-7842-05D3-726A-25A5E7BBB726}" dt="2020-11-09T05:00:26.439" v="908"/>
          <ac:spMkLst>
            <pc:docMk/>
            <pc:sldMk cId="2781726650" sldId="272"/>
            <ac:spMk id="67" creationId="{BFC6224A-7B8A-4699-99DC-A6C9CD6171C4}"/>
          </ac:spMkLst>
        </pc:spChg>
        <pc:spChg chg="add">
          <ac:chgData name="Calv,Cameron" userId="S::cjc379@drexel.edu::2cfa58d3-65eb-45e2-9e63-424eae5cf31c" providerId="AD" clId="Web-{4B28F252-7842-05D3-726A-25A5E7BBB726}" dt="2020-11-09T05:00:26.439" v="908"/>
          <ac:spMkLst>
            <pc:docMk/>
            <pc:sldMk cId="2781726650" sldId="272"/>
            <ac:spMk id="69" creationId="{0611C424-EB44-492D-9C48-78BB0D5DC97F}"/>
          </ac:spMkLst>
        </pc:spChg>
        <pc:spChg chg="add">
          <ac:chgData name="Calv,Cameron" userId="S::cjc379@drexel.edu::2cfa58d3-65eb-45e2-9e63-424eae5cf31c" providerId="AD" clId="Web-{4B28F252-7842-05D3-726A-25A5E7BBB726}" dt="2020-11-09T05:00:26.439" v="908"/>
          <ac:spMkLst>
            <pc:docMk/>
            <pc:sldMk cId="2781726650" sldId="272"/>
            <ac:spMk id="71" creationId="{59156A24-128C-4054-AAFF-F8CA5BA0E79C}"/>
          </ac:spMkLst>
        </pc:spChg>
        <pc:spChg chg="add">
          <ac:chgData name="Calv,Cameron" userId="S::cjc379@drexel.edu::2cfa58d3-65eb-45e2-9e63-424eae5cf31c" providerId="AD" clId="Web-{4B28F252-7842-05D3-726A-25A5E7BBB726}" dt="2020-11-09T05:00:26.439" v="908"/>
          <ac:spMkLst>
            <pc:docMk/>
            <pc:sldMk cId="2781726650" sldId="272"/>
            <ac:spMk id="73" creationId="{646E8F12-06B4-4D6B-866C-1743B253C8CE}"/>
          </ac:spMkLst>
        </pc:spChg>
        <pc:spChg chg="add">
          <ac:chgData name="Calv,Cameron" userId="S::cjc379@drexel.edu::2cfa58d3-65eb-45e2-9e63-424eae5cf31c" providerId="AD" clId="Web-{4B28F252-7842-05D3-726A-25A5E7BBB726}" dt="2020-11-09T05:00:26.439" v="908"/>
          <ac:spMkLst>
            <pc:docMk/>
            <pc:sldMk cId="2781726650" sldId="272"/>
            <ac:spMk id="75" creationId="{3CC324B9-DFFF-42F1-8D81-AAD42554BDA0}"/>
          </ac:spMkLst>
        </pc:spChg>
        <pc:spChg chg="add">
          <ac:chgData name="Calv,Cameron" userId="S::cjc379@drexel.edu::2cfa58d3-65eb-45e2-9e63-424eae5cf31c" providerId="AD" clId="Web-{4B28F252-7842-05D3-726A-25A5E7BBB726}" dt="2020-11-09T05:00:26.439" v="908"/>
          <ac:spMkLst>
            <pc:docMk/>
            <pc:sldMk cId="2781726650" sldId="272"/>
            <ac:spMk id="76" creationId="{54A709FC-1ADC-45CD-856D-3B1A50C58388}"/>
          </ac:spMkLst>
        </pc:spChg>
        <pc:spChg chg="add">
          <ac:chgData name="Calv,Cameron" userId="S::cjc379@drexel.edu::2cfa58d3-65eb-45e2-9e63-424eae5cf31c" providerId="AD" clId="Web-{4B28F252-7842-05D3-726A-25A5E7BBB726}" dt="2020-11-09T05:00:26.439" v="908"/>
          <ac:spMkLst>
            <pc:docMk/>
            <pc:sldMk cId="2781726650" sldId="272"/>
            <ac:spMk id="77" creationId="{AE67272E-0E66-4396-9C0C-4E154CCE2052}"/>
          </ac:spMkLst>
        </pc:spChg>
        <pc:picChg chg="mod modCrop">
          <ac:chgData name="Calv,Cameron" userId="S::cjc379@drexel.edu::2cfa58d3-65eb-45e2-9e63-424eae5cf31c" providerId="AD" clId="Web-{4B28F252-7842-05D3-726A-25A5E7BBB726}" dt="2020-11-09T05:01:50.003" v="926" actId="14100"/>
          <ac:picMkLst>
            <pc:docMk/>
            <pc:sldMk cId="2781726650" sldId="272"/>
            <ac:picMk id="5" creationId="{5333B2A7-9E22-4FC9-AC40-5DCBF2C94A27}"/>
          </ac:picMkLst>
        </pc:picChg>
        <pc:picChg chg="mod ord">
          <ac:chgData name="Calv,Cameron" userId="S::cjc379@drexel.edu::2cfa58d3-65eb-45e2-9e63-424eae5cf31c" providerId="AD" clId="Web-{4B28F252-7842-05D3-726A-25A5E7BBB726}" dt="2020-11-09T05:01:28.347" v="920" actId="1076"/>
          <ac:picMkLst>
            <pc:docMk/>
            <pc:sldMk cId="2781726650" sldId="272"/>
            <ac:picMk id="6" creationId="{835A08CB-45F6-4407-ADEC-0417ECC8BF55}"/>
          </ac:picMkLst>
        </pc:picChg>
        <pc:picChg chg="mod">
          <ac:chgData name="Calv,Cameron" userId="S::cjc379@drexel.edu::2cfa58d3-65eb-45e2-9e63-424eae5cf31c" providerId="AD" clId="Web-{4B28F252-7842-05D3-726A-25A5E7BBB726}" dt="2020-11-09T05:01:21.971" v="918" actId="1076"/>
          <ac:picMkLst>
            <pc:docMk/>
            <pc:sldMk cId="2781726650" sldId="272"/>
            <ac:picMk id="7" creationId="{32FC954C-42AD-4032-BC7A-DB9EA3150A8D}"/>
          </ac:picMkLst>
        </pc:picChg>
        <pc:picChg chg="mod">
          <ac:chgData name="Calv,Cameron" userId="S::cjc379@drexel.edu::2cfa58d3-65eb-45e2-9e63-424eae5cf31c" providerId="AD" clId="Web-{4B28F252-7842-05D3-726A-25A5E7BBB726}" dt="2020-11-09T05:01:54.738" v="927" actId="14100"/>
          <ac:picMkLst>
            <pc:docMk/>
            <pc:sldMk cId="2781726650" sldId="272"/>
            <ac:picMk id="8" creationId="{6B3E51CB-5B40-4AD0-9856-E9D4F10D7DC1}"/>
          </ac:picMkLst>
        </pc:picChg>
        <pc:picChg chg="add del mod modVis">
          <ac:chgData name="Calv,Cameron" userId="S::cjc379@drexel.edu::2cfa58d3-65eb-45e2-9e63-424eae5cf31c" providerId="AD" clId="Web-{4B28F252-7842-05D3-726A-25A5E7BBB726}" dt="2020-11-09T05:00:26.439" v="908"/>
          <ac:picMkLst>
            <pc:docMk/>
            <pc:sldMk cId="2781726650" sldId="272"/>
            <ac:picMk id="50" creationId="{97818316-E7CB-4E73-AF79-E9CAB873E723}"/>
          </ac:picMkLst>
        </pc:picChg>
      </pc:sldChg>
      <pc:sldChg chg="addSp delSp modSp">
        <pc:chgData name="Calv,Cameron" userId="S::cjc379@drexel.edu::2cfa58d3-65eb-45e2-9e63-424eae5cf31c" providerId="AD" clId="Web-{4B28F252-7842-05D3-726A-25A5E7BBB726}" dt="2020-11-09T04:37:12.769" v="570" actId="20577"/>
        <pc:sldMkLst>
          <pc:docMk/>
          <pc:sldMk cId="3520192519" sldId="273"/>
        </pc:sldMkLst>
        <pc:spChg chg="mod">
          <ac:chgData name="Calv,Cameron" userId="S::cjc379@drexel.edu::2cfa58d3-65eb-45e2-9e63-424eae5cf31c" providerId="AD" clId="Web-{4B28F252-7842-05D3-726A-25A5E7BBB726}" dt="2020-11-09T04:19:08.068" v="36" actId="1076"/>
          <ac:spMkLst>
            <pc:docMk/>
            <pc:sldMk cId="3520192519" sldId="273"/>
            <ac:spMk id="2" creationId="{BA0DB818-9561-4045-899E-935CD6C09694}"/>
          </ac:spMkLst>
        </pc:spChg>
        <pc:spChg chg="mod">
          <ac:chgData name="Calv,Cameron" userId="S::cjc379@drexel.edu::2cfa58d3-65eb-45e2-9e63-424eae5cf31c" providerId="AD" clId="Web-{4B28F252-7842-05D3-726A-25A5E7BBB726}" dt="2020-11-09T04:23:21.781" v="82" actId="20577"/>
          <ac:spMkLst>
            <pc:docMk/>
            <pc:sldMk cId="3520192519" sldId="273"/>
            <ac:spMk id="3" creationId="{6E1258FC-0CD3-4B91-B82B-0DE3394D3239}"/>
          </ac:spMkLst>
        </pc:spChg>
        <pc:spChg chg="add mod ord">
          <ac:chgData name="Calv,Cameron" userId="S::cjc379@drexel.edu::2cfa58d3-65eb-45e2-9e63-424eae5cf31c" providerId="AD" clId="Web-{4B28F252-7842-05D3-726A-25A5E7BBB726}" dt="2020-11-09T04:36:32.315" v="517" actId="14100"/>
          <ac:spMkLst>
            <pc:docMk/>
            <pc:sldMk cId="3520192519" sldId="273"/>
            <ac:spMk id="4" creationId="{36B2FD12-0BF6-47BB-9210-DF58492C15D8}"/>
          </ac:spMkLst>
        </pc:spChg>
        <pc:spChg chg="add mod">
          <ac:chgData name="Calv,Cameron" userId="S::cjc379@drexel.edu::2cfa58d3-65eb-45e2-9e63-424eae5cf31c" providerId="AD" clId="Web-{4B28F252-7842-05D3-726A-25A5E7BBB726}" dt="2020-11-09T04:21:09.510" v="63" actId="1076"/>
          <ac:spMkLst>
            <pc:docMk/>
            <pc:sldMk cId="3520192519" sldId="273"/>
            <ac:spMk id="7" creationId="{28A577F1-86D8-4B68-9AC3-2FB446757FD1}"/>
          </ac:spMkLst>
        </pc:spChg>
        <pc:spChg chg="add mod">
          <ac:chgData name="Calv,Cameron" userId="S::cjc379@drexel.edu::2cfa58d3-65eb-45e2-9e63-424eae5cf31c" providerId="AD" clId="Web-{4B28F252-7842-05D3-726A-25A5E7BBB726}" dt="2020-11-09T04:36:37.518" v="518" actId="1076"/>
          <ac:spMkLst>
            <pc:docMk/>
            <pc:sldMk cId="3520192519" sldId="273"/>
            <ac:spMk id="8" creationId="{C42DA494-78F9-4A8E-9A14-0E0C3F5FB583}"/>
          </ac:spMkLst>
        </pc:spChg>
        <pc:spChg chg="add mod">
          <ac:chgData name="Calv,Cameron" userId="S::cjc379@drexel.edu::2cfa58d3-65eb-45e2-9e63-424eae5cf31c" providerId="AD" clId="Web-{4B28F252-7842-05D3-726A-25A5E7BBB726}" dt="2020-11-09T04:37:12.769" v="570" actId="20577"/>
          <ac:spMkLst>
            <pc:docMk/>
            <pc:sldMk cId="3520192519" sldId="273"/>
            <ac:spMk id="9" creationId="{5E7D4CDC-0158-422E-B3F3-071D46CC8F28}"/>
          </ac:spMkLst>
        </pc:spChg>
        <pc:spChg chg="ord">
          <ac:chgData name="Calv,Cameron" userId="S::cjc379@drexel.edu::2cfa58d3-65eb-45e2-9e63-424eae5cf31c" providerId="AD" clId="Web-{4B28F252-7842-05D3-726A-25A5E7BBB726}" dt="2020-11-09T04:17:14.721" v="6"/>
          <ac:spMkLst>
            <pc:docMk/>
            <pc:sldMk cId="3520192519" sldId="273"/>
            <ac:spMk id="10" creationId="{8FC9BE17-9A7B-462D-AE50-3D8777387304}"/>
          </ac:spMkLst>
        </pc:spChg>
        <pc:spChg chg="mod ord">
          <ac:chgData name="Calv,Cameron" userId="S::cjc379@drexel.edu::2cfa58d3-65eb-45e2-9e63-424eae5cf31c" providerId="AD" clId="Web-{4B28F252-7842-05D3-726A-25A5E7BBB726}" dt="2020-11-09T04:17:20.159" v="8"/>
          <ac:spMkLst>
            <pc:docMk/>
            <pc:sldMk cId="3520192519" sldId="273"/>
            <ac:spMk id="12" creationId="{3EBE8569-6AEC-4B8C-8D53-2DE337CDBA65}"/>
          </ac:spMkLst>
        </pc:spChg>
        <pc:spChg chg="mod modVis">
          <ac:chgData name="Calv,Cameron" userId="S::cjc379@drexel.edu::2cfa58d3-65eb-45e2-9e63-424eae5cf31c" providerId="AD" clId="Web-{4B28F252-7842-05D3-726A-25A5E7BBB726}" dt="2020-11-09T04:17:57.598" v="20"/>
          <ac:spMkLst>
            <pc:docMk/>
            <pc:sldMk cId="3520192519" sldId="273"/>
            <ac:spMk id="17" creationId="{55D4142C-5077-457F-A6AD-3FECFDB39685}"/>
          </ac:spMkLst>
        </pc:spChg>
        <pc:spChg chg="mod modVis">
          <ac:chgData name="Calv,Cameron" userId="S::cjc379@drexel.edu::2cfa58d3-65eb-45e2-9e63-424eae5cf31c" providerId="AD" clId="Web-{4B28F252-7842-05D3-726A-25A5E7BBB726}" dt="2020-11-09T04:18:09.051" v="23"/>
          <ac:spMkLst>
            <pc:docMk/>
            <pc:sldMk cId="3520192519" sldId="273"/>
            <ac:spMk id="19" creationId="{7A5F0580-5EE9-419F-96EE-B6529EF6E7D0}"/>
          </ac:spMkLst>
        </pc:spChg>
        <pc:picChg chg="ord">
          <ac:chgData name="Calv,Cameron" userId="S::cjc379@drexel.edu::2cfa58d3-65eb-45e2-9e63-424eae5cf31c" providerId="AD" clId="Web-{4B28F252-7842-05D3-726A-25A5E7BBB726}" dt="2020-11-09T04:17:16.440" v="7"/>
          <ac:picMkLst>
            <pc:docMk/>
            <pc:sldMk cId="3520192519" sldId="273"/>
            <ac:picMk id="6" creationId="{653F1A85-59EF-414E-9DC8-4ABFEA464365}"/>
          </ac:picMkLst>
        </pc:picChg>
        <pc:cxnChg chg="add del mod">
          <ac:chgData name="Calv,Cameron" userId="S::cjc379@drexel.edu::2cfa58d3-65eb-45e2-9e63-424eae5cf31c" providerId="AD" clId="Web-{4B28F252-7842-05D3-726A-25A5E7BBB726}" dt="2020-11-09T04:19:45.773" v="44"/>
          <ac:cxnSpMkLst>
            <pc:docMk/>
            <pc:sldMk cId="3520192519" sldId="273"/>
            <ac:cxnSpMk id="5" creationId="{2BB9FA6D-1BA2-4C6C-B0C9-6A6635386C7C}"/>
          </ac:cxnSpMkLst>
        </pc:cxnChg>
      </pc:sldChg>
      <pc:sldChg chg="addSp modSp">
        <pc:chgData name="Calv,Cameron" userId="S::cjc379@drexel.edu::2cfa58d3-65eb-45e2-9e63-424eae5cf31c" providerId="AD" clId="Web-{4B28F252-7842-05D3-726A-25A5E7BBB726}" dt="2020-11-09T05:11:30.150" v="1320" actId="1076"/>
        <pc:sldMkLst>
          <pc:docMk/>
          <pc:sldMk cId="573185182" sldId="274"/>
        </pc:sldMkLst>
        <pc:spChg chg="add mod">
          <ac:chgData name="Calv,Cameron" userId="S::cjc379@drexel.edu::2cfa58d3-65eb-45e2-9e63-424eae5cf31c" providerId="AD" clId="Web-{4B28F252-7842-05D3-726A-25A5E7BBB726}" dt="2020-11-09T05:10:03.726" v="1309" actId="20577"/>
          <ac:spMkLst>
            <pc:docMk/>
            <pc:sldMk cId="573185182" sldId="274"/>
            <ac:spMk id="5" creationId="{640972C4-ABE1-4621-8EA5-EAD59260079D}"/>
          </ac:spMkLst>
        </pc:spChg>
        <pc:picChg chg="mod">
          <ac:chgData name="Calv,Cameron" userId="S::cjc379@drexel.edu::2cfa58d3-65eb-45e2-9e63-424eae5cf31c" providerId="AD" clId="Web-{4B28F252-7842-05D3-726A-25A5E7BBB726}" dt="2020-11-09T05:11:30.150" v="1320" actId="1076"/>
          <ac:picMkLst>
            <pc:docMk/>
            <pc:sldMk cId="573185182" sldId="274"/>
            <ac:picMk id="4" creationId="{240691EE-8FE5-4530-AE5A-9018F8FE3B4B}"/>
          </ac:picMkLst>
        </pc:picChg>
        <pc:picChg chg="add mod ord">
          <ac:chgData name="Calv,Cameron" userId="S::cjc379@drexel.edu::2cfa58d3-65eb-45e2-9e63-424eae5cf31c" providerId="AD" clId="Web-{4B28F252-7842-05D3-726A-25A5E7BBB726}" dt="2020-11-09T05:11:22.556" v="1319"/>
          <ac:picMkLst>
            <pc:docMk/>
            <pc:sldMk cId="573185182" sldId="274"/>
            <ac:picMk id="6" creationId="{3A182904-0A1C-4F4F-BC4D-BB840EB112DB}"/>
          </ac:picMkLst>
        </pc:picChg>
      </pc:sldChg>
      <pc:sldChg chg="addSp modSp">
        <pc:chgData name="Calv,Cameron" userId="S::cjc379@drexel.edu::2cfa58d3-65eb-45e2-9e63-424eae5cf31c" providerId="AD" clId="Web-{4B28F252-7842-05D3-726A-25A5E7BBB726}" dt="2020-11-09T04:36:21.908" v="516" actId="1076"/>
        <pc:sldMkLst>
          <pc:docMk/>
          <pc:sldMk cId="4205008719" sldId="281"/>
        </pc:sldMkLst>
        <pc:spChg chg="add mod">
          <ac:chgData name="Calv,Cameron" userId="S::cjc379@drexel.edu::2cfa58d3-65eb-45e2-9e63-424eae5cf31c" providerId="AD" clId="Web-{4B28F252-7842-05D3-726A-25A5E7BBB726}" dt="2020-11-09T04:36:21.908" v="516" actId="1076"/>
          <ac:spMkLst>
            <pc:docMk/>
            <pc:sldMk cId="4205008719" sldId="281"/>
            <ac:spMk id="2" creationId="{39B1ED5E-CED4-45CA-ACEF-A24E68169540}"/>
          </ac:spMkLst>
        </pc:spChg>
      </pc:sldChg>
      <pc:sldChg chg="addSp delSp modSp">
        <pc:chgData name="Calv,Cameron" userId="S::cjc379@drexel.edu::2cfa58d3-65eb-45e2-9e63-424eae5cf31c" providerId="AD" clId="Web-{4B28F252-7842-05D3-726A-25A5E7BBB726}" dt="2020-11-09T04:46:38.586" v="762"/>
        <pc:sldMkLst>
          <pc:docMk/>
          <pc:sldMk cId="4239500725" sldId="282"/>
        </pc:sldMkLst>
        <pc:spChg chg="del mod">
          <ac:chgData name="Calv,Cameron" userId="S::cjc379@drexel.edu::2cfa58d3-65eb-45e2-9e63-424eae5cf31c" providerId="AD" clId="Web-{4B28F252-7842-05D3-726A-25A5E7BBB726}" dt="2020-11-09T04:40:19.059" v="689"/>
          <ac:spMkLst>
            <pc:docMk/>
            <pc:sldMk cId="4239500725" sldId="282"/>
            <ac:spMk id="2" creationId="{B4C4F7AE-9638-4BDA-94E1-8163CB2EF1DF}"/>
          </ac:spMkLst>
        </pc:spChg>
        <pc:spChg chg="add del mod">
          <ac:chgData name="Calv,Cameron" userId="S::cjc379@drexel.edu::2cfa58d3-65eb-45e2-9e63-424eae5cf31c" providerId="AD" clId="Web-{4B28F252-7842-05D3-726A-25A5E7BBB726}" dt="2020-11-09T04:39:38.714" v="663"/>
          <ac:spMkLst>
            <pc:docMk/>
            <pc:sldMk cId="4239500725" sldId="282"/>
            <ac:spMk id="3" creationId="{051384DA-8DC4-4ED5-96EA-51E9E547E06A}"/>
          </ac:spMkLst>
        </pc:spChg>
        <pc:spChg chg="add del">
          <ac:chgData name="Calv,Cameron" userId="S::cjc379@drexel.edu::2cfa58d3-65eb-45e2-9e63-424eae5cf31c" providerId="AD" clId="Web-{4B28F252-7842-05D3-726A-25A5E7BBB726}" dt="2020-11-09T04:38:59.979" v="659"/>
          <ac:spMkLst>
            <pc:docMk/>
            <pc:sldMk cId="4239500725" sldId="282"/>
            <ac:spMk id="8" creationId="{02D886F1-CB4A-4FC1-AAA7-9402B0D0DDDD}"/>
          </ac:spMkLst>
        </pc:spChg>
        <pc:spChg chg="add del">
          <ac:chgData name="Calv,Cameron" userId="S::cjc379@drexel.edu::2cfa58d3-65eb-45e2-9e63-424eae5cf31c" providerId="AD" clId="Web-{4B28F252-7842-05D3-726A-25A5E7BBB726}" dt="2020-11-09T04:38:59.979" v="659"/>
          <ac:spMkLst>
            <pc:docMk/>
            <pc:sldMk cId="4239500725" sldId="282"/>
            <ac:spMk id="10" creationId="{762B7B97-C3EE-4AEE-A61F-AFA873FE2FCA}"/>
          </ac:spMkLst>
        </pc:spChg>
        <pc:spChg chg="add ord">
          <ac:chgData name="Calv,Cameron" userId="S::cjc379@drexel.edu::2cfa58d3-65eb-45e2-9e63-424eae5cf31c" providerId="AD" clId="Web-{4B28F252-7842-05D3-726A-25A5E7BBB726}" dt="2020-11-09T04:41:58.546" v="709"/>
          <ac:spMkLst>
            <pc:docMk/>
            <pc:sldMk cId="4239500725" sldId="282"/>
            <ac:spMk id="13" creationId="{C3D6EC93-F369-413E-AA67-5D4104161046}"/>
          </ac:spMkLst>
        </pc:spChg>
        <pc:spChg chg="add del mod">
          <ac:chgData name="Calv,Cameron" userId="S::cjc379@drexel.edu::2cfa58d3-65eb-45e2-9e63-424eae5cf31c" providerId="AD" clId="Web-{4B28F252-7842-05D3-726A-25A5E7BBB726}" dt="2020-11-09T04:38:40.947" v="657"/>
          <ac:spMkLst>
            <pc:docMk/>
            <pc:sldMk cId="4239500725" sldId="282"/>
            <ac:spMk id="15" creationId="{3E391101-7DCC-4189-BAC2-AC3588D8DCC2}"/>
          </ac:spMkLst>
        </pc:spChg>
        <pc:spChg chg="add del">
          <ac:chgData name="Calv,Cameron" userId="S::cjc379@drexel.edu::2cfa58d3-65eb-45e2-9e63-424eae5cf31c" providerId="AD" clId="Web-{4B28F252-7842-05D3-726A-25A5E7BBB726}" dt="2020-11-09T04:38:46.619" v="658"/>
          <ac:spMkLst>
            <pc:docMk/>
            <pc:sldMk cId="4239500725" sldId="282"/>
            <ac:spMk id="16" creationId="{42A5316D-ED2F-4F89-B4B4-8D9240B1A348}"/>
          </ac:spMkLst>
        </pc:spChg>
        <pc:spChg chg="del mod topLvl modVis">
          <ac:chgData name="Calv,Cameron" userId="S::cjc379@drexel.edu::2cfa58d3-65eb-45e2-9e63-424eae5cf31c" providerId="AD" clId="Web-{4B28F252-7842-05D3-726A-25A5E7BBB726}" dt="2020-11-09T04:46:07.413" v="758"/>
          <ac:spMkLst>
            <pc:docMk/>
            <pc:sldMk cId="4239500725" sldId="282"/>
            <ac:spMk id="19" creationId="{3F1ABE2E-F19F-4BD3-B0FA-8A2D8885B9C4}"/>
          </ac:spMkLst>
        </pc:spChg>
        <pc:spChg chg="mod topLvl">
          <ac:chgData name="Calv,Cameron" userId="S::cjc379@drexel.edu::2cfa58d3-65eb-45e2-9e63-424eae5cf31c" providerId="AD" clId="Web-{4B28F252-7842-05D3-726A-25A5E7BBB726}" dt="2020-11-09T04:45:52.568" v="755"/>
          <ac:spMkLst>
            <pc:docMk/>
            <pc:sldMk cId="4239500725" sldId="282"/>
            <ac:spMk id="20" creationId="{C86D0F14-D449-4833-830D-A382829E2D13}"/>
          </ac:spMkLst>
        </pc:spChg>
        <pc:spChg chg="add del mod">
          <ac:chgData name="Calv,Cameron" userId="S::cjc379@drexel.edu::2cfa58d3-65eb-45e2-9e63-424eae5cf31c" providerId="AD" clId="Web-{4B28F252-7842-05D3-726A-25A5E7BBB726}" dt="2020-11-09T04:39:44.995" v="664"/>
          <ac:spMkLst>
            <pc:docMk/>
            <pc:sldMk cId="4239500725" sldId="282"/>
            <ac:spMk id="75" creationId="{47479A08-3B33-455C-AC40-DAB234E41984}"/>
          </ac:spMkLst>
        </pc:spChg>
        <pc:spChg chg="add mod">
          <ac:chgData name="Calv,Cameron" userId="S::cjc379@drexel.edu::2cfa58d3-65eb-45e2-9e63-424eae5cf31c" providerId="AD" clId="Web-{4B28F252-7842-05D3-726A-25A5E7BBB726}" dt="2020-11-09T04:40:17.059" v="688" actId="14100"/>
          <ac:spMkLst>
            <pc:docMk/>
            <pc:sldMk cId="4239500725" sldId="282"/>
            <ac:spMk id="106" creationId="{5D89A313-319D-41CD-8326-38A67C8A40CB}"/>
          </ac:spMkLst>
        </pc:spChg>
        <pc:spChg chg="add del mod">
          <ac:chgData name="Calv,Cameron" userId="S::cjc379@drexel.edu::2cfa58d3-65eb-45e2-9e63-424eae5cf31c" providerId="AD" clId="Web-{4B28F252-7842-05D3-726A-25A5E7BBB726}" dt="2020-11-09T04:40:25.153" v="690"/>
          <ac:spMkLst>
            <pc:docMk/>
            <pc:sldMk cId="4239500725" sldId="282"/>
            <ac:spMk id="108" creationId="{849D5616-09B8-44D1-AC1E-749F4CACDF74}"/>
          </ac:spMkLst>
        </pc:spChg>
        <pc:spChg chg="add mod modVis">
          <ac:chgData name="Calv,Cameron" userId="S::cjc379@drexel.edu::2cfa58d3-65eb-45e2-9e63-424eae5cf31c" providerId="AD" clId="Web-{4B28F252-7842-05D3-726A-25A5E7BBB726}" dt="2020-11-09T04:46:38.570" v="761"/>
          <ac:spMkLst>
            <pc:docMk/>
            <pc:sldMk cId="4239500725" sldId="282"/>
            <ac:spMk id="123" creationId="{7CE475ED-A7AD-4954-9127-BFA8D613A6B5}"/>
          </ac:spMkLst>
        </pc:spChg>
        <pc:spChg chg="add mod">
          <ac:chgData name="Calv,Cameron" userId="S::cjc379@drexel.edu::2cfa58d3-65eb-45e2-9e63-424eae5cf31c" providerId="AD" clId="Web-{4B28F252-7842-05D3-726A-25A5E7BBB726}" dt="2020-11-09T04:46:38.586" v="762"/>
          <ac:spMkLst>
            <pc:docMk/>
            <pc:sldMk cId="4239500725" sldId="282"/>
            <ac:spMk id="124" creationId="{AF923B9B-ACC2-442F-AB15-99C69AD12F9C}"/>
          </ac:spMkLst>
        </pc:spChg>
        <pc:spChg chg="add mod">
          <ac:chgData name="Calv,Cameron" userId="S::cjc379@drexel.edu::2cfa58d3-65eb-45e2-9e63-424eae5cf31c" providerId="AD" clId="Web-{4B28F252-7842-05D3-726A-25A5E7BBB726}" dt="2020-11-09T04:44:42.676" v="746" actId="20577"/>
          <ac:spMkLst>
            <pc:docMk/>
            <pc:sldMk cId="4239500725" sldId="282"/>
            <ac:spMk id="260" creationId="{8FBFBB97-40EC-4E07-AF61-F35EAE856D2B}"/>
          </ac:spMkLst>
        </pc:spChg>
        <pc:grpChg chg="add del ord">
          <ac:chgData name="Calv,Cameron" userId="S::cjc379@drexel.edu::2cfa58d3-65eb-45e2-9e63-424eae5cf31c" providerId="AD" clId="Web-{4B28F252-7842-05D3-726A-25A5E7BBB726}" dt="2020-11-09T04:45:52.568" v="755"/>
          <ac:grpSpMkLst>
            <pc:docMk/>
            <pc:sldMk cId="4239500725" sldId="282"/>
            <ac:grpSpMk id="18" creationId="{4EA04677-6B2C-40F4-975C-ED9196552771}"/>
          </ac:grpSpMkLst>
        </pc:grpChg>
        <pc:grpChg chg="add ord">
          <ac:chgData name="Calv,Cameron" userId="S::cjc379@drexel.edu::2cfa58d3-65eb-45e2-9e63-424eae5cf31c" providerId="AD" clId="Web-{4B28F252-7842-05D3-726A-25A5E7BBB726}" dt="2020-11-09T04:42:39.407" v="714"/>
          <ac:grpSpMkLst>
            <pc:docMk/>
            <pc:sldMk cId="4239500725" sldId="282"/>
            <ac:grpSpMk id="125" creationId="{E1063C7C-4BD5-4723-BCC2-250AA771E6C9}"/>
          </ac:grpSpMkLst>
        </pc:grpChg>
        <pc:graphicFrameChg chg="add del">
          <ac:chgData name="Calv,Cameron" userId="S::cjc379@drexel.edu::2cfa58d3-65eb-45e2-9e63-424eae5cf31c" providerId="AD" clId="Web-{4B28F252-7842-05D3-726A-25A5E7BBB726}" dt="2020-11-09T04:38:46.619" v="658"/>
          <ac:graphicFrameMkLst>
            <pc:docMk/>
            <pc:sldMk cId="4239500725" sldId="282"/>
            <ac:graphicFrameMk id="12" creationId="{FA8F90E0-C66A-48F8-A3E7-3DF8AD19F37F}"/>
          </ac:graphicFrameMkLst>
        </pc:graphicFrameChg>
        <pc:graphicFrameChg chg="add mod modGraphic">
          <ac:chgData name="Calv,Cameron" userId="S::cjc379@drexel.edu::2cfa58d3-65eb-45e2-9e63-424eae5cf31c" providerId="AD" clId="Web-{4B28F252-7842-05D3-726A-25A5E7BBB726}" dt="2020-11-09T04:45:24.068" v="753" actId="1076"/>
          <ac:graphicFrameMkLst>
            <pc:docMk/>
            <pc:sldMk cId="4239500725" sldId="282"/>
            <ac:graphicFrameMk id="59" creationId="{9750B1A1-5CBA-4572-8632-CE1C5867805D}"/>
          </ac:graphicFrameMkLst>
        </pc:graphicFrameChg>
        <pc:graphicFrameChg chg="add del">
          <ac:chgData name="Calv,Cameron" userId="S::cjc379@drexel.edu::2cfa58d3-65eb-45e2-9e63-424eae5cf31c" providerId="AD" clId="Web-{4B28F252-7842-05D3-726A-25A5E7BBB726}" dt="2020-11-09T04:39:59.933" v="667"/>
          <ac:graphicFrameMkLst>
            <pc:docMk/>
            <pc:sldMk cId="4239500725" sldId="282"/>
            <ac:graphicFrameMk id="90" creationId="{9750B1A1-5CBA-4572-8632-CE1C5867805D}"/>
          </ac:graphicFrameMkLst>
        </pc:graphicFrameChg>
        <pc:picChg chg="add ord">
          <ac:chgData name="Calv,Cameron" userId="S::cjc379@drexel.edu::2cfa58d3-65eb-45e2-9e63-424eae5cf31c" providerId="AD" clId="Web-{4B28F252-7842-05D3-726A-25A5E7BBB726}" dt="2020-11-09T04:42:00.452" v="710"/>
          <ac:picMkLst>
            <pc:docMk/>
            <pc:sldMk cId="4239500725" sldId="282"/>
            <ac:picMk id="14" creationId="{7C89F533-55F6-4FCC-8A3D-58101896C02F}"/>
          </ac:picMkLst>
        </pc:picChg>
      </pc:sldChg>
    </pc:docChg>
  </pc:docChgLst>
  <pc:docChgLst>
    <pc:chgData name="Calv,Cameron" userId="S::cjc379@drexel.edu::2cfa58d3-65eb-45e2-9e63-424eae5cf31c" providerId="AD" clId="Web-{C2338EB8-4BC6-B722-0856-25DFC4395C49}"/>
    <pc:docChg chg="modSld addMainMaster delMainMaster">
      <pc:chgData name="Calv,Cameron" userId="S::cjc379@drexel.edu::2cfa58d3-65eb-45e2-9e63-424eae5cf31c" providerId="AD" clId="Web-{C2338EB8-4BC6-B722-0856-25DFC4395C49}" dt="2020-11-09T03:30:40.172" v="79"/>
      <pc:docMkLst>
        <pc:docMk/>
      </pc:docMkLst>
      <pc:sldChg chg="addSp delSp modSp mod setBg modClrScheme delDesignElem chgLayout">
        <pc:chgData name="Calv,Cameron" userId="S::cjc379@drexel.edu::2cfa58d3-65eb-45e2-9e63-424eae5cf31c" providerId="AD" clId="Web-{C2338EB8-4BC6-B722-0856-25DFC4395C49}" dt="2020-11-09T03:24:58.117" v="62" actId="1076"/>
        <pc:sldMkLst>
          <pc:docMk/>
          <pc:sldMk cId="2498360072" sldId="256"/>
        </pc:sldMkLst>
        <pc:spChg chg="mod ord">
          <ac:chgData name="Calv,Cameron" userId="S::cjc379@drexel.edu::2cfa58d3-65eb-45e2-9e63-424eae5cf31c" providerId="AD" clId="Web-{C2338EB8-4BC6-B722-0856-25DFC4395C49}" dt="2020-11-09T03:17:50.699" v="9"/>
          <ac:spMkLst>
            <pc:docMk/>
            <pc:sldMk cId="2498360072" sldId="256"/>
            <ac:spMk id="2" creationId="{C9DEAEA0-1283-4D72-8F3B-B749961DAEE0}"/>
          </ac:spMkLst>
        </pc:spChg>
        <pc:spChg chg="mod ord">
          <ac:chgData name="Calv,Cameron" userId="S::cjc379@drexel.edu::2cfa58d3-65eb-45e2-9e63-424eae5cf31c" providerId="AD" clId="Web-{C2338EB8-4BC6-B722-0856-25DFC4395C49}" dt="2020-11-09T03:17:50.699" v="9"/>
          <ac:spMkLst>
            <pc:docMk/>
            <pc:sldMk cId="2498360072" sldId="256"/>
            <ac:spMk id="3" creationId="{885D2350-FFF4-4A28-9077-F4A3229DD859}"/>
          </ac:spMkLst>
        </pc:spChg>
        <pc:spChg chg="add del">
          <ac:chgData name="Calv,Cameron" userId="S::cjc379@drexel.edu::2cfa58d3-65eb-45e2-9e63-424eae5cf31c" providerId="AD" clId="Web-{C2338EB8-4BC6-B722-0856-25DFC4395C49}" dt="2020-11-09T03:17:50.699" v="9"/>
          <ac:spMkLst>
            <pc:docMk/>
            <pc:sldMk cId="2498360072" sldId="256"/>
            <ac:spMk id="9" creationId="{1DB7C82F-AB7E-4F0C-B829-FA1B9C415180}"/>
          </ac:spMkLst>
        </pc:spChg>
        <pc:picChg chg="mod">
          <ac:chgData name="Calv,Cameron" userId="S::cjc379@drexel.edu::2cfa58d3-65eb-45e2-9e63-424eae5cf31c" providerId="AD" clId="Web-{C2338EB8-4BC6-B722-0856-25DFC4395C49}" dt="2020-11-09T03:24:58.117" v="62" actId="1076"/>
          <ac:picMkLst>
            <pc:docMk/>
            <pc:sldMk cId="2498360072" sldId="256"/>
            <ac:picMk id="5" creationId="{286D3121-5730-440C-AB30-6D2259A7208C}"/>
          </ac:picMkLst>
        </pc:picChg>
      </pc:sldChg>
      <pc:sldChg chg="addSp delSp modSp mod modClrScheme delDesignElem chgLayout">
        <pc:chgData name="Calv,Cameron" userId="S::cjc379@drexel.edu::2cfa58d3-65eb-45e2-9e63-424eae5cf31c" providerId="AD" clId="Web-{C2338EB8-4BC6-B722-0856-25DFC4395C49}" dt="2020-11-09T03:17:50.699" v="9"/>
        <pc:sldMkLst>
          <pc:docMk/>
          <pc:sldMk cId="3809837434" sldId="258"/>
        </pc:sldMkLst>
        <pc:spChg chg="mod ord">
          <ac:chgData name="Calv,Cameron" userId="S::cjc379@drexel.edu::2cfa58d3-65eb-45e2-9e63-424eae5cf31c" providerId="AD" clId="Web-{C2338EB8-4BC6-B722-0856-25DFC4395C49}" dt="2020-11-09T03:17:50.699" v="9"/>
          <ac:spMkLst>
            <pc:docMk/>
            <pc:sldMk cId="3809837434" sldId="258"/>
            <ac:spMk id="2" creationId="{0AE3C3A5-2270-45AB-AC8D-C15FEAC886EE}"/>
          </ac:spMkLst>
        </pc:spChg>
        <pc:spChg chg="mod ord">
          <ac:chgData name="Calv,Cameron" userId="S::cjc379@drexel.edu::2cfa58d3-65eb-45e2-9e63-424eae5cf31c" providerId="AD" clId="Web-{C2338EB8-4BC6-B722-0856-25DFC4395C49}" dt="2020-11-09T03:17:50.699" v="9"/>
          <ac:spMkLst>
            <pc:docMk/>
            <pc:sldMk cId="3809837434" sldId="258"/>
            <ac:spMk id="12" creationId="{38E827C7-DF33-449C-A894-8B717C63E9E5}"/>
          </ac:spMkLst>
        </pc:spChg>
        <pc:spChg chg="add del">
          <ac:chgData name="Calv,Cameron" userId="S::cjc379@drexel.edu::2cfa58d3-65eb-45e2-9e63-424eae5cf31c" providerId="AD" clId="Web-{C2338EB8-4BC6-B722-0856-25DFC4395C49}" dt="2020-11-09T03:17:50.699" v="9"/>
          <ac:spMkLst>
            <pc:docMk/>
            <pc:sldMk cId="3809837434" sldId="258"/>
            <ac:spMk id="23" creationId="{02D886F1-CB4A-4FC1-AAA7-9402B0D0DDDD}"/>
          </ac:spMkLst>
        </pc:spChg>
        <pc:spChg chg="add del">
          <ac:chgData name="Calv,Cameron" userId="S::cjc379@drexel.edu::2cfa58d3-65eb-45e2-9e63-424eae5cf31c" providerId="AD" clId="Web-{C2338EB8-4BC6-B722-0856-25DFC4395C49}" dt="2020-11-09T03:17:50.699" v="9"/>
          <ac:spMkLst>
            <pc:docMk/>
            <pc:sldMk cId="3809837434" sldId="258"/>
            <ac:spMk id="24" creationId="{762B7B97-C3EE-4AEE-A61F-AFA873FE2FCA}"/>
          </ac:spMkLst>
        </pc:spChg>
      </pc:sldChg>
      <pc:sldChg chg="addSp delSp modSp mod modClrScheme delDesignElem chgLayout">
        <pc:chgData name="Calv,Cameron" userId="S::cjc379@drexel.edu::2cfa58d3-65eb-45e2-9e63-424eae5cf31c" providerId="AD" clId="Web-{C2338EB8-4BC6-B722-0856-25DFC4395C49}" dt="2020-11-09T03:17:50.699" v="9"/>
        <pc:sldMkLst>
          <pc:docMk/>
          <pc:sldMk cId="3789504095" sldId="259"/>
        </pc:sldMkLst>
        <pc:spChg chg="mod ord">
          <ac:chgData name="Calv,Cameron" userId="S::cjc379@drexel.edu::2cfa58d3-65eb-45e2-9e63-424eae5cf31c" providerId="AD" clId="Web-{C2338EB8-4BC6-B722-0856-25DFC4395C49}" dt="2020-11-09T03:17:50.699" v="9"/>
          <ac:spMkLst>
            <pc:docMk/>
            <pc:sldMk cId="3789504095" sldId="259"/>
            <ac:spMk id="2" creationId="{33ABCB4A-670A-4C64-8E75-4CE38868F923}"/>
          </ac:spMkLst>
        </pc:spChg>
        <pc:spChg chg="add del">
          <ac:chgData name="Calv,Cameron" userId="S::cjc379@drexel.edu::2cfa58d3-65eb-45e2-9e63-424eae5cf31c" providerId="AD" clId="Web-{C2338EB8-4BC6-B722-0856-25DFC4395C49}" dt="2020-11-09T03:17:50.699" v="9"/>
          <ac:spMkLst>
            <pc:docMk/>
            <pc:sldMk cId="3789504095" sldId="259"/>
            <ac:spMk id="44" creationId="{6753252F-4873-4F63-801D-CC719279A7D5}"/>
          </ac:spMkLst>
        </pc:spChg>
        <pc:spChg chg="add del">
          <ac:chgData name="Calv,Cameron" userId="S::cjc379@drexel.edu::2cfa58d3-65eb-45e2-9e63-424eae5cf31c" providerId="AD" clId="Web-{C2338EB8-4BC6-B722-0856-25DFC4395C49}" dt="2020-11-09T03:17:50.699" v="9"/>
          <ac:spMkLst>
            <pc:docMk/>
            <pc:sldMk cId="3789504095" sldId="259"/>
            <ac:spMk id="46" creationId="{047C8CCB-F95D-4249-92DD-651249D3535A}"/>
          </ac:spMkLst>
        </pc:spChg>
      </pc:sldChg>
      <pc:sldChg chg="modSp mod modClrScheme chgLayout">
        <pc:chgData name="Calv,Cameron" userId="S::cjc379@drexel.edu::2cfa58d3-65eb-45e2-9e63-424eae5cf31c" providerId="AD" clId="Web-{C2338EB8-4BC6-B722-0856-25DFC4395C49}" dt="2020-11-09T03:17:50.699" v="9"/>
        <pc:sldMkLst>
          <pc:docMk/>
          <pc:sldMk cId="176311892" sldId="260"/>
        </pc:sldMkLst>
        <pc:spChg chg="mod ord">
          <ac:chgData name="Calv,Cameron" userId="S::cjc379@drexel.edu::2cfa58d3-65eb-45e2-9e63-424eae5cf31c" providerId="AD" clId="Web-{C2338EB8-4BC6-B722-0856-25DFC4395C49}" dt="2020-11-09T03:17:50.699" v="9"/>
          <ac:spMkLst>
            <pc:docMk/>
            <pc:sldMk cId="176311892" sldId="260"/>
            <ac:spMk id="2" creationId="{A43AE571-5E60-42C2-A5B8-F70CD76D51AA}"/>
          </ac:spMkLst>
        </pc:spChg>
        <pc:spChg chg="mod ord">
          <ac:chgData name="Calv,Cameron" userId="S::cjc379@drexel.edu::2cfa58d3-65eb-45e2-9e63-424eae5cf31c" providerId="AD" clId="Web-{C2338EB8-4BC6-B722-0856-25DFC4395C49}" dt="2020-11-09T03:17:50.699" v="9"/>
          <ac:spMkLst>
            <pc:docMk/>
            <pc:sldMk cId="176311892" sldId="260"/>
            <ac:spMk id="3" creationId="{05DCD8FE-F33C-49BB-86BE-95CF4FAE2677}"/>
          </ac:spMkLst>
        </pc:spChg>
      </pc:sldChg>
      <pc:sldChg chg="modSp mod modClrScheme chgLayout">
        <pc:chgData name="Calv,Cameron" userId="S::cjc379@drexel.edu::2cfa58d3-65eb-45e2-9e63-424eae5cf31c" providerId="AD" clId="Web-{C2338EB8-4BC6-B722-0856-25DFC4395C49}" dt="2020-11-09T03:17:50.699" v="9"/>
        <pc:sldMkLst>
          <pc:docMk/>
          <pc:sldMk cId="1068161089" sldId="261"/>
        </pc:sldMkLst>
        <pc:spChg chg="mod ord">
          <ac:chgData name="Calv,Cameron" userId="S::cjc379@drexel.edu::2cfa58d3-65eb-45e2-9e63-424eae5cf31c" providerId="AD" clId="Web-{C2338EB8-4BC6-B722-0856-25DFC4395C49}" dt="2020-11-09T03:17:50.699" v="9"/>
          <ac:spMkLst>
            <pc:docMk/>
            <pc:sldMk cId="1068161089" sldId="261"/>
            <ac:spMk id="2" creationId="{1085D08F-11D7-41C7-9937-2301874A5AE4}"/>
          </ac:spMkLst>
        </pc:spChg>
        <pc:spChg chg="mod ord">
          <ac:chgData name="Calv,Cameron" userId="S::cjc379@drexel.edu::2cfa58d3-65eb-45e2-9e63-424eae5cf31c" providerId="AD" clId="Web-{C2338EB8-4BC6-B722-0856-25DFC4395C49}" dt="2020-11-09T03:17:50.699" v="9"/>
          <ac:spMkLst>
            <pc:docMk/>
            <pc:sldMk cId="1068161089" sldId="261"/>
            <ac:spMk id="3" creationId="{5A99935F-F461-476F-B0D0-58093B8C68A0}"/>
          </ac:spMkLst>
        </pc:spChg>
      </pc:sldChg>
      <pc:sldChg chg="modSp mod modClrScheme chgLayout">
        <pc:chgData name="Calv,Cameron" userId="S::cjc379@drexel.edu::2cfa58d3-65eb-45e2-9e63-424eae5cf31c" providerId="AD" clId="Web-{C2338EB8-4BC6-B722-0856-25DFC4395C49}" dt="2020-11-09T03:17:50.699" v="9"/>
        <pc:sldMkLst>
          <pc:docMk/>
          <pc:sldMk cId="873368936" sldId="262"/>
        </pc:sldMkLst>
        <pc:spChg chg="mod ord">
          <ac:chgData name="Calv,Cameron" userId="S::cjc379@drexel.edu::2cfa58d3-65eb-45e2-9e63-424eae5cf31c" providerId="AD" clId="Web-{C2338EB8-4BC6-B722-0856-25DFC4395C49}" dt="2020-11-09T03:17:50.699" v="9"/>
          <ac:spMkLst>
            <pc:docMk/>
            <pc:sldMk cId="873368936" sldId="262"/>
            <ac:spMk id="2" creationId="{A309C258-2E6F-4BDB-90AE-F1917F57C143}"/>
          </ac:spMkLst>
        </pc:spChg>
        <pc:spChg chg="mod ord">
          <ac:chgData name="Calv,Cameron" userId="S::cjc379@drexel.edu::2cfa58d3-65eb-45e2-9e63-424eae5cf31c" providerId="AD" clId="Web-{C2338EB8-4BC6-B722-0856-25DFC4395C49}" dt="2020-11-09T03:17:50.699" v="9"/>
          <ac:spMkLst>
            <pc:docMk/>
            <pc:sldMk cId="873368936" sldId="262"/>
            <ac:spMk id="3" creationId="{72294E3C-5CAE-4C2F-AD87-C286C969D082}"/>
          </ac:spMkLst>
        </pc:spChg>
      </pc:sldChg>
      <pc:sldChg chg="addSp delSp modSp mod modClrScheme delDesignElem chgLayout">
        <pc:chgData name="Calv,Cameron" userId="S::cjc379@drexel.edu::2cfa58d3-65eb-45e2-9e63-424eae5cf31c" providerId="AD" clId="Web-{C2338EB8-4BC6-B722-0856-25DFC4395C49}" dt="2020-11-09T03:17:50.699" v="9"/>
        <pc:sldMkLst>
          <pc:docMk/>
          <pc:sldMk cId="2243917387" sldId="263"/>
        </pc:sldMkLst>
        <pc:spChg chg="mod ord">
          <ac:chgData name="Calv,Cameron" userId="S::cjc379@drexel.edu::2cfa58d3-65eb-45e2-9e63-424eae5cf31c" providerId="AD" clId="Web-{C2338EB8-4BC6-B722-0856-25DFC4395C49}" dt="2020-11-09T03:17:50.699" v="9"/>
          <ac:spMkLst>
            <pc:docMk/>
            <pc:sldMk cId="2243917387" sldId="263"/>
            <ac:spMk id="2" creationId="{57778B92-7ACF-4EDF-B296-45A327C26DED}"/>
          </ac:spMkLst>
        </pc:spChg>
        <pc:spChg chg="mod ord">
          <ac:chgData name="Calv,Cameron" userId="S::cjc379@drexel.edu::2cfa58d3-65eb-45e2-9e63-424eae5cf31c" providerId="AD" clId="Web-{C2338EB8-4BC6-B722-0856-25DFC4395C49}" dt="2020-11-09T03:17:50.699" v="9"/>
          <ac:spMkLst>
            <pc:docMk/>
            <pc:sldMk cId="2243917387" sldId="263"/>
            <ac:spMk id="3" creationId="{808EF0C1-34FB-4EFF-AD7A-F5F335C500D1}"/>
          </ac:spMkLst>
        </pc:spChg>
        <pc:spChg chg="add del">
          <ac:chgData name="Calv,Cameron" userId="S::cjc379@drexel.edu::2cfa58d3-65eb-45e2-9e63-424eae5cf31c" providerId="AD" clId="Web-{C2338EB8-4BC6-B722-0856-25DFC4395C49}" dt="2020-11-09T03:17:50.699" v="9"/>
          <ac:spMkLst>
            <pc:docMk/>
            <pc:sldMk cId="2243917387" sldId="263"/>
            <ac:spMk id="8" creationId="{02D886F1-CB4A-4FC1-AAA7-9402B0D0DDDD}"/>
          </ac:spMkLst>
        </pc:spChg>
        <pc:spChg chg="add del">
          <ac:chgData name="Calv,Cameron" userId="S::cjc379@drexel.edu::2cfa58d3-65eb-45e2-9e63-424eae5cf31c" providerId="AD" clId="Web-{C2338EB8-4BC6-B722-0856-25DFC4395C49}" dt="2020-11-09T03:17:50.699" v="9"/>
          <ac:spMkLst>
            <pc:docMk/>
            <pc:sldMk cId="2243917387" sldId="263"/>
            <ac:spMk id="10" creationId="{762B7B97-C3EE-4AEE-A61F-AFA873FE2FCA}"/>
          </ac:spMkLst>
        </pc:spChg>
      </pc:sldChg>
      <pc:sldChg chg="addSp delSp modSp mod modClrScheme delDesignElem chgLayout">
        <pc:chgData name="Calv,Cameron" userId="S::cjc379@drexel.edu::2cfa58d3-65eb-45e2-9e63-424eae5cf31c" providerId="AD" clId="Web-{C2338EB8-4BC6-B722-0856-25DFC4395C49}" dt="2020-11-09T03:17:50.699" v="9"/>
        <pc:sldMkLst>
          <pc:docMk/>
          <pc:sldMk cId="439372850" sldId="265"/>
        </pc:sldMkLst>
        <pc:spChg chg="mod ord">
          <ac:chgData name="Calv,Cameron" userId="S::cjc379@drexel.edu::2cfa58d3-65eb-45e2-9e63-424eae5cf31c" providerId="AD" clId="Web-{C2338EB8-4BC6-B722-0856-25DFC4395C49}" dt="2020-11-09T03:17:50.699" v="9"/>
          <ac:spMkLst>
            <pc:docMk/>
            <pc:sldMk cId="439372850" sldId="265"/>
            <ac:spMk id="2" creationId="{00A78C30-3B95-41F9-AE05-316E792AE3D9}"/>
          </ac:spMkLst>
        </pc:spChg>
        <pc:spChg chg="mod ord">
          <ac:chgData name="Calv,Cameron" userId="S::cjc379@drexel.edu::2cfa58d3-65eb-45e2-9e63-424eae5cf31c" providerId="AD" clId="Web-{C2338EB8-4BC6-B722-0856-25DFC4395C49}" dt="2020-11-09T03:17:50.699" v="9"/>
          <ac:spMkLst>
            <pc:docMk/>
            <pc:sldMk cId="439372850" sldId="265"/>
            <ac:spMk id="3" creationId="{C03E3CA3-31CC-4482-B607-D21D8ABD11E8}"/>
          </ac:spMkLst>
        </pc:spChg>
        <pc:spChg chg="add del">
          <ac:chgData name="Calv,Cameron" userId="S::cjc379@drexel.edu::2cfa58d3-65eb-45e2-9e63-424eae5cf31c" providerId="AD" clId="Web-{C2338EB8-4BC6-B722-0856-25DFC4395C49}" dt="2020-11-09T03:17:50.699" v="9"/>
          <ac:spMkLst>
            <pc:docMk/>
            <pc:sldMk cId="439372850" sldId="265"/>
            <ac:spMk id="18" creationId="{02D886F1-CB4A-4FC1-AAA7-9402B0D0DDDD}"/>
          </ac:spMkLst>
        </pc:spChg>
        <pc:spChg chg="add del">
          <ac:chgData name="Calv,Cameron" userId="S::cjc379@drexel.edu::2cfa58d3-65eb-45e2-9e63-424eae5cf31c" providerId="AD" clId="Web-{C2338EB8-4BC6-B722-0856-25DFC4395C49}" dt="2020-11-09T03:17:50.699" v="9"/>
          <ac:spMkLst>
            <pc:docMk/>
            <pc:sldMk cId="439372850" sldId="265"/>
            <ac:spMk id="19" creationId="{762B7B97-C3EE-4AEE-A61F-AFA873FE2FCA}"/>
          </ac:spMkLst>
        </pc:spChg>
      </pc:sldChg>
      <pc:sldChg chg="addSp delSp modSp mod modClrScheme delDesignElem chgLayout">
        <pc:chgData name="Calv,Cameron" userId="S::cjc379@drexel.edu::2cfa58d3-65eb-45e2-9e63-424eae5cf31c" providerId="AD" clId="Web-{C2338EB8-4BC6-B722-0856-25DFC4395C49}" dt="2020-11-09T03:17:50.699" v="9"/>
        <pc:sldMkLst>
          <pc:docMk/>
          <pc:sldMk cId="791116876" sldId="266"/>
        </pc:sldMkLst>
        <pc:spChg chg="mod ord">
          <ac:chgData name="Calv,Cameron" userId="S::cjc379@drexel.edu::2cfa58d3-65eb-45e2-9e63-424eae5cf31c" providerId="AD" clId="Web-{C2338EB8-4BC6-B722-0856-25DFC4395C49}" dt="2020-11-09T03:17:50.699" v="9"/>
          <ac:spMkLst>
            <pc:docMk/>
            <pc:sldMk cId="791116876" sldId="266"/>
            <ac:spMk id="2" creationId="{208A7D1E-6931-426C-AE47-002AE56A5B76}"/>
          </ac:spMkLst>
        </pc:spChg>
        <pc:spChg chg="mod ord">
          <ac:chgData name="Calv,Cameron" userId="S::cjc379@drexel.edu::2cfa58d3-65eb-45e2-9e63-424eae5cf31c" providerId="AD" clId="Web-{C2338EB8-4BC6-B722-0856-25DFC4395C49}" dt="2020-11-09T03:17:50.699" v="9"/>
          <ac:spMkLst>
            <pc:docMk/>
            <pc:sldMk cId="791116876" sldId="266"/>
            <ac:spMk id="3" creationId="{A4E805D2-03EE-446A-89A1-0B8A6BAA857E}"/>
          </ac:spMkLst>
        </pc:spChg>
        <pc:spChg chg="add del">
          <ac:chgData name="Calv,Cameron" userId="S::cjc379@drexel.edu::2cfa58d3-65eb-45e2-9e63-424eae5cf31c" providerId="AD" clId="Web-{C2338EB8-4BC6-B722-0856-25DFC4395C49}" dt="2020-11-09T03:17:50.699" v="9"/>
          <ac:spMkLst>
            <pc:docMk/>
            <pc:sldMk cId="791116876" sldId="266"/>
            <ac:spMk id="11" creationId="{02D886F1-CB4A-4FC1-AAA7-9402B0D0DDDD}"/>
          </ac:spMkLst>
        </pc:spChg>
        <pc:spChg chg="add del">
          <ac:chgData name="Calv,Cameron" userId="S::cjc379@drexel.edu::2cfa58d3-65eb-45e2-9e63-424eae5cf31c" providerId="AD" clId="Web-{C2338EB8-4BC6-B722-0856-25DFC4395C49}" dt="2020-11-09T03:17:50.699" v="9"/>
          <ac:spMkLst>
            <pc:docMk/>
            <pc:sldMk cId="791116876" sldId="266"/>
            <ac:spMk id="13" creationId="{762B7B97-C3EE-4AEE-A61F-AFA873FE2FCA}"/>
          </ac:spMkLst>
        </pc:spChg>
      </pc:sldChg>
      <pc:sldChg chg="addSp delSp modSp mod modClrScheme delDesignElem chgLayout">
        <pc:chgData name="Calv,Cameron" userId="S::cjc379@drexel.edu::2cfa58d3-65eb-45e2-9e63-424eae5cf31c" providerId="AD" clId="Web-{C2338EB8-4BC6-B722-0856-25DFC4395C49}" dt="2020-11-09T03:17:50.699" v="9"/>
        <pc:sldMkLst>
          <pc:docMk/>
          <pc:sldMk cId="3601844134" sldId="268"/>
        </pc:sldMkLst>
        <pc:spChg chg="mod ord">
          <ac:chgData name="Calv,Cameron" userId="S::cjc379@drexel.edu::2cfa58d3-65eb-45e2-9e63-424eae5cf31c" providerId="AD" clId="Web-{C2338EB8-4BC6-B722-0856-25DFC4395C49}" dt="2020-11-09T03:17:50.699" v="9"/>
          <ac:spMkLst>
            <pc:docMk/>
            <pc:sldMk cId="3601844134" sldId="268"/>
            <ac:spMk id="2" creationId="{7A7C72EB-4038-43AB-B210-115CF1D2DF76}"/>
          </ac:spMkLst>
        </pc:spChg>
        <pc:spChg chg="mod ord">
          <ac:chgData name="Calv,Cameron" userId="S::cjc379@drexel.edu::2cfa58d3-65eb-45e2-9e63-424eae5cf31c" providerId="AD" clId="Web-{C2338EB8-4BC6-B722-0856-25DFC4395C49}" dt="2020-11-09T03:17:50.699" v="9"/>
          <ac:spMkLst>
            <pc:docMk/>
            <pc:sldMk cId="3601844134" sldId="268"/>
            <ac:spMk id="3" creationId="{B40592D3-2054-40DD-BED4-2E1980EE5A14}"/>
          </ac:spMkLst>
        </pc:spChg>
        <pc:spChg chg="add del">
          <ac:chgData name="Calv,Cameron" userId="S::cjc379@drexel.edu::2cfa58d3-65eb-45e2-9e63-424eae5cf31c" providerId="AD" clId="Web-{C2338EB8-4BC6-B722-0856-25DFC4395C49}" dt="2020-11-09T03:17:50.699" v="9"/>
          <ac:spMkLst>
            <pc:docMk/>
            <pc:sldMk cId="3601844134" sldId="268"/>
            <ac:spMk id="8" creationId="{02D886F1-CB4A-4FC1-AAA7-9402B0D0DDDD}"/>
          </ac:spMkLst>
        </pc:spChg>
        <pc:spChg chg="add del">
          <ac:chgData name="Calv,Cameron" userId="S::cjc379@drexel.edu::2cfa58d3-65eb-45e2-9e63-424eae5cf31c" providerId="AD" clId="Web-{C2338EB8-4BC6-B722-0856-25DFC4395C49}" dt="2020-11-09T03:17:50.699" v="9"/>
          <ac:spMkLst>
            <pc:docMk/>
            <pc:sldMk cId="3601844134" sldId="268"/>
            <ac:spMk id="10" creationId="{762B7B97-C3EE-4AEE-A61F-AFA873FE2FCA}"/>
          </ac:spMkLst>
        </pc:spChg>
      </pc:sldChg>
      <pc:sldChg chg="modSp mod modClrScheme chgLayout">
        <pc:chgData name="Calv,Cameron" userId="S::cjc379@drexel.edu::2cfa58d3-65eb-45e2-9e63-424eae5cf31c" providerId="AD" clId="Web-{C2338EB8-4BC6-B722-0856-25DFC4395C49}" dt="2020-11-09T03:17:50.699" v="9"/>
        <pc:sldMkLst>
          <pc:docMk/>
          <pc:sldMk cId="2304543687" sldId="271"/>
        </pc:sldMkLst>
        <pc:spChg chg="mod ord">
          <ac:chgData name="Calv,Cameron" userId="S::cjc379@drexel.edu::2cfa58d3-65eb-45e2-9e63-424eae5cf31c" providerId="AD" clId="Web-{C2338EB8-4BC6-B722-0856-25DFC4395C49}" dt="2020-11-09T03:17:50.699" v="9"/>
          <ac:spMkLst>
            <pc:docMk/>
            <pc:sldMk cId="2304543687" sldId="271"/>
            <ac:spMk id="2" creationId="{88AF683C-D767-494D-8FB1-73D57F848BDF}"/>
          </ac:spMkLst>
        </pc:spChg>
        <pc:spChg chg="mod ord">
          <ac:chgData name="Calv,Cameron" userId="S::cjc379@drexel.edu::2cfa58d3-65eb-45e2-9e63-424eae5cf31c" providerId="AD" clId="Web-{C2338EB8-4BC6-B722-0856-25DFC4395C49}" dt="2020-11-09T03:17:50.699" v="9"/>
          <ac:spMkLst>
            <pc:docMk/>
            <pc:sldMk cId="2304543687" sldId="271"/>
            <ac:spMk id="3" creationId="{1B5C9A78-C42C-49C1-98C1-55374E1EBFC3}"/>
          </ac:spMkLst>
        </pc:spChg>
      </pc:sldChg>
      <pc:sldChg chg="modSp mod modClrScheme chgLayout">
        <pc:chgData name="Calv,Cameron" userId="S::cjc379@drexel.edu::2cfa58d3-65eb-45e2-9e63-424eae5cf31c" providerId="AD" clId="Web-{C2338EB8-4BC6-B722-0856-25DFC4395C49}" dt="2020-11-09T03:17:50.699" v="9"/>
        <pc:sldMkLst>
          <pc:docMk/>
          <pc:sldMk cId="2781726650" sldId="272"/>
        </pc:sldMkLst>
        <pc:spChg chg="mod ord">
          <ac:chgData name="Calv,Cameron" userId="S::cjc379@drexel.edu::2cfa58d3-65eb-45e2-9e63-424eae5cf31c" providerId="AD" clId="Web-{C2338EB8-4BC6-B722-0856-25DFC4395C49}" dt="2020-11-09T03:17:50.699" v="9"/>
          <ac:spMkLst>
            <pc:docMk/>
            <pc:sldMk cId="2781726650" sldId="272"/>
            <ac:spMk id="2" creationId="{74BCAC2D-3042-40BB-A787-31B5F67D5746}"/>
          </ac:spMkLst>
        </pc:spChg>
        <pc:spChg chg="mod ord">
          <ac:chgData name="Calv,Cameron" userId="S::cjc379@drexel.edu::2cfa58d3-65eb-45e2-9e63-424eae5cf31c" providerId="AD" clId="Web-{C2338EB8-4BC6-B722-0856-25DFC4395C49}" dt="2020-11-09T03:17:50.699" v="9"/>
          <ac:spMkLst>
            <pc:docMk/>
            <pc:sldMk cId="2781726650" sldId="272"/>
            <ac:spMk id="3" creationId="{044C4AF7-5267-4378-BD39-2CB2BBE7895A}"/>
          </ac:spMkLst>
        </pc:spChg>
      </pc:sldChg>
      <pc:sldChg chg="addSp delSp modSp mod modClrScheme delDesignElem chgLayout">
        <pc:chgData name="Calv,Cameron" userId="S::cjc379@drexel.edu::2cfa58d3-65eb-45e2-9e63-424eae5cf31c" providerId="AD" clId="Web-{C2338EB8-4BC6-B722-0856-25DFC4395C49}" dt="2020-11-09T03:17:50.699" v="9"/>
        <pc:sldMkLst>
          <pc:docMk/>
          <pc:sldMk cId="3520192519" sldId="273"/>
        </pc:sldMkLst>
        <pc:spChg chg="mod ord">
          <ac:chgData name="Calv,Cameron" userId="S::cjc379@drexel.edu::2cfa58d3-65eb-45e2-9e63-424eae5cf31c" providerId="AD" clId="Web-{C2338EB8-4BC6-B722-0856-25DFC4395C49}" dt="2020-11-09T03:17:50.699" v="9"/>
          <ac:spMkLst>
            <pc:docMk/>
            <pc:sldMk cId="3520192519" sldId="273"/>
            <ac:spMk id="2" creationId="{BA0DB818-9561-4045-899E-935CD6C09694}"/>
          </ac:spMkLst>
        </pc:spChg>
        <pc:spChg chg="mod ord">
          <ac:chgData name="Calv,Cameron" userId="S::cjc379@drexel.edu::2cfa58d3-65eb-45e2-9e63-424eae5cf31c" providerId="AD" clId="Web-{C2338EB8-4BC6-B722-0856-25DFC4395C49}" dt="2020-11-09T03:17:50.699" v="9"/>
          <ac:spMkLst>
            <pc:docMk/>
            <pc:sldMk cId="3520192519" sldId="273"/>
            <ac:spMk id="3" creationId="{6E1258FC-0CD3-4B91-B82B-0DE3394D3239}"/>
          </ac:spMkLst>
        </pc:spChg>
        <pc:spChg chg="add del">
          <ac:chgData name="Calv,Cameron" userId="S::cjc379@drexel.edu::2cfa58d3-65eb-45e2-9e63-424eae5cf31c" providerId="AD" clId="Web-{C2338EB8-4BC6-B722-0856-25DFC4395C49}" dt="2020-11-09T03:17:50.699" v="9"/>
          <ac:spMkLst>
            <pc:docMk/>
            <pc:sldMk cId="3520192519" sldId="273"/>
            <ac:spMk id="8" creationId="{357DD0D3-F869-46D0-944C-6EC60E19E351}"/>
          </ac:spMkLst>
        </pc:spChg>
      </pc:sldChg>
      <pc:sldChg chg="modSp mod modClrScheme chgLayout">
        <pc:chgData name="Calv,Cameron" userId="S::cjc379@drexel.edu::2cfa58d3-65eb-45e2-9e63-424eae5cf31c" providerId="AD" clId="Web-{C2338EB8-4BC6-B722-0856-25DFC4395C49}" dt="2020-11-09T03:17:50.699" v="9"/>
        <pc:sldMkLst>
          <pc:docMk/>
          <pc:sldMk cId="573185182" sldId="274"/>
        </pc:sldMkLst>
        <pc:spChg chg="mod ord">
          <ac:chgData name="Calv,Cameron" userId="S::cjc379@drexel.edu::2cfa58d3-65eb-45e2-9e63-424eae5cf31c" providerId="AD" clId="Web-{C2338EB8-4BC6-B722-0856-25DFC4395C49}" dt="2020-11-09T03:17:50.699" v="9"/>
          <ac:spMkLst>
            <pc:docMk/>
            <pc:sldMk cId="573185182" sldId="274"/>
            <ac:spMk id="2" creationId="{DCEEEC53-A58C-466D-8FE9-0D0324280C53}"/>
          </ac:spMkLst>
        </pc:spChg>
        <pc:spChg chg="mod ord">
          <ac:chgData name="Calv,Cameron" userId="S::cjc379@drexel.edu::2cfa58d3-65eb-45e2-9e63-424eae5cf31c" providerId="AD" clId="Web-{C2338EB8-4BC6-B722-0856-25DFC4395C49}" dt="2020-11-09T03:17:50.699" v="9"/>
          <ac:spMkLst>
            <pc:docMk/>
            <pc:sldMk cId="573185182" sldId="274"/>
            <ac:spMk id="3" creationId="{AAA2CD2F-18F8-43D9-9D19-FFA58F6D85F3}"/>
          </ac:spMkLst>
        </pc:spChg>
      </pc:sldChg>
      <pc:sldChg chg="addSp delSp modSp mod setBg modClrScheme delDesignElem chgLayout">
        <pc:chgData name="Calv,Cameron" userId="S::cjc379@drexel.edu::2cfa58d3-65eb-45e2-9e63-424eae5cf31c" providerId="AD" clId="Web-{C2338EB8-4BC6-B722-0856-25DFC4395C49}" dt="2020-11-09T03:30:40.172" v="79"/>
        <pc:sldMkLst>
          <pc:docMk/>
          <pc:sldMk cId="4205008719" sldId="281"/>
        </pc:sldMkLst>
        <pc:spChg chg="mod ord">
          <ac:chgData name="Calv,Cameron" userId="S::cjc379@drexel.edu::2cfa58d3-65eb-45e2-9e63-424eae5cf31c" providerId="AD" clId="Web-{C2338EB8-4BC6-B722-0856-25DFC4395C49}" dt="2020-11-09T03:19:05.404" v="17" actId="20577"/>
          <ac:spMkLst>
            <pc:docMk/>
            <pc:sldMk cId="4205008719" sldId="281"/>
            <ac:spMk id="2" creationId="{58870A7D-9CFB-4ECB-97A5-76C811E95A4E}"/>
          </ac:spMkLst>
        </pc:spChg>
        <pc:spChg chg="mod ord">
          <ac:chgData name="Calv,Cameron" userId="S::cjc379@drexel.edu::2cfa58d3-65eb-45e2-9e63-424eae5cf31c" providerId="AD" clId="Web-{C2338EB8-4BC6-B722-0856-25DFC4395C49}" dt="2020-11-09T03:19:26.733" v="18" actId="20577"/>
          <ac:spMkLst>
            <pc:docMk/>
            <pc:sldMk cId="4205008719" sldId="281"/>
            <ac:spMk id="3" creationId="{8E9F638F-77DF-4DF8-9409-4CA139D82EBC}"/>
          </ac:spMkLst>
        </pc:spChg>
        <pc:spChg chg="add del mod ord">
          <ac:chgData name="Calv,Cameron" userId="S::cjc379@drexel.edu::2cfa58d3-65eb-45e2-9e63-424eae5cf31c" providerId="AD" clId="Web-{C2338EB8-4BC6-B722-0856-25DFC4395C49}" dt="2020-11-09T03:21:03.298" v="32"/>
          <ac:spMkLst>
            <pc:docMk/>
            <pc:sldMk cId="4205008719" sldId="281"/>
            <ac:spMk id="4" creationId="{68D5CA8C-E08A-47CA-B477-EE215746D71A}"/>
          </ac:spMkLst>
        </pc:spChg>
        <pc:spChg chg="add mod ord">
          <ac:chgData name="Calv,Cameron" userId="S::cjc379@drexel.edu::2cfa58d3-65eb-45e2-9e63-424eae5cf31c" providerId="AD" clId="Web-{C2338EB8-4BC6-B722-0856-25DFC4395C49}" dt="2020-11-09T03:25:52.259" v="68" actId="1076"/>
          <ac:spMkLst>
            <pc:docMk/>
            <pc:sldMk cId="4205008719" sldId="281"/>
            <ac:spMk id="5" creationId="{D36EBB91-6D59-4127-BB1F-8714FDAFC15D}"/>
          </ac:spMkLst>
        </pc:spChg>
        <pc:spChg chg="add mod">
          <ac:chgData name="Calv,Cameron" userId="S::cjc379@drexel.edu::2cfa58d3-65eb-45e2-9e63-424eae5cf31c" providerId="AD" clId="Web-{C2338EB8-4BC6-B722-0856-25DFC4395C49}" dt="2020-11-09T03:29:33.249" v="77" actId="14100"/>
          <ac:spMkLst>
            <pc:docMk/>
            <pc:sldMk cId="4205008719" sldId="281"/>
            <ac:spMk id="8" creationId="{B6B6C93A-7CF5-44CF-9144-B33F5AAB008F}"/>
          </ac:spMkLst>
        </pc:spChg>
        <pc:spChg chg="add del mod modVis">
          <ac:chgData name="Calv,Cameron" userId="S::cjc379@drexel.edu::2cfa58d3-65eb-45e2-9e63-424eae5cf31c" providerId="AD" clId="Web-{C2338EB8-4BC6-B722-0856-25DFC4395C49}" dt="2020-11-09T03:17:50.699" v="9"/>
          <ac:spMkLst>
            <pc:docMk/>
            <pc:sldMk cId="4205008719" sldId="281"/>
            <ac:spMk id="47" creationId="{2B566528-1B12-4246-9431-5C2D7D081168}"/>
          </ac:spMkLst>
        </pc:spChg>
        <pc:spChg chg="add del mod modVis">
          <ac:chgData name="Calv,Cameron" userId="S::cjc379@drexel.edu::2cfa58d3-65eb-45e2-9e63-424eae5cf31c" providerId="AD" clId="Web-{C2338EB8-4BC6-B722-0856-25DFC4395C49}" dt="2020-11-09T03:17:50.699" v="9"/>
          <ac:spMkLst>
            <pc:docMk/>
            <pc:sldMk cId="4205008719" sldId="281"/>
            <ac:spMk id="53" creationId="{D3F51FEB-38FB-4F6C-9F7B-2F2AFAB65463}"/>
          </ac:spMkLst>
        </pc:spChg>
        <pc:spChg chg="add del mod modVis">
          <ac:chgData name="Calv,Cameron" userId="S::cjc379@drexel.edu::2cfa58d3-65eb-45e2-9e63-424eae5cf31c" providerId="AD" clId="Web-{C2338EB8-4BC6-B722-0856-25DFC4395C49}" dt="2020-11-09T03:17:50.699" v="9"/>
          <ac:spMkLst>
            <pc:docMk/>
            <pc:sldMk cId="4205008719" sldId="281"/>
            <ac:spMk id="55" creationId="{1E547BA6-BAE0-43BB-A7CA-60F69CE252F0}"/>
          </ac:spMkLst>
        </pc:spChg>
        <pc:grpChg chg="add del mod modVis">
          <ac:chgData name="Calv,Cameron" userId="S::cjc379@drexel.edu::2cfa58d3-65eb-45e2-9e63-424eae5cf31c" providerId="AD" clId="Web-{C2338EB8-4BC6-B722-0856-25DFC4395C49}" dt="2020-11-09T03:17:50.699" v="9"/>
          <ac:grpSpMkLst>
            <pc:docMk/>
            <pc:sldMk cId="4205008719" sldId="281"/>
            <ac:grpSpMk id="49" creationId="{07EAA094-9CF6-4695-958A-33D9BCAA9474}"/>
          </ac:grpSpMkLst>
        </pc:grpChg>
        <pc:picChg chg="add mod">
          <ac:chgData name="Calv,Cameron" userId="S::cjc379@drexel.edu::2cfa58d3-65eb-45e2-9e63-424eae5cf31c" providerId="AD" clId="Web-{C2338EB8-4BC6-B722-0856-25DFC4395C49}" dt="2020-11-09T03:30:40.172" v="79"/>
          <ac:picMkLst>
            <pc:docMk/>
            <pc:sldMk cId="4205008719" sldId="281"/>
            <ac:picMk id="6" creationId="{8276B32C-AE70-4FEF-969B-43CC593B0751}"/>
          </ac:picMkLst>
        </pc:picChg>
        <pc:picChg chg="mod">
          <ac:chgData name="Calv,Cameron" userId="S::cjc379@drexel.edu::2cfa58d3-65eb-45e2-9e63-424eae5cf31c" providerId="AD" clId="Web-{C2338EB8-4BC6-B722-0856-25DFC4395C49}" dt="2020-11-09T03:23:10.864" v="57" actId="1076"/>
          <ac:picMkLst>
            <pc:docMk/>
            <pc:sldMk cId="4205008719" sldId="281"/>
            <ac:picMk id="7" creationId="{A764355C-874D-49AD-88C2-D1B8EB168084}"/>
          </ac:picMkLst>
        </pc:picChg>
        <pc:picChg chg="mod">
          <ac:chgData name="Calv,Cameron" userId="S::cjc379@drexel.edu::2cfa58d3-65eb-45e2-9e63-424eae5cf31c" providerId="AD" clId="Web-{C2338EB8-4BC6-B722-0856-25DFC4395C49}" dt="2020-11-09T03:27:54.777" v="71"/>
          <ac:picMkLst>
            <pc:docMk/>
            <pc:sldMk cId="4205008719" sldId="281"/>
            <ac:picMk id="11" creationId="{64D4FC07-1F86-4313-993C-5C7A7CB04477}"/>
          </ac:picMkLst>
        </pc:picChg>
        <pc:picChg chg="mod">
          <ac:chgData name="Calv,Cameron" userId="S::cjc379@drexel.edu::2cfa58d3-65eb-45e2-9e63-424eae5cf31c" providerId="AD" clId="Web-{C2338EB8-4BC6-B722-0856-25DFC4395C49}" dt="2020-11-09T03:23:10.848" v="55" actId="1076"/>
          <ac:picMkLst>
            <pc:docMk/>
            <pc:sldMk cId="4205008719" sldId="281"/>
            <ac:picMk id="14" creationId="{C9FF1F62-D957-4253-BBA9-7579A9380BC0}"/>
          </ac:picMkLst>
        </pc:picChg>
        <pc:picChg chg="mod">
          <ac:chgData name="Calv,Cameron" userId="S::cjc379@drexel.edu::2cfa58d3-65eb-45e2-9e63-424eae5cf31c" providerId="AD" clId="Web-{C2338EB8-4BC6-B722-0856-25DFC4395C49}" dt="2020-11-09T03:23:10.833" v="54" actId="1076"/>
          <ac:picMkLst>
            <pc:docMk/>
            <pc:sldMk cId="4205008719" sldId="281"/>
            <ac:picMk id="18" creationId="{CE3F63F6-D733-437C-A300-3D7B91F66B04}"/>
          </ac:picMkLst>
        </pc:picChg>
      </pc:sldChg>
      <pc:sldChg chg="addSp delSp modSp mod modClrScheme delDesignElem chgLayout">
        <pc:chgData name="Calv,Cameron" userId="S::cjc379@drexel.edu::2cfa58d3-65eb-45e2-9e63-424eae5cf31c" providerId="AD" clId="Web-{C2338EB8-4BC6-B722-0856-25DFC4395C49}" dt="2020-11-09T03:17:50.699" v="9"/>
        <pc:sldMkLst>
          <pc:docMk/>
          <pc:sldMk cId="4239500725" sldId="282"/>
        </pc:sldMkLst>
        <pc:spChg chg="mod ord">
          <ac:chgData name="Calv,Cameron" userId="S::cjc379@drexel.edu::2cfa58d3-65eb-45e2-9e63-424eae5cf31c" providerId="AD" clId="Web-{C2338EB8-4BC6-B722-0856-25DFC4395C49}" dt="2020-11-09T03:17:50.699" v="9"/>
          <ac:spMkLst>
            <pc:docMk/>
            <pc:sldMk cId="4239500725" sldId="282"/>
            <ac:spMk id="2" creationId="{B4C4F7AE-9638-4BDA-94E1-8163CB2EF1DF}"/>
          </ac:spMkLst>
        </pc:spChg>
        <pc:spChg chg="mod ord">
          <ac:chgData name="Calv,Cameron" userId="S::cjc379@drexel.edu::2cfa58d3-65eb-45e2-9e63-424eae5cf31c" providerId="AD" clId="Web-{C2338EB8-4BC6-B722-0856-25DFC4395C49}" dt="2020-11-09T03:17:50.699" v="9"/>
          <ac:spMkLst>
            <pc:docMk/>
            <pc:sldMk cId="4239500725" sldId="282"/>
            <ac:spMk id="3" creationId="{051384DA-8DC4-4ED5-96EA-51E9E547E06A}"/>
          </ac:spMkLst>
        </pc:spChg>
        <pc:spChg chg="add del">
          <ac:chgData name="Calv,Cameron" userId="S::cjc379@drexel.edu::2cfa58d3-65eb-45e2-9e63-424eae5cf31c" providerId="AD" clId="Web-{C2338EB8-4BC6-B722-0856-25DFC4395C49}" dt="2020-11-09T03:17:50.699" v="9"/>
          <ac:spMkLst>
            <pc:docMk/>
            <pc:sldMk cId="4239500725" sldId="282"/>
            <ac:spMk id="8" creationId="{02D886F1-CB4A-4FC1-AAA7-9402B0D0DDDD}"/>
          </ac:spMkLst>
        </pc:spChg>
        <pc:spChg chg="add del">
          <ac:chgData name="Calv,Cameron" userId="S::cjc379@drexel.edu::2cfa58d3-65eb-45e2-9e63-424eae5cf31c" providerId="AD" clId="Web-{C2338EB8-4BC6-B722-0856-25DFC4395C49}" dt="2020-11-09T03:17:50.699" v="9"/>
          <ac:spMkLst>
            <pc:docMk/>
            <pc:sldMk cId="4239500725" sldId="282"/>
            <ac:spMk id="10" creationId="{762B7B97-C3EE-4AEE-A61F-AFA873FE2FCA}"/>
          </ac:spMkLst>
        </pc:spChg>
      </pc:sldChg>
      <pc:sldMasterChg chg="add del addSldLayout delSldLayout">
        <pc:chgData name="Calv,Cameron" userId="S::cjc379@drexel.edu::2cfa58d3-65eb-45e2-9e63-424eae5cf31c" providerId="AD" clId="Web-{C2338EB8-4BC6-B722-0856-25DFC4395C49}" dt="2020-11-09T03:17:50.699" v="9"/>
        <pc:sldMasterMkLst>
          <pc:docMk/>
          <pc:sldMasterMk cId="2290327808" sldId="2147483648"/>
        </pc:sldMasterMkLst>
        <pc:sldLayoutChg chg="add del">
          <pc:chgData name="Calv,Cameron" userId="S::cjc379@drexel.edu::2cfa58d3-65eb-45e2-9e63-424eae5cf31c" providerId="AD" clId="Web-{C2338EB8-4BC6-B722-0856-25DFC4395C49}" dt="2020-11-09T03:17:50.699" v="9"/>
          <pc:sldLayoutMkLst>
            <pc:docMk/>
            <pc:sldMasterMk cId="2290327808" sldId="2147483648"/>
            <pc:sldLayoutMk cId="3694287819" sldId="2147483649"/>
          </pc:sldLayoutMkLst>
        </pc:sldLayoutChg>
        <pc:sldLayoutChg chg="add del">
          <pc:chgData name="Calv,Cameron" userId="S::cjc379@drexel.edu::2cfa58d3-65eb-45e2-9e63-424eae5cf31c" providerId="AD" clId="Web-{C2338EB8-4BC6-B722-0856-25DFC4395C49}" dt="2020-11-09T03:17:50.699" v="9"/>
          <pc:sldLayoutMkLst>
            <pc:docMk/>
            <pc:sldMasterMk cId="2290327808" sldId="2147483648"/>
            <pc:sldLayoutMk cId="321093561" sldId="2147483650"/>
          </pc:sldLayoutMkLst>
        </pc:sldLayoutChg>
        <pc:sldLayoutChg chg="add del">
          <pc:chgData name="Calv,Cameron" userId="S::cjc379@drexel.edu::2cfa58d3-65eb-45e2-9e63-424eae5cf31c" providerId="AD" clId="Web-{C2338EB8-4BC6-B722-0856-25DFC4395C49}" dt="2020-11-09T03:17:50.699" v="9"/>
          <pc:sldLayoutMkLst>
            <pc:docMk/>
            <pc:sldMasterMk cId="2290327808" sldId="2147483648"/>
            <pc:sldLayoutMk cId="797260296" sldId="2147483651"/>
          </pc:sldLayoutMkLst>
        </pc:sldLayoutChg>
        <pc:sldLayoutChg chg="add del">
          <pc:chgData name="Calv,Cameron" userId="S::cjc379@drexel.edu::2cfa58d3-65eb-45e2-9e63-424eae5cf31c" providerId="AD" clId="Web-{C2338EB8-4BC6-B722-0856-25DFC4395C49}" dt="2020-11-09T03:17:50.699" v="9"/>
          <pc:sldLayoutMkLst>
            <pc:docMk/>
            <pc:sldMasterMk cId="2290327808" sldId="2147483648"/>
            <pc:sldLayoutMk cId="829532695" sldId="2147483652"/>
          </pc:sldLayoutMkLst>
        </pc:sldLayoutChg>
        <pc:sldLayoutChg chg="add del">
          <pc:chgData name="Calv,Cameron" userId="S::cjc379@drexel.edu::2cfa58d3-65eb-45e2-9e63-424eae5cf31c" providerId="AD" clId="Web-{C2338EB8-4BC6-B722-0856-25DFC4395C49}" dt="2020-11-09T03:17:50.699" v="9"/>
          <pc:sldLayoutMkLst>
            <pc:docMk/>
            <pc:sldMasterMk cId="2290327808" sldId="2147483648"/>
            <pc:sldLayoutMk cId="3446147111" sldId="2147483653"/>
          </pc:sldLayoutMkLst>
        </pc:sldLayoutChg>
        <pc:sldLayoutChg chg="add del">
          <pc:chgData name="Calv,Cameron" userId="S::cjc379@drexel.edu::2cfa58d3-65eb-45e2-9e63-424eae5cf31c" providerId="AD" clId="Web-{C2338EB8-4BC6-B722-0856-25DFC4395C49}" dt="2020-11-09T03:17:50.699" v="9"/>
          <pc:sldLayoutMkLst>
            <pc:docMk/>
            <pc:sldMasterMk cId="2290327808" sldId="2147483648"/>
            <pc:sldLayoutMk cId="1418037946" sldId="2147483654"/>
          </pc:sldLayoutMkLst>
        </pc:sldLayoutChg>
        <pc:sldLayoutChg chg="add del">
          <pc:chgData name="Calv,Cameron" userId="S::cjc379@drexel.edu::2cfa58d3-65eb-45e2-9e63-424eae5cf31c" providerId="AD" clId="Web-{C2338EB8-4BC6-B722-0856-25DFC4395C49}" dt="2020-11-09T03:17:50.699" v="9"/>
          <pc:sldLayoutMkLst>
            <pc:docMk/>
            <pc:sldMasterMk cId="2290327808" sldId="2147483648"/>
            <pc:sldLayoutMk cId="3878444814" sldId="2147483655"/>
          </pc:sldLayoutMkLst>
        </pc:sldLayoutChg>
        <pc:sldLayoutChg chg="add del">
          <pc:chgData name="Calv,Cameron" userId="S::cjc379@drexel.edu::2cfa58d3-65eb-45e2-9e63-424eae5cf31c" providerId="AD" clId="Web-{C2338EB8-4BC6-B722-0856-25DFC4395C49}" dt="2020-11-09T03:17:50.699" v="9"/>
          <pc:sldLayoutMkLst>
            <pc:docMk/>
            <pc:sldMasterMk cId="2290327808" sldId="2147483648"/>
            <pc:sldLayoutMk cId="2353902943" sldId="2147483656"/>
          </pc:sldLayoutMkLst>
        </pc:sldLayoutChg>
        <pc:sldLayoutChg chg="add del">
          <pc:chgData name="Calv,Cameron" userId="S::cjc379@drexel.edu::2cfa58d3-65eb-45e2-9e63-424eae5cf31c" providerId="AD" clId="Web-{C2338EB8-4BC6-B722-0856-25DFC4395C49}" dt="2020-11-09T03:17:50.699" v="9"/>
          <pc:sldLayoutMkLst>
            <pc:docMk/>
            <pc:sldMasterMk cId="2290327808" sldId="2147483648"/>
            <pc:sldLayoutMk cId="4108828056" sldId="2147483657"/>
          </pc:sldLayoutMkLst>
        </pc:sldLayoutChg>
        <pc:sldLayoutChg chg="add del">
          <pc:chgData name="Calv,Cameron" userId="S::cjc379@drexel.edu::2cfa58d3-65eb-45e2-9e63-424eae5cf31c" providerId="AD" clId="Web-{C2338EB8-4BC6-B722-0856-25DFC4395C49}" dt="2020-11-09T03:17:50.699" v="9"/>
          <pc:sldLayoutMkLst>
            <pc:docMk/>
            <pc:sldMasterMk cId="2290327808" sldId="2147483648"/>
            <pc:sldLayoutMk cId="1578263876" sldId="2147483658"/>
          </pc:sldLayoutMkLst>
        </pc:sldLayoutChg>
        <pc:sldLayoutChg chg="add del">
          <pc:chgData name="Calv,Cameron" userId="S::cjc379@drexel.edu::2cfa58d3-65eb-45e2-9e63-424eae5cf31c" providerId="AD" clId="Web-{C2338EB8-4BC6-B722-0856-25DFC4395C49}" dt="2020-11-09T03:17:50.699" v="9"/>
          <pc:sldLayoutMkLst>
            <pc:docMk/>
            <pc:sldMasterMk cId="2290327808" sldId="2147483648"/>
            <pc:sldLayoutMk cId="1744816577" sldId="2147483659"/>
          </pc:sldLayoutMkLst>
        </pc:sldLayoutChg>
      </pc:sldMasterChg>
      <pc:sldMasterChg chg="add del addSldLayout delSldLayout modSldLayout">
        <pc:chgData name="Calv,Cameron" userId="S::cjc379@drexel.edu::2cfa58d3-65eb-45e2-9e63-424eae5cf31c" providerId="AD" clId="Web-{C2338EB8-4BC6-B722-0856-25DFC4395C49}" dt="2020-11-09T03:17:50.699" v="9"/>
        <pc:sldMasterMkLst>
          <pc:docMk/>
          <pc:sldMasterMk cId="1532445957" sldId="2147483660"/>
        </pc:sldMasterMkLst>
        <pc:sldLayoutChg chg="add del mod replId">
          <pc:chgData name="Calv,Cameron" userId="S::cjc379@drexel.edu::2cfa58d3-65eb-45e2-9e63-424eae5cf31c" providerId="AD" clId="Web-{C2338EB8-4BC6-B722-0856-25DFC4395C49}" dt="2020-11-09T03:17:50.699" v="9"/>
          <pc:sldLayoutMkLst>
            <pc:docMk/>
            <pc:sldMasterMk cId="1532445957" sldId="2147483660"/>
            <pc:sldLayoutMk cId="2260646256" sldId="2147483661"/>
          </pc:sldLayoutMkLst>
        </pc:sldLayoutChg>
        <pc:sldLayoutChg chg="add del mod replId">
          <pc:chgData name="Calv,Cameron" userId="S::cjc379@drexel.edu::2cfa58d3-65eb-45e2-9e63-424eae5cf31c" providerId="AD" clId="Web-{C2338EB8-4BC6-B722-0856-25DFC4395C49}" dt="2020-11-09T03:17:50.699" v="9"/>
          <pc:sldLayoutMkLst>
            <pc:docMk/>
            <pc:sldMasterMk cId="1532445957" sldId="2147483660"/>
            <pc:sldLayoutMk cId="3800294648" sldId="2147483662"/>
          </pc:sldLayoutMkLst>
        </pc:sldLayoutChg>
        <pc:sldLayoutChg chg="add del mod replId">
          <pc:chgData name="Calv,Cameron" userId="S::cjc379@drexel.edu::2cfa58d3-65eb-45e2-9e63-424eae5cf31c" providerId="AD" clId="Web-{C2338EB8-4BC6-B722-0856-25DFC4395C49}" dt="2020-11-09T03:17:50.699" v="9"/>
          <pc:sldLayoutMkLst>
            <pc:docMk/>
            <pc:sldMasterMk cId="1532445957" sldId="2147483660"/>
            <pc:sldLayoutMk cId="1581578672" sldId="2147483663"/>
          </pc:sldLayoutMkLst>
        </pc:sldLayoutChg>
        <pc:sldLayoutChg chg="add del mod replId">
          <pc:chgData name="Calv,Cameron" userId="S::cjc379@drexel.edu::2cfa58d3-65eb-45e2-9e63-424eae5cf31c" providerId="AD" clId="Web-{C2338EB8-4BC6-B722-0856-25DFC4395C49}" dt="2020-11-09T03:17:50.699" v="9"/>
          <pc:sldLayoutMkLst>
            <pc:docMk/>
            <pc:sldMasterMk cId="1532445957" sldId="2147483660"/>
            <pc:sldLayoutMk cId="1281412180" sldId="2147483664"/>
          </pc:sldLayoutMkLst>
        </pc:sldLayoutChg>
        <pc:sldLayoutChg chg="add del mod replId">
          <pc:chgData name="Calv,Cameron" userId="S::cjc379@drexel.edu::2cfa58d3-65eb-45e2-9e63-424eae5cf31c" providerId="AD" clId="Web-{C2338EB8-4BC6-B722-0856-25DFC4395C49}" dt="2020-11-09T03:17:50.699" v="9"/>
          <pc:sldLayoutMkLst>
            <pc:docMk/>
            <pc:sldMasterMk cId="1532445957" sldId="2147483660"/>
            <pc:sldLayoutMk cId="583190946" sldId="2147483665"/>
          </pc:sldLayoutMkLst>
        </pc:sldLayoutChg>
        <pc:sldLayoutChg chg="add del mod replId">
          <pc:chgData name="Calv,Cameron" userId="S::cjc379@drexel.edu::2cfa58d3-65eb-45e2-9e63-424eae5cf31c" providerId="AD" clId="Web-{C2338EB8-4BC6-B722-0856-25DFC4395C49}" dt="2020-11-09T03:17:50.699" v="9"/>
          <pc:sldLayoutMkLst>
            <pc:docMk/>
            <pc:sldMasterMk cId="1532445957" sldId="2147483660"/>
            <pc:sldLayoutMk cId="787712292" sldId="2147483666"/>
          </pc:sldLayoutMkLst>
        </pc:sldLayoutChg>
        <pc:sldLayoutChg chg="add del mod replId">
          <pc:chgData name="Calv,Cameron" userId="S::cjc379@drexel.edu::2cfa58d3-65eb-45e2-9e63-424eae5cf31c" providerId="AD" clId="Web-{C2338EB8-4BC6-B722-0856-25DFC4395C49}" dt="2020-11-09T03:17:50.699" v="9"/>
          <pc:sldLayoutMkLst>
            <pc:docMk/>
            <pc:sldMasterMk cId="1532445957" sldId="2147483660"/>
            <pc:sldLayoutMk cId="967077187" sldId="2147483667"/>
          </pc:sldLayoutMkLst>
        </pc:sldLayoutChg>
        <pc:sldLayoutChg chg="add del mod replId">
          <pc:chgData name="Calv,Cameron" userId="S::cjc379@drexel.edu::2cfa58d3-65eb-45e2-9e63-424eae5cf31c" providerId="AD" clId="Web-{C2338EB8-4BC6-B722-0856-25DFC4395C49}" dt="2020-11-09T03:17:50.699" v="9"/>
          <pc:sldLayoutMkLst>
            <pc:docMk/>
            <pc:sldMasterMk cId="1532445957" sldId="2147483660"/>
            <pc:sldLayoutMk cId="2181928887" sldId="2147483668"/>
          </pc:sldLayoutMkLst>
        </pc:sldLayoutChg>
        <pc:sldLayoutChg chg="add del mod replId">
          <pc:chgData name="Calv,Cameron" userId="S::cjc379@drexel.edu::2cfa58d3-65eb-45e2-9e63-424eae5cf31c" providerId="AD" clId="Web-{C2338EB8-4BC6-B722-0856-25DFC4395C49}" dt="2020-11-09T03:17:50.699" v="9"/>
          <pc:sldLayoutMkLst>
            <pc:docMk/>
            <pc:sldMasterMk cId="1532445957" sldId="2147483660"/>
            <pc:sldLayoutMk cId="3443384919" sldId="2147483669"/>
          </pc:sldLayoutMkLst>
        </pc:sldLayoutChg>
        <pc:sldLayoutChg chg="add del mod replId">
          <pc:chgData name="Calv,Cameron" userId="S::cjc379@drexel.edu::2cfa58d3-65eb-45e2-9e63-424eae5cf31c" providerId="AD" clId="Web-{C2338EB8-4BC6-B722-0856-25DFC4395C49}" dt="2020-11-09T03:17:50.699" v="9"/>
          <pc:sldLayoutMkLst>
            <pc:docMk/>
            <pc:sldMasterMk cId="1532445957" sldId="2147483660"/>
            <pc:sldLayoutMk cId="3550566865" sldId="2147483670"/>
          </pc:sldLayoutMkLst>
        </pc:sldLayoutChg>
        <pc:sldLayoutChg chg="add del mod replId">
          <pc:chgData name="Calv,Cameron" userId="S::cjc379@drexel.edu::2cfa58d3-65eb-45e2-9e63-424eae5cf31c" providerId="AD" clId="Web-{C2338EB8-4BC6-B722-0856-25DFC4395C49}" dt="2020-11-09T03:17:50.699" v="9"/>
          <pc:sldLayoutMkLst>
            <pc:docMk/>
            <pc:sldMasterMk cId="1532445957" sldId="2147483660"/>
            <pc:sldLayoutMk cId="378557802" sldId="2147483671"/>
          </pc:sldLayoutMkLst>
        </pc:sldLayoutChg>
      </pc:sldMasterChg>
    </pc:docChg>
  </pc:docChgLst>
  <pc:docChgLst>
    <pc:chgData clId="Web-{0981503D-639F-1612-0889-679CF4692CC3}"/>
    <pc:docChg chg="modSld">
      <pc:chgData name="" userId="" providerId="" clId="Web-{0981503D-639F-1612-0889-679CF4692CC3}" dt="2020-11-09T05:59:14.071" v="3" actId="20577"/>
      <pc:docMkLst>
        <pc:docMk/>
      </pc:docMkLst>
      <pc:sldChg chg="modSp">
        <pc:chgData name="" userId="" providerId="" clId="Web-{0981503D-639F-1612-0889-679CF4692CC3}" dt="2020-11-09T05:59:14.071" v="3" actId="20577"/>
        <pc:sldMkLst>
          <pc:docMk/>
          <pc:sldMk cId="176311892" sldId="260"/>
        </pc:sldMkLst>
        <pc:spChg chg="mod">
          <ac:chgData name="" userId="" providerId="" clId="Web-{0981503D-639F-1612-0889-679CF4692CC3}" dt="2020-11-09T05:59:14.071" v="3" actId="20577"/>
          <ac:spMkLst>
            <pc:docMk/>
            <pc:sldMk cId="176311892" sldId="260"/>
            <ac:spMk id="5" creationId="{AAFC6284-E65E-48A1-AADE-E73C9307CB7F}"/>
          </ac:spMkLst>
        </pc:spChg>
      </pc:sldChg>
    </pc:docChg>
  </pc:docChgLst>
  <pc:docChgLst>
    <pc:chgData name="Jagad,Neel" userId="S::naj54@drexel.edu::0e2a4433-b625-4af1-b78a-bf563241aa7a" providerId="AD" clId="Web-{AF612246-8E3C-D83D-BD6B-4EAD6789586E}"/>
    <pc:docChg chg="">
      <pc:chgData name="Jagad,Neel" userId="S::naj54@drexel.edu::0e2a4433-b625-4af1-b78a-bf563241aa7a" providerId="AD" clId="Web-{AF612246-8E3C-D83D-BD6B-4EAD6789586E}" dt="2020-11-08T23:23:16.896" v="0"/>
      <pc:docMkLst>
        <pc:docMk/>
      </pc:docMkLst>
      <pc:sldChg chg="addCm">
        <pc:chgData name="Jagad,Neel" userId="S::naj54@drexel.edu::0e2a4433-b625-4af1-b78a-bf563241aa7a" providerId="AD" clId="Web-{AF612246-8E3C-D83D-BD6B-4EAD6789586E}" dt="2020-11-08T23:23:16.896" v="0"/>
        <pc:sldMkLst>
          <pc:docMk/>
          <pc:sldMk cId="2498360072" sldId="256"/>
        </pc:sldMkLst>
      </pc:sldChg>
    </pc:docChg>
  </pc:docChgLst>
  <pc:docChgLst>
    <pc:chgData name="Calv,Cameron" userId="S::cjc379@drexel.edu::2cfa58d3-65eb-45e2-9e63-424eae5cf31c" providerId="AD" clId="Web-{7A0E91F2-3077-5661-145D-3706DB344937}"/>
    <pc:docChg chg="addSld modSld sldOrd">
      <pc:chgData name="Calv,Cameron" userId="S::cjc379@drexel.edu::2cfa58d3-65eb-45e2-9e63-424eae5cf31c" providerId="AD" clId="Web-{7A0E91F2-3077-5661-145D-3706DB344937}" dt="2020-11-06T22:21:33.726" v="1947" actId="20577"/>
      <pc:docMkLst>
        <pc:docMk/>
      </pc:docMkLst>
      <pc:sldChg chg="modSp">
        <pc:chgData name="Calv,Cameron" userId="S::cjc379@drexel.edu::2cfa58d3-65eb-45e2-9e63-424eae5cf31c" providerId="AD" clId="Web-{7A0E91F2-3077-5661-145D-3706DB344937}" dt="2020-11-06T21:57:00.950" v="406" actId="20577"/>
        <pc:sldMkLst>
          <pc:docMk/>
          <pc:sldMk cId="2498360072" sldId="256"/>
        </pc:sldMkLst>
        <pc:spChg chg="mod">
          <ac:chgData name="Calv,Cameron" userId="S::cjc379@drexel.edu::2cfa58d3-65eb-45e2-9e63-424eae5cf31c" providerId="AD" clId="Web-{7A0E91F2-3077-5661-145D-3706DB344937}" dt="2020-11-06T21:55:55.777" v="146" actId="20577"/>
          <ac:spMkLst>
            <pc:docMk/>
            <pc:sldMk cId="2498360072" sldId="256"/>
            <ac:spMk id="2" creationId="{C9DEAEA0-1283-4D72-8F3B-B749961DAEE0}"/>
          </ac:spMkLst>
        </pc:spChg>
        <pc:spChg chg="mod">
          <ac:chgData name="Calv,Cameron" userId="S::cjc379@drexel.edu::2cfa58d3-65eb-45e2-9e63-424eae5cf31c" providerId="AD" clId="Web-{7A0E91F2-3077-5661-145D-3706DB344937}" dt="2020-11-06T21:55:21.886" v="115" actId="20577"/>
          <ac:spMkLst>
            <pc:docMk/>
            <pc:sldMk cId="2498360072" sldId="256"/>
            <ac:spMk id="3" creationId="{885D2350-FFF4-4A28-9077-F4A3229DD859}"/>
          </ac:spMkLst>
        </pc:spChg>
        <pc:spChg chg="mod">
          <ac:chgData name="Calv,Cameron" userId="S::cjc379@drexel.edu::2cfa58d3-65eb-45e2-9e63-424eae5cf31c" providerId="AD" clId="Web-{7A0E91F2-3077-5661-145D-3706DB344937}" dt="2020-11-06T21:57:00.950" v="406" actId="20577"/>
          <ac:spMkLst>
            <pc:docMk/>
            <pc:sldMk cId="2498360072" sldId="256"/>
            <ac:spMk id="4" creationId="{6979A803-3A7B-4D04-ACAC-7E0B64C5AB4A}"/>
          </ac:spMkLst>
        </pc:spChg>
      </pc:sldChg>
      <pc:sldChg chg="modSp new">
        <pc:chgData name="Calv,Cameron" userId="S::cjc379@drexel.edu::2cfa58d3-65eb-45e2-9e63-424eae5cf31c" providerId="AD" clId="Web-{7A0E91F2-3077-5661-145D-3706DB344937}" dt="2020-11-06T22:21:33.726" v="1946" actId="20577"/>
        <pc:sldMkLst>
          <pc:docMk/>
          <pc:sldMk cId="3281941402" sldId="257"/>
        </pc:sldMkLst>
        <pc:spChg chg="mod">
          <ac:chgData name="Calv,Cameron" userId="S::cjc379@drexel.edu::2cfa58d3-65eb-45e2-9e63-424eae5cf31c" providerId="AD" clId="Web-{7A0E91F2-3077-5661-145D-3706DB344937}" dt="2020-11-06T21:54:36.386" v="21" actId="20577"/>
          <ac:spMkLst>
            <pc:docMk/>
            <pc:sldMk cId="3281941402" sldId="257"/>
            <ac:spMk id="2" creationId="{E24A28A9-F3B9-41A9-AFB1-EC03CD2FF09C}"/>
          </ac:spMkLst>
        </pc:spChg>
        <pc:spChg chg="mod">
          <ac:chgData name="Calv,Cameron" userId="S::cjc379@drexel.edu::2cfa58d3-65eb-45e2-9e63-424eae5cf31c" providerId="AD" clId="Web-{7A0E91F2-3077-5661-145D-3706DB344937}" dt="2020-11-06T22:21:33.726" v="1946" actId="20577"/>
          <ac:spMkLst>
            <pc:docMk/>
            <pc:sldMk cId="3281941402" sldId="257"/>
            <ac:spMk id="3" creationId="{2F01E1A4-1AAD-42E8-A764-BAF049360B21}"/>
          </ac:spMkLst>
        </pc:spChg>
      </pc:sldChg>
      <pc:sldChg chg="addSp delSp modSp new addCm">
        <pc:chgData name="Calv,Cameron" userId="S::cjc379@drexel.edu::2cfa58d3-65eb-45e2-9e63-424eae5cf31c" providerId="AD" clId="Web-{7A0E91F2-3077-5661-145D-3706DB344937}" dt="2020-11-06T21:59:10.529" v="439"/>
        <pc:sldMkLst>
          <pc:docMk/>
          <pc:sldMk cId="3809837434" sldId="258"/>
        </pc:sldMkLst>
        <pc:spChg chg="mod">
          <ac:chgData name="Calv,Cameron" userId="S::cjc379@drexel.edu::2cfa58d3-65eb-45e2-9e63-424eae5cf31c" providerId="AD" clId="Web-{7A0E91F2-3077-5661-145D-3706DB344937}" dt="2020-11-06T21:57:58.606" v="414" actId="20577"/>
          <ac:spMkLst>
            <pc:docMk/>
            <pc:sldMk cId="3809837434" sldId="258"/>
            <ac:spMk id="2" creationId="{0AE3C3A5-2270-45AB-AC8D-C15FEAC886EE}"/>
          </ac:spMkLst>
        </pc:spChg>
        <pc:spChg chg="del">
          <ac:chgData name="Calv,Cameron" userId="S::cjc379@drexel.edu::2cfa58d3-65eb-45e2-9e63-424eae5cf31c" providerId="AD" clId="Web-{7A0E91F2-3077-5661-145D-3706DB344937}" dt="2020-11-06T21:57:59.059" v="416"/>
          <ac:spMkLst>
            <pc:docMk/>
            <pc:sldMk cId="3809837434" sldId="258"/>
            <ac:spMk id="3" creationId="{F881253A-1400-45BC-B35F-A63BCD60DC45}"/>
          </ac:spMkLst>
        </pc:spChg>
        <pc:spChg chg="add mod">
          <ac:chgData name="Calv,Cameron" userId="S::cjc379@drexel.edu::2cfa58d3-65eb-45e2-9e63-424eae5cf31c" providerId="AD" clId="Web-{7A0E91F2-3077-5661-145D-3706DB344937}" dt="2020-11-06T21:58:23.200" v="427" actId="20577"/>
          <ac:spMkLst>
            <pc:docMk/>
            <pc:sldMk cId="3809837434" sldId="258"/>
            <ac:spMk id="5" creationId="{7BF64F4E-115B-4963-BD93-2E1E93C33243}"/>
          </ac:spMkLst>
        </pc:spChg>
        <pc:spChg chg="add del mod">
          <ac:chgData name="Calv,Cameron" userId="S::cjc379@drexel.edu::2cfa58d3-65eb-45e2-9e63-424eae5cf31c" providerId="AD" clId="Web-{7A0E91F2-3077-5661-145D-3706DB344937}" dt="2020-11-06T21:58:28.450" v="432"/>
          <ac:spMkLst>
            <pc:docMk/>
            <pc:sldMk cId="3809837434" sldId="258"/>
            <ac:spMk id="6" creationId="{C85E6DFE-015F-4ED6-AC6B-A5B85B8BBCB3}"/>
          </ac:spMkLst>
        </pc:spChg>
        <pc:picChg chg="add mod ord">
          <ac:chgData name="Calv,Cameron" userId="S::cjc379@drexel.edu::2cfa58d3-65eb-45e2-9e63-424eae5cf31c" providerId="AD" clId="Web-{7A0E91F2-3077-5661-145D-3706DB344937}" dt="2020-11-06T21:58:03.388" v="418" actId="14100"/>
          <ac:picMkLst>
            <pc:docMk/>
            <pc:sldMk cId="3809837434" sldId="258"/>
            <ac:picMk id="4" creationId="{4AC43995-3825-4DD1-A678-317B829DDFC6}"/>
          </ac:picMkLst>
        </pc:picChg>
        <pc:inkChg chg="add">
          <ac:chgData name="Calv,Cameron" userId="S::cjc379@drexel.edu::2cfa58d3-65eb-45e2-9e63-424eae5cf31c" providerId="AD" clId="Web-{7A0E91F2-3077-5661-145D-3706DB344937}" dt="2020-11-06T21:58:42.372" v="433"/>
          <ac:inkMkLst>
            <pc:docMk/>
            <pc:sldMk cId="3809837434" sldId="258"/>
            <ac:inkMk id="7" creationId="{93FD0A14-DD0E-477B-8888-3518108850DC}"/>
          </ac:inkMkLst>
        </pc:inkChg>
        <pc:inkChg chg="add del">
          <ac:chgData name="Calv,Cameron" userId="S::cjc379@drexel.edu::2cfa58d3-65eb-45e2-9e63-424eae5cf31c" providerId="AD" clId="Web-{7A0E91F2-3077-5661-145D-3706DB344937}" dt="2020-11-06T21:58:49.169" v="435"/>
          <ac:inkMkLst>
            <pc:docMk/>
            <pc:sldMk cId="3809837434" sldId="258"/>
            <ac:inkMk id="8" creationId="{60700695-8FA4-4120-8594-4584B9C30992}"/>
          </ac:inkMkLst>
        </pc:inkChg>
        <pc:inkChg chg="add">
          <ac:chgData name="Calv,Cameron" userId="S::cjc379@drexel.edu::2cfa58d3-65eb-45e2-9e63-424eae5cf31c" providerId="AD" clId="Web-{7A0E91F2-3077-5661-145D-3706DB344937}" dt="2020-11-06T21:58:54.685" v="436"/>
          <ac:inkMkLst>
            <pc:docMk/>
            <pc:sldMk cId="3809837434" sldId="258"/>
            <ac:inkMk id="9" creationId="{0C7D3E4D-96F3-435C-A8C0-BEDD875D7167}"/>
          </ac:inkMkLst>
        </pc:inkChg>
        <pc:inkChg chg="add del">
          <ac:chgData name="Calv,Cameron" userId="S::cjc379@drexel.edu::2cfa58d3-65eb-45e2-9e63-424eae5cf31c" providerId="AD" clId="Web-{7A0E91F2-3077-5661-145D-3706DB344937}" dt="2020-11-06T21:59:03.357" v="438"/>
          <ac:inkMkLst>
            <pc:docMk/>
            <pc:sldMk cId="3809837434" sldId="258"/>
            <ac:inkMk id="10" creationId="{8FFBEA4E-DC38-45CC-BB7C-3E8AC205EED9}"/>
          </ac:inkMkLst>
        </pc:inkChg>
      </pc:sldChg>
      <pc:sldChg chg="addSp modSp">
        <pc:chgData name="Calv,Cameron" userId="S::cjc379@drexel.edu::2cfa58d3-65eb-45e2-9e63-424eae5cf31c" providerId="AD" clId="Web-{7A0E91F2-3077-5661-145D-3706DB344937}" dt="2020-11-06T22:06:17.078" v="997" actId="14100"/>
        <pc:sldMkLst>
          <pc:docMk/>
          <pc:sldMk cId="3789504095" sldId="259"/>
        </pc:sldMkLst>
        <pc:spChg chg="mod">
          <ac:chgData name="Calv,Cameron" userId="S::cjc379@drexel.edu::2cfa58d3-65eb-45e2-9e63-424eae5cf31c" providerId="AD" clId="Web-{7A0E91F2-3077-5661-145D-3706DB344937}" dt="2020-11-06T22:01:10.045" v="460" actId="20577"/>
          <ac:spMkLst>
            <pc:docMk/>
            <pc:sldMk cId="3789504095" sldId="259"/>
            <ac:spMk id="2" creationId="{33ABCB4A-670A-4C64-8E75-4CE38868F923}"/>
          </ac:spMkLst>
        </pc:spChg>
        <pc:spChg chg="mod">
          <ac:chgData name="Calv,Cameron" userId="S::cjc379@drexel.edu::2cfa58d3-65eb-45e2-9e63-424eae5cf31c" providerId="AD" clId="Web-{7A0E91F2-3077-5661-145D-3706DB344937}" dt="2020-11-06T22:01:18.264" v="464" actId="20577"/>
          <ac:spMkLst>
            <pc:docMk/>
            <pc:sldMk cId="3789504095" sldId="259"/>
            <ac:spMk id="3" creationId="{177AA9F0-6DF5-4011-9747-57679DB0DD44}"/>
          </ac:spMkLst>
        </pc:spChg>
        <pc:picChg chg="add mod">
          <ac:chgData name="Calv,Cameron" userId="S::cjc379@drexel.edu::2cfa58d3-65eb-45e2-9e63-424eae5cf31c" providerId="AD" clId="Web-{7A0E91F2-3077-5661-145D-3706DB344937}" dt="2020-11-06T22:06:17.078" v="997" actId="14100"/>
          <ac:picMkLst>
            <pc:docMk/>
            <pc:sldMk cId="3789504095" sldId="259"/>
            <ac:picMk id="4" creationId="{CE51EFD0-47FC-46C3-A906-93DF8D580A0A}"/>
          </ac:picMkLst>
        </pc:picChg>
      </pc:sldChg>
      <pc:sldChg chg="modSp">
        <pc:chgData name="Calv,Cameron" userId="S::cjc379@drexel.edu::2cfa58d3-65eb-45e2-9e63-424eae5cf31c" providerId="AD" clId="Web-{7A0E91F2-3077-5661-145D-3706DB344937}" dt="2020-11-06T22:05:02.359" v="931" actId="20577"/>
        <pc:sldMkLst>
          <pc:docMk/>
          <pc:sldMk cId="176311892" sldId="260"/>
        </pc:sldMkLst>
        <pc:spChg chg="mod">
          <ac:chgData name="Calv,Cameron" userId="S::cjc379@drexel.edu::2cfa58d3-65eb-45e2-9e63-424eae5cf31c" providerId="AD" clId="Web-{7A0E91F2-3077-5661-145D-3706DB344937}" dt="2020-11-06T22:05:02.359" v="931" actId="20577"/>
          <ac:spMkLst>
            <pc:docMk/>
            <pc:sldMk cId="176311892" sldId="260"/>
            <ac:spMk id="2" creationId="{A43AE571-5E60-42C2-A5B8-F70CD76D51AA}"/>
          </ac:spMkLst>
        </pc:spChg>
        <pc:spChg chg="mod">
          <ac:chgData name="Calv,Cameron" userId="S::cjc379@drexel.edu::2cfa58d3-65eb-45e2-9e63-424eae5cf31c" providerId="AD" clId="Web-{7A0E91F2-3077-5661-145D-3706DB344937}" dt="2020-11-06T22:02:16.499" v="880" actId="20577"/>
          <ac:spMkLst>
            <pc:docMk/>
            <pc:sldMk cId="176311892" sldId="260"/>
            <ac:spMk id="3" creationId="{05DCD8FE-F33C-49BB-86BE-95CF4FAE2677}"/>
          </ac:spMkLst>
        </pc:spChg>
      </pc:sldChg>
      <pc:sldChg chg="addSp modSp ord">
        <pc:chgData name="Calv,Cameron" userId="S::cjc379@drexel.edu::2cfa58d3-65eb-45e2-9e63-424eae5cf31c" providerId="AD" clId="Web-{7A0E91F2-3077-5661-145D-3706DB344937}" dt="2020-11-06T22:09:01.877" v="1248" actId="20577"/>
        <pc:sldMkLst>
          <pc:docMk/>
          <pc:sldMk cId="873368936" sldId="262"/>
        </pc:sldMkLst>
        <pc:spChg chg="mod">
          <ac:chgData name="Calv,Cameron" userId="S::cjc379@drexel.edu::2cfa58d3-65eb-45e2-9e63-424eae5cf31c" providerId="AD" clId="Web-{7A0E91F2-3077-5661-145D-3706DB344937}" dt="2020-11-06T22:05:37.063" v="986" actId="20577"/>
          <ac:spMkLst>
            <pc:docMk/>
            <pc:sldMk cId="873368936" sldId="262"/>
            <ac:spMk id="2" creationId="{A309C258-2E6F-4BDB-90AE-F1917F57C143}"/>
          </ac:spMkLst>
        </pc:spChg>
        <pc:spChg chg="mod">
          <ac:chgData name="Calv,Cameron" userId="S::cjc379@drexel.edu::2cfa58d3-65eb-45e2-9e63-424eae5cf31c" providerId="AD" clId="Web-{7A0E91F2-3077-5661-145D-3706DB344937}" dt="2020-11-06T22:09:01.877" v="1248" actId="20577"/>
          <ac:spMkLst>
            <pc:docMk/>
            <pc:sldMk cId="873368936" sldId="262"/>
            <ac:spMk id="3" creationId="{72294E3C-5CAE-4C2F-AD87-C286C969D082}"/>
          </ac:spMkLst>
        </pc:spChg>
        <pc:picChg chg="add mod">
          <ac:chgData name="Calv,Cameron" userId="S::cjc379@drexel.edu::2cfa58d3-65eb-45e2-9e63-424eae5cf31c" providerId="AD" clId="Web-{7A0E91F2-3077-5661-145D-3706DB344937}" dt="2020-11-06T22:05:42.688" v="990" actId="1076"/>
          <ac:picMkLst>
            <pc:docMk/>
            <pc:sldMk cId="873368936" sldId="262"/>
            <ac:picMk id="4" creationId="{B029549C-E8D1-49FE-90C5-19CD0F060653}"/>
          </ac:picMkLst>
        </pc:picChg>
        <pc:picChg chg="add mod">
          <ac:chgData name="Calv,Cameron" userId="S::cjc379@drexel.edu::2cfa58d3-65eb-45e2-9e63-424eae5cf31c" providerId="AD" clId="Web-{7A0E91F2-3077-5661-145D-3706DB344937}" dt="2020-11-06T22:05:56.094" v="993" actId="14100"/>
          <ac:picMkLst>
            <pc:docMk/>
            <pc:sldMk cId="873368936" sldId="262"/>
            <ac:picMk id="5" creationId="{3F908495-2AB9-4077-AD0A-611431F9981A}"/>
          </ac:picMkLst>
        </pc:picChg>
      </pc:sldChg>
      <pc:sldChg chg="modSp">
        <pc:chgData name="Calv,Cameron" userId="S::cjc379@drexel.edu::2cfa58d3-65eb-45e2-9e63-424eae5cf31c" providerId="AD" clId="Web-{7A0E91F2-3077-5661-145D-3706DB344937}" dt="2020-11-06T22:15:09.910" v="1898" actId="20577"/>
        <pc:sldMkLst>
          <pc:docMk/>
          <pc:sldMk cId="2243917387" sldId="263"/>
        </pc:sldMkLst>
        <pc:spChg chg="mod">
          <ac:chgData name="Calv,Cameron" userId="S::cjc379@drexel.edu::2cfa58d3-65eb-45e2-9e63-424eae5cf31c" providerId="AD" clId="Web-{7A0E91F2-3077-5661-145D-3706DB344937}" dt="2020-11-06T22:11:05.299" v="1363" actId="20577"/>
          <ac:spMkLst>
            <pc:docMk/>
            <pc:sldMk cId="2243917387" sldId="263"/>
            <ac:spMk id="2" creationId="{57778B92-7ACF-4EDF-B296-45A327C26DED}"/>
          </ac:spMkLst>
        </pc:spChg>
        <pc:spChg chg="mod">
          <ac:chgData name="Calv,Cameron" userId="S::cjc379@drexel.edu::2cfa58d3-65eb-45e2-9e63-424eae5cf31c" providerId="AD" clId="Web-{7A0E91F2-3077-5661-145D-3706DB344937}" dt="2020-11-06T22:15:09.910" v="1898" actId="20577"/>
          <ac:spMkLst>
            <pc:docMk/>
            <pc:sldMk cId="2243917387" sldId="263"/>
            <ac:spMk id="3" creationId="{808EF0C1-34FB-4EFF-AD7A-F5F335C500D1}"/>
          </ac:spMkLst>
        </pc:spChg>
      </pc:sldChg>
      <pc:sldChg chg="modSp">
        <pc:chgData name="Calv,Cameron" userId="S::cjc379@drexel.edu::2cfa58d3-65eb-45e2-9e63-424eae5cf31c" providerId="AD" clId="Web-{7A0E91F2-3077-5661-145D-3706DB344937}" dt="2020-11-06T22:09:53.205" v="1259" actId="20577"/>
        <pc:sldMkLst>
          <pc:docMk/>
          <pc:sldMk cId="1615078216" sldId="264"/>
        </pc:sldMkLst>
        <pc:spChg chg="mod">
          <ac:chgData name="Calv,Cameron" userId="S::cjc379@drexel.edu::2cfa58d3-65eb-45e2-9e63-424eae5cf31c" providerId="AD" clId="Web-{7A0E91F2-3077-5661-145D-3706DB344937}" dt="2020-11-06T22:09:53.205" v="1259" actId="20577"/>
          <ac:spMkLst>
            <pc:docMk/>
            <pc:sldMk cId="1615078216" sldId="264"/>
            <ac:spMk id="3" creationId="{B85059EB-C982-46CC-8298-EE093A65D05B}"/>
          </ac:spMkLst>
        </pc:spChg>
      </pc:sldChg>
      <pc:sldChg chg="modSp">
        <pc:chgData name="Calv,Cameron" userId="S::cjc379@drexel.edu::2cfa58d3-65eb-45e2-9e63-424eae5cf31c" providerId="AD" clId="Web-{7A0E91F2-3077-5661-145D-3706DB344937}" dt="2020-11-06T22:09:57.111" v="1262" actId="20577"/>
        <pc:sldMkLst>
          <pc:docMk/>
          <pc:sldMk cId="439372850" sldId="265"/>
        </pc:sldMkLst>
        <pc:spChg chg="mod">
          <ac:chgData name="Calv,Cameron" userId="S::cjc379@drexel.edu::2cfa58d3-65eb-45e2-9e63-424eae5cf31c" providerId="AD" clId="Web-{7A0E91F2-3077-5661-145D-3706DB344937}" dt="2020-11-06T22:09:57.111" v="1262" actId="20577"/>
          <ac:spMkLst>
            <pc:docMk/>
            <pc:sldMk cId="439372850" sldId="265"/>
            <ac:spMk id="3" creationId="{C03E3CA3-31CC-4482-B607-D21D8ABD11E8}"/>
          </ac:spMkLst>
        </pc:spChg>
        <pc:picChg chg="mod">
          <ac:chgData name="Calv,Cameron" userId="S::cjc379@drexel.edu::2cfa58d3-65eb-45e2-9e63-424eae5cf31c" providerId="AD" clId="Web-{7A0E91F2-3077-5661-145D-3706DB344937}" dt="2020-11-06T22:02:25.483" v="883" actId="1076"/>
          <ac:picMkLst>
            <pc:docMk/>
            <pc:sldMk cId="439372850" sldId="265"/>
            <ac:picMk id="1026" creationId="{25397C85-7D99-43FE-96BE-2E1826298569}"/>
          </ac:picMkLst>
        </pc:picChg>
      </pc:sldChg>
      <pc:sldChg chg="modSp">
        <pc:chgData name="Calv,Cameron" userId="S::cjc379@drexel.edu::2cfa58d3-65eb-45e2-9e63-424eae5cf31c" providerId="AD" clId="Web-{7A0E91F2-3077-5661-145D-3706DB344937}" dt="2020-11-06T22:09:49.627" v="1256" actId="20577"/>
        <pc:sldMkLst>
          <pc:docMk/>
          <pc:sldMk cId="791116876" sldId="266"/>
        </pc:sldMkLst>
        <pc:spChg chg="mod">
          <ac:chgData name="Calv,Cameron" userId="S::cjc379@drexel.edu::2cfa58d3-65eb-45e2-9e63-424eae5cf31c" providerId="AD" clId="Web-{7A0E91F2-3077-5661-145D-3706DB344937}" dt="2020-11-06T22:09:49.627" v="1256" actId="20577"/>
          <ac:spMkLst>
            <pc:docMk/>
            <pc:sldMk cId="791116876" sldId="266"/>
            <ac:spMk id="3" creationId="{A4E805D2-03EE-446A-89A1-0B8A6BAA857E}"/>
          </ac:spMkLst>
        </pc:spChg>
      </pc:sldChg>
      <pc:sldChg chg="addSp delSp modSp">
        <pc:chgData name="Calv,Cameron" userId="S::cjc379@drexel.edu::2cfa58d3-65eb-45e2-9e63-424eae5cf31c" providerId="AD" clId="Web-{7A0E91F2-3077-5661-145D-3706DB344937}" dt="2020-11-06T22:00:12.701" v="459" actId="1076"/>
        <pc:sldMkLst>
          <pc:docMk/>
          <pc:sldMk cId="2067506871" sldId="267"/>
        </pc:sldMkLst>
        <pc:spChg chg="mod">
          <ac:chgData name="Calv,Cameron" userId="S::cjc379@drexel.edu::2cfa58d3-65eb-45e2-9e63-424eae5cf31c" providerId="AD" clId="Web-{7A0E91F2-3077-5661-145D-3706DB344937}" dt="2020-11-06T21:59:26.263" v="442" actId="20577"/>
          <ac:spMkLst>
            <pc:docMk/>
            <pc:sldMk cId="2067506871" sldId="267"/>
            <ac:spMk id="3" creationId="{EC78AFE2-6711-4125-86B6-4611EC83E418}"/>
          </ac:spMkLst>
        </pc:spChg>
        <pc:picChg chg="add del mod">
          <ac:chgData name="Calv,Cameron" userId="S::cjc379@drexel.edu::2cfa58d3-65eb-45e2-9e63-424eae5cf31c" providerId="AD" clId="Web-{7A0E91F2-3077-5661-145D-3706DB344937}" dt="2020-11-06T21:59:31.029" v="447"/>
          <ac:picMkLst>
            <pc:docMk/>
            <pc:sldMk cId="2067506871" sldId="267"/>
            <ac:picMk id="4" creationId="{E86C011B-3DCF-4757-9C92-DAEF04D66F9C}"/>
          </ac:picMkLst>
        </pc:picChg>
        <pc:picChg chg="add del mod">
          <ac:chgData name="Calv,Cameron" userId="S::cjc379@drexel.edu::2cfa58d3-65eb-45e2-9e63-424eae5cf31c" providerId="AD" clId="Web-{7A0E91F2-3077-5661-145D-3706DB344937}" dt="2020-11-06T21:59:50.904" v="450"/>
          <ac:picMkLst>
            <pc:docMk/>
            <pc:sldMk cId="2067506871" sldId="267"/>
            <ac:picMk id="5" creationId="{6F6DE19F-DD07-42E6-AB79-4A5F328653D2}"/>
          </ac:picMkLst>
        </pc:picChg>
        <pc:picChg chg="add mod">
          <ac:chgData name="Calv,Cameron" userId="S::cjc379@drexel.edu::2cfa58d3-65eb-45e2-9e63-424eae5cf31c" providerId="AD" clId="Web-{7A0E91F2-3077-5661-145D-3706DB344937}" dt="2020-11-06T22:00:12.701" v="459" actId="1076"/>
          <ac:picMkLst>
            <pc:docMk/>
            <pc:sldMk cId="2067506871" sldId="267"/>
            <ac:picMk id="6" creationId="{8D06003F-6220-473F-957C-2ADDBBAEBAEA}"/>
          </ac:picMkLst>
        </pc:picChg>
      </pc:sldChg>
      <pc:sldChg chg="addSp modSp mod setBg">
        <pc:chgData name="Calv,Cameron" userId="S::cjc379@drexel.edu::2cfa58d3-65eb-45e2-9e63-424eae5cf31c" providerId="AD" clId="Web-{7A0E91F2-3077-5661-145D-3706DB344937}" dt="2020-11-06T22:20:28.772" v="1900"/>
        <pc:sldMkLst>
          <pc:docMk/>
          <pc:sldMk cId="2304543687" sldId="271"/>
        </pc:sldMkLst>
        <pc:spChg chg="mod">
          <ac:chgData name="Calv,Cameron" userId="S::cjc379@drexel.edu::2cfa58d3-65eb-45e2-9e63-424eae5cf31c" providerId="AD" clId="Web-{7A0E91F2-3077-5661-145D-3706DB344937}" dt="2020-11-06T22:20:28.772" v="1900"/>
          <ac:spMkLst>
            <pc:docMk/>
            <pc:sldMk cId="2304543687" sldId="271"/>
            <ac:spMk id="2" creationId="{88AF683C-D767-494D-8FB1-73D57F848BDF}"/>
          </ac:spMkLst>
        </pc:spChg>
        <pc:spChg chg="mod">
          <ac:chgData name="Calv,Cameron" userId="S::cjc379@drexel.edu::2cfa58d3-65eb-45e2-9e63-424eae5cf31c" providerId="AD" clId="Web-{7A0E91F2-3077-5661-145D-3706DB344937}" dt="2020-11-06T22:20:28.772" v="1900"/>
          <ac:spMkLst>
            <pc:docMk/>
            <pc:sldMk cId="2304543687" sldId="271"/>
            <ac:spMk id="3" creationId="{1B5C9A78-C42C-49C1-98C1-55374E1EBFC3}"/>
          </ac:spMkLst>
        </pc:spChg>
        <pc:spChg chg="add">
          <ac:chgData name="Calv,Cameron" userId="S::cjc379@drexel.edu::2cfa58d3-65eb-45e2-9e63-424eae5cf31c" providerId="AD" clId="Web-{7A0E91F2-3077-5661-145D-3706DB344937}" dt="2020-11-06T22:20:28.772" v="1900"/>
          <ac:spMkLst>
            <pc:docMk/>
            <pc:sldMk cId="2304543687" sldId="271"/>
            <ac:spMk id="9" creationId="{C1DD1A8A-57D5-4A81-AD04-532B043C5611}"/>
          </ac:spMkLst>
        </pc:spChg>
        <pc:spChg chg="add">
          <ac:chgData name="Calv,Cameron" userId="S::cjc379@drexel.edu::2cfa58d3-65eb-45e2-9e63-424eae5cf31c" providerId="AD" clId="Web-{7A0E91F2-3077-5661-145D-3706DB344937}" dt="2020-11-06T22:20:28.772" v="1900"/>
          <ac:spMkLst>
            <pc:docMk/>
            <pc:sldMk cId="2304543687" sldId="271"/>
            <ac:spMk id="11" creationId="{007891EC-4501-44ED-A8C8-B11B6DB767AB}"/>
          </ac:spMkLst>
        </pc:spChg>
        <pc:picChg chg="add">
          <ac:chgData name="Calv,Cameron" userId="S::cjc379@drexel.edu::2cfa58d3-65eb-45e2-9e63-424eae5cf31c" providerId="AD" clId="Web-{7A0E91F2-3077-5661-145D-3706DB344937}" dt="2020-11-06T22:20:28.772" v="1900"/>
          <ac:picMkLst>
            <pc:docMk/>
            <pc:sldMk cId="2304543687" sldId="271"/>
            <ac:picMk id="5" creationId="{AAE7B478-53BD-40E5-A66D-C72AFEDA053B}"/>
          </ac:picMkLst>
        </pc:picChg>
      </pc:sldChg>
    </pc:docChg>
  </pc:docChgLst>
  <pc:docChgLst>
    <pc:chgData name="Calv,Cameron" userId="S::cjc379@drexel.edu::2cfa58d3-65eb-45e2-9e63-424eae5cf31c" providerId="AD" clId="Web-{A5F5321B-EB43-F710-0DF7-05BAA040DADF}"/>
    <pc:docChg chg="modSld addMainMaster delMainMaster">
      <pc:chgData name="Calv,Cameron" userId="S::cjc379@drexel.edu::2cfa58d3-65eb-45e2-9e63-424eae5cf31c" providerId="AD" clId="Web-{A5F5321B-EB43-F710-0DF7-05BAA040DADF}" dt="2020-11-09T03:12:37.304" v="51"/>
      <pc:docMkLst>
        <pc:docMk/>
      </pc:docMkLst>
      <pc:sldChg chg="addSp delSp modSp mod modClrScheme delDesignElem chgLayout">
        <pc:chgData name="Calv,Cameron" userId="S::cjc379@drexel.edu::2cfa58d3-65eb-45e2-9e63-424eae5cf31c" providerId="AD" clId="Web-{A5F5321B-EB43-F710-0DF7-05BAA040DADF}" dt="2020-11-09T03:12:20.101" v="49"/>
        <pc:sldMkLst>
          <pc:docMk/>
          <pc:sldMk cId="2498360072" sldId="256"/>
        </pc:sldMkLst>
        <pc:spChg chg="mod ord">
          <ac:chgData name="Calv,Cameron" userId="S::cjc379@drexel.edu::2cfa58d3-65eb-45e2-9e63-424eae5cf31c" providerId="AD" clId="Web-{A5F5321B-EB43-F710-0DF7-05BAA040DADF}" dt="2020-11-09T03:12:20.101" v="49"/>
          <ac:spMkLst>
            <pc:docMk/>
            <pc:sldMk cId="2498360072" sldId="256"/>
            <ac:spMk id="2" creationId="{C9DEAEA0-1283-4D72-8F3B-B749961DAEE0}"/>
          </ac:spMkLst>
        </pc:spChg>
        <pc:spChg chg="mod ord">
          <ac:chgData name="Calv,Cameron" userId="S::cjc379@drexel.edu::2cfa58d3-65eb-45e2-9e63-424eae5cf31c" providerId="AD" clId="Web-{A5F5321B-EB43-F710-0DF7-05BAA040DADF}" dt="2020-11-09T03:12:20.101" v="49"/>
          <ac:spMkLst>
            <pc:docMk/>
            <pc:sldMk cId="2498360072" sldId="256"/>
            <ac:spMk id="3" creationId="{885D2350-FFF4-4A28-9077-F4A3229DD859}"/>
          </ac:spMkLst>
        </pc:spChg>
        <pc:spChg chg="add del">
          <ac:chgData name="Calv,Cameron" userId="S::cjc379@drexel.edu::2cfa58d3-65eb-45e2-9e63-424eae5cf31c" providerId="AD" clId="Web-{A5F5321B-EB43-F710-0DF7-05BAA040DADF}" dt="2020-11-09T03:12:20.101" v="49"/>
          <ac:spMkLst>
            <pc:docMk/>
            <pc:sldMk cId="2498360072" sldId="256"/>
            <ac:spMk id="9" creationId="{1DB7C82F-AB7E-4F0C-B829-FA1B9C415180}"/>
          </ac:spMkLst>
        </pc:spChg>
      </pc:sldChg>
      <pc:sldChg chg="addSp delSp modSp mod modClrScheme delDesignElem chgLayout">
        <pc:chgData name="Calv,Cameron" userId="S::cjc379@drexel.edu::2cfa58d3-65eb-45e2-9e63-424eae5cf31c" providerId="AD" clId="Web-{A5F5321B-EB43-F710-0DF7-05BAA040DADF}" dt="2020-11-09T03:12:20.101" v="49"/>
        <pc:sldMkLst>
          <pc:docMk/>
          <pc:sldMk cId="3809837434" sldId="258"/>
        </pc:sldMkLst>
        <pc:spChg chg="mod ord">
          <ac:chgData name="Calv,Cameron" userId="S::cjc379@drexel.edu::2cfa58d3-65eb-45e2-9e63-424eae5cf31c" providerId="AD" clId="Web-{A5F5321B-EB43-F710-0DF7-05BAA040DADF}" dt="2020-11-09T03:12:20.101" v="49"/>
          <ac:spMkLst>
            <pc:docMk/>
            <pc:sldMk cId="3809837434" sldId="258"/>
            <ac:spMk id="2" creationId="{0AE3C3A5-2270-45AB-AC8D-C15FEAC886EE}"/>
          </ac:spMkLst>
        </pc:spChg>
        <pc:spChg chg="mod ord">
          <ac:chgData name="Calv,Cameron" userId="S::cjc379@drexel.edu::2cfa58d3-65eb-45e2-9e63-424eae5cf31c" providerId="AD" clId="Web-{A5F5321B-EB43-F710-0DF7-05BAA040DADF}" dt="2020-11-09T03:12:20.101" v="49"/>
          <ac:spMkLst>
            <pc:docMk/>
            <pc:sldMk cId="3809837434" sldId="258"/>
            <ac:spMk id="12" creationId="{38E827C7-DF33-449C-A894-8B717C63E9E5}"/>
          </ac:spMkLst>
        </pc:spChg>
        <pc:spChg chg="add del">
          <ac:chgData name="Calv,Cameron" userId="S::cjc379@drexel.edu::2cfa58d3-65eb-45e2-9e63-424eae5cf31c" providerId="AD" clId="Web-{A5F5321B-EB43-F710-0DF7-05BAA040DADF}" dt="2020-11-09T03:12:20.101" v="49"/>
          <ac:spMkLst>
            <pc:docMk/>
            <pc:sldMk cId="3809837434" sldId="258"/>
            <ac:spMk id="23" creationId="{02D886F1-CB4A-4FC1-AAA7-9402B0D0DDDD}"/>
          </ac:spMkLst>
        </pc:spChg>
        <pc:spChg chg="add del">
          <ac:chgData name="Calv,Cameron" userId="S::cjc379@drexel.edu::2cfa58d3-65eb-45e2-9e63-424eae5cf31c" providerId="AD" clId="Web-{A5F5321B-EB43-F710-0DF7-05BAA040DADF}" dt="2020-11-09T03:12:20.101" v="49"/>
          <ac:spMkLst>
            <pc:docMk/>
            <pc:sldMk cId="3809837434" sldId="258"/>
            <ac:spMk id="24" creationId="{762B7B97-C3EE-4AEE-A61F-AFA873FE2FCA}"/>
          </ac:spMkLst>
        </pc:spChg>
      </pc:sldChg>
      <pc:sldChg chg="addSp delSp modSp mod modClrScheme delDesignElem chgLayout">
        <pc:chgData name="Calv,Cameron" userId="S::cjc379@drexel.edu::2cfa58d3-65eb-45e2-9e63-424eae5cf31c" providerId="AD" clId="Web-{A5F5321B-EB43-F710-0DF7-05BAA040DADF}" dt="2020-11-09T03:12:20.101" v="49"/>
        <pc:sldMkLst>
          <pc:docMk/>
          <pc:sldMk cId="3789504095" sldId="259"/>
        </pc:sldMkLst>
        <pc:spChg chg="mod ord">
          <ac:chgData name="Calv,Cameron" userId="S::cjc379@drexel.edu::2cfa58d3-65eb-45e2-9e63-424eae5cf31c" providerId="AD" clId="Web-{A5F5321B-EB43-F710-0DF7-05BAA040DADF}" dt="2020-11-09T03:12:20.101" v="49"/>
          <ac:spMkLst>
            <pc:docMk/>
            <pc:sldMk cId="3789504095" sldId="259"/>
            <ac:spMk id="2" creationId="{33ABCB4A-670A-4C64-8E75-4CE38868F923}"/>
          </ac:spMkLst>
        </pc:spChg>
        <pc:spChg chg="add del">
          <ac:chgData name="Calv,Cameron" userId="S::cjc379@drexel.edu::2cfa58d3-65eb-45e2-9e63-424eae5cf31c" providerId="AD" clId="Web-{A5F5321B-EB43-F710-0DF7-05BAA040DADF}" dt="2020-11-09T03:12:20.101" v="49"/>
          <ac:spMkLst>
            <pc:docMk/>
            <pc:sldMk cId="3789504095" sldId="259"/>
            <ac:spMk id="44" creationId="{6753252F-4873-4F63-801D-CC719279A7D5}"/>
          </ac:spMkLst>
        </pc:spChg>
        <pc:spChg chg="add del">
          <ac:chgData name="Calv,Cameron" userId="S::cjc379@drexel.edu::2cfa58d3-65eb-45e2-9e63-424eae5cf31c" providerId="AD" clId="Web-{A5F5321B-EB43-F710-0DF7-05BAA040DADF}" dt="2020-11-09T03:12:20.101" v="49"/>
          <ac:spMkLst>
            <pc:docMk/>
            <pc:sldMk cId="3789504095" sldId="259"/>
            <ac:spMk id="46" creationId="{047C8CCB-F95D-4249-92DD-651249D3535A}"/>
          </ac:spMkLst>
        </pc:spChg>
      </pc:sldChg>
      <pc:sldChg chg="modSp mod modClrScheme chgLayout">
        <pc:chgData name="Calv,Cameron" userId="S::cjc379@drexel.edu::2cfa58d3-65eb-45e2-9e63-424eae5cf31c" providerId="AD" clId="Web-{A5F5321B-EB43-F710-0DF7-05BAA040DADF}" dt="2020-11-09T03:12:20.101" v="49"/>
        <pc:sldMkLst>
          <pc:docMk/>
          <pc:sldMk cId="176311892" sldId="260"/>
        </pc:sldMkLst>
        <pc:spChg chg="mod ord">
          <ac:chgData name="Calv,Cameron" userId="S::cjc379@drexel.edu::2cfa58d3-65eb-45e2-9e63-424eae5cf31c" providerId="AD" clId="Web-{A5F5321B-EB43-F710-0DF7-05BAA040DADF}" dt="2020-11-09T03:12:20.101" v="49"/>
          <ac:spMkLst>
            <pc:docMk/>
            <pc:sldMk cId="176311892" sldId="260"/>
            <ac:spMk id="2" creationId="{A43AE571-5E60-42C2-A5B8-F70CD76D51AA}"/>
          </ac:spMkLst>
        </pc:spChg>
        <pc:spChg chg="mod ord">
          <ac:chgData name="Calv,Cameron" userId="S::cjc379@drexel.edu::2cfa58d3-65eb-45e2-9e63-424eae5cf31c" providerId="AD" clId="Web-{A5F5321B-EB43-F710-0DF7-05BAA040DADF}" dt="2020-11-09T03:12:20.101" v="49"/>
          <ac:spMkLst>
            <pc:docMk/>
            <pc:sldMk cId="176311892" sldId="260"/>
            <ac:spMk id="3" creationId="{05DCD8FE-F33C-49BB-86BE-95CF4FAE2677}"/>
          </ac:spMkLst>
        </pc:spChg>
      </pc:sldChg>
      <pc:sldChg chg="modSp mod modClrScheme chgLayout">
        <pc:chgData name="Calv,Cameron" userId="S::cjc379@drexel.edu::2cfa58d3-65eb-45e2-9e63-424eae5cf31c" providerId="AD" clId="Web-{A5F5321B-EB43-F710-0DF7-05BAA040DADF}" dt="2020-11-09T03:12:20.101" v="49"/>
        <pc:sldMkLst>
          <pc:docMk/>
          <pc:sldMk cId="1068161089" sldId="261"/>
        </pc:sldMkLst>
        <pc:spChg chg="mod ord">
          <ac:chgData name="Calv,Cameron" userId="S::cjc379@drexel.edu::2cfa58d3-65eb-45e2-9e63-424eae5cf31c" providerId="AD" clId="Web-{A5F5321B-EB43-F710-0DF7-05BAA040DADF}" dt="2020-11-09T03:12:20.101" v="49"/>
          <ac:spMkLst>
            <pc:docMk/>
            <pc:sldMk cId="1068161089" sldId="261"/>
            <ac:spMk id="2" creationId="{1085D08F-11D7-41C7-9937-2301874A5AE4}"/>
          </ac:spMkLst>
        </pc:spChg>
        <pc:spChg chg="mod ord">
          <ac:chgData name="Calv,Cameron" userId="S::cjc379@drexel.edu::2cfa58d3-65eb-45e2-9e63-424eae5cf31c" providerId="AD" clId="Web-{A5F5321B-EB43-F710-0DF7-05BAA040DADF}" dt="2020-11-09T03:12:20.101" v="49"/>
          <ac:spMkLst>
            <pc:docMk/>
            <pc:sldMk cId="1068161089" sldId="261"/>
            <ac:spMk id="3" creationId="{5A99935F-F461-476F-B0D0-58093B8C68A0}"/>
          </ac:spMkLst>
        </pc:spChg>
      </pc:sldChg>
      <pc:sldChg chg="modSp mod modClrScheme chgLayout">
        <pc:chgData name="Calv,Cameron" userId="S::cjc379@drexel.edu::2cfa58d3-65eb-45e2-9e63-424eae5cf31c" providerId="AD" clId="Web-{A5F5321B-EB43-F710-0DF7-05BAA040DADF}" dt="2020-11-09T03:12:20.101" v="49"/>
        <pc:sldMkLst>
          <pc:docMk/>
          <pc:sldMk cId="873368936" sldId="262"/>
        </pc:sldMkLst>
        <pc:spChg chg="mod ord">
          <ac:chgData name="Calv,Cameron" userId="S::cjc379@drexel.edu::2cfa58d3-65eb-45e2-9e63-424eae5cf31c" providerId="AD" clId="Web-{A5F5321B-EB43-F710-0DF7-05BAA040DADF}" dt="2020-11-09T03:12:20.101" v="49"/>
          <ac:spMkLst>
            <pc:docMk/>
            <pc:sldMk cId="873368936" sldId="262"/>
            <ac:spMk id="2" creationId="{A309C258-2E6F-4BDB-90AE-F1917F57C143}"/>
          </ac:spMkLst>
        </pc:spChg>
        <pc:spChg chg="mod ord">
          <ac:chgData name="Calv,Cameron" userId="S::cjc379@drexel.edu::2cfa58d3-65eb-45e2-9e63-424eae5cf31c" providerId="AD" clId="Web-{A5F5321B-EB43-F710-0DF7-05BAA040DADF}" dt="2020-11-09T03:12:20.101" v="49"/>
          <ac:spMkLst>
            <pc:docMk/>
            <pc:sldMk cId="873368936" sldId="262"/>
            <ac:spMk id="3" creationId="{72294E3C-5CAE-4C2F-AD87-C286C969D082}"/>
          </ac:spMkLst>
        </pc:spChg>
      </pc:sldChg>
      <pc:sldChg chg="addSp delSp modSp mod modClrScheme delDesignElem chgLayout">
        <pc:chgData name="Calv,Cameron" userId="S::cjc379@drexel.edu::2cfa58d3-65eb-45e2-9e63-424eae5cf31c" providerId="AD" clId="Web-{A5F5321B-EB43-F710-0DF7-05BAA040DADF}" dt="2020-11-09T03:12:20.101" v="49"/>
        <pc:sldMkLst>
          <pc:docMk/>
          <pc:sldMk cId="2243917387" sldId="263"/>
        </pc:sldMkLst>
        <pc:spChg chg="mod ord">
          <ac:chgData name="Calv,Cameron" userId="S::cjc379@drexel.edu::2cfa58d3-65eb-45e2-9e63-424eae5cf31c" providerId="AD" clId="Web-{A5F5321B-EB43-F710-0DF7-05BAA040DADF}" dt="2020-11-09T03:12:20.101" v="49"/>
          <ac:spMkLst>
            <pc:docMk/>
            <pc:sldMk cId="2243917387" sldId="263"/>
            <ac:spMk id="2" creationId="{57778B92-7ACF-4EDF-B296-45A327C26DED}"/>
          </ac:spMkLst>
        </pc:spChg>
        <pc:spChg chg="mod ord">
          <ac:chgData name="Calv,Cameron" userId="S::cjc379@drexel.edu::2cfa58d3-65eb-45e2-9e63-424eae5cf31c" providerId="AD" clId="Web-{A5F5321B-EB43-F710-0DF7-05BAA040DADF}" dt="2020-11-09T03:12:20.101" v="49"/>
          <ac:spMkLst>
            <pc:docMk/>
            <pc:sldMk cId="2243917387" sldId="263"/>
            <ac:spMk id="3" creationId="{808EF0C1-34FB-4EFF-AD7A-F5F335C500D1}"/>
          </ac:spMkLst>
        </pc:spChg>
        <pc:spChg chg="add del">
          <ac:chgData name="Calv,Cameron" userId="S::cjc379@drexel.edu::2cfa58d3-65eb-45e2-9e63-424eae5cf31c" providerId="AD" clId="Web-{A5F5321B-EB43-F710-0DF7-05BAA040DADF}" dt="2020-11-09T03:12:20.101" v="49"/>
          <ac:spMkLst>
            <pc:docMk/>
            <pc:sldMk cId="2243917387" sldId="263"/>
            <ac:spMk id="8" creationId="{02D886F1-CB4A-4FC1-AAA7-9402B0D0DDDD}"/>
          </ac:spMkLst>
        </pc:spChg>
        <pc:spChg chg="add del">
          <ac:chgData name="Calv,Cameron" userId="S::cjc379@drexel.edu::2cfa58d3-65eb-45e2-9e63-424eae5cf31c" providerId="AD" clId="Web-{A5F5321B-EB43-F710-0DF7-05BAA040DADF}" dt="2020-11-09T03:12:20.101" v="49"/>
          <ac:spMkLst>
            <pc:docMk/>
            <pc:sldMk cId="2243917387" sldId="263"/>
            <ac:spMk id="10" creationId="{762B7B97-C3EE-4AEE-A61F-AFA873FE2FCA}"/>
          </ac:spMkLst>
        </pc:spChg>
      </pc:sldChg>
      <pc:sldChg chg="addSp delSp modSp mod modClrScheme delDesignElem chgLayout">
        <pc:chgData name="Calv,Cameron" userId="S::cjc379@drexel.edu::2cfa58d3-65eb-45e2-9e63-424eae5cf31c" providerId="AD" clId="Web-{A5F5321B-EB43-F710-0DF7-05BAA040DADF}" dt="2020-11-09T03:12:20.101" v="49"/>
        <pc:sldMkLst>
          <pc:docMk/>
          <pc:sldMk cId="439372850" sldId="265"/>
        </pc:sldMkLst>
        <pc:spChg chg="mod ord">
          <ac:chgData name="Calv,Cameron" userId="S::cjc379@drexel.edu::2cfa58d3-65eb-45e2-9e63-424eae5cf31c" providerId="AD" clId="Web-{A5F5321B-EB43-F710-0DF7-05BAA040DADF}" dt="2020-11-09T03:12:20.101" v="49"/>
          <ac:spMkLst>
            <pc:docMk/>
            <pc:sldMk cId="439372850" sldId="265"/>
            <ac:spMk id="2" creationId="{00A78C30-3B95-41F9-AE05-316E792AE3D9}"/>
          </ac:spMkLst>
        </pc:spChg>
        <pc:spChg chg="mod ord">
          <ac:chgData name="Calv,Cameron" userId="S::cjc379@drexel.edu::2cfa58d3-65eb-45e2-9e63-424eae5cf31c" providerId="AD" clId="Web-{A5F5321B-EB43-F710-0DF7-05BAA040DADF}" dt="2020-11-09T03:12:20.101" v="49"/>
          <ac:spMkLst>
            <pc:docMk/>
            <pc:sldMk cId="439372850" sldId="265"/>
            <ac:spMk id="3" creationId="{C03E3CA3-31CC-4482-B607-D21D8ABD11E8}"/>
          </ac:spMkLst>
        </pc:spChg>
        <pc:spChg chg="add del">
          <ac:chgData name="Calv,Cameron" userId="S::cjc379@drexel.edu::2cfa58d3-65eb-45e2-9e63-424eae5cf31c" providerId="AD" clId="Web-{A5F5321B-EB43-F710-0DF7-05BAA040DADF}" dt="2020-11-09T03:12:20.101" v="49"/>
          <ac:spMkLst>
            <pc:docMk/>
            <pc:sldMk cId="439372850" sldId="265"/>
            <ac:spMk id="18" creationId="{02D886F1-CB4A-4FC1-AAA7-9402B0D0DDDD}"/>
          </ac:spMkLst>
        </pc:spChg>
        <pc:spChg chg="add del">
          <ac:chgData name="Calv,Cameron" userId="S::cjc379@drexel.edu::2cfa58d3-65eb-45e2-9e63-424eae5cf31c" providerId="AD" clId="Web-{A5F5321B-EB43-F710-0DF7-05BAA040DADF}" dt="2020-11-09T03:12:20.101" v="49"/>
          <ac:spMkLst>
            <pc:docMk/>
            <pc:sldMk cId="439372850" sldId="265"/>
            <ac:spMk id="19" creationId="{762B7B97-C3EE-4AEE-A61F-AFA873FE2FCA}"/>
          </ac:spMkLst>
        </pc:spChg>
      </pc:sldChg>
      <pc:sldChg chg="addSp delSp modSp mod modClrScheme delDesignElem chgLayout">
        <pc:chgData name="Calv,Cameron" userId="S::cjc379@drexel.edu::2cfa58d3-65eb-45e2-9e63-424eae5cf31c" providerId="AD" clId="Web-{A5F5321B-EB43-F710-0DF7-05BAA040DADF}" dt="2020-11-09T03:12:20.101" v="49"/>
        <pc:sldMkLst>
          <pc:docMk/>
          <pc:sldMk cId="791116876" sldId="266"/>
        </pc:sldMkLst>
        <pc:spChg chg="mod ord">
          <ac:chgData name="Calv,Cameron" userId="S::cjc379@drexel.edu::2cfa58d3-65eb-45e2-9e63-424eae5cf31c" providerId="AD" clId="Web-{A5F5321B-EB43-F710-0DF7-05BAA040DADF}" dt="2020-11-09T03:12:20.101" v="49"/>
          <ac:spMkLst>
            <pc:docMk/>
            <pc:sldMk cId="791116876" sldId="266"/>
            <ac:spMk id="2" creationId="{208A7D1E-6931-426C-AE47-002AE56A5B76}"/>
          </ac:spMkLst>
        </pc:spChg>
        <pc:spChg chg="mod ord">
          <ac:chgData name="Calv,Cameron" userId="S::cjc379@drexel.edu::2cfa58d3-65eb-45e2-9e63-424eae5cf31c" providerId="AD" clId="Web-{A5F5321B-EB43-F710-0DF7-05BAA040DADF}" dt="2020-11-09T03:12:20.101" v="49"/>
          <ac:spMkLst>
            <pc:docMk/>
            <pc:sldMk cId="791116876" sldId="266"/>
            <ac:spMk id="3" creationId="{A4E805D2-03EE-446A-89A1-0B8A6BAA857E}"/>
          </ac:spMkLst>
        </pc:spChg>
        <pc:spChg chg="add del">
          <ac:chgData name="Calv,Cameron" userId="S::cjc379@drexel.edu::2cfa58d3-65eb-45e2-9e63-424eae5cf31c" providerId="AD" clId="Web-{A5F5321B-EB43-F710-0DF7-05BAA040DADF}" dt="2020-11-09T03:12:20.101" v="49"/>
          <ac:spMkLst>
            <pc:docMk/>
            <pc:sldMk cId="791116876" sldId="266"/>
            <ac:spMk id="11" creationId="{02D886F1-CB4A-4FC1-AAA7-9402B0D0DDDD}"/>
          </ac:spMkLst>
        </pc:spChg>
        <pc:spChg chg="add del">
          <ac:chgData name="Calv,Cameron" userId="S::cjc379@drexel.edu::2cfa58d3-65eb-45e2-9e63-424eae5cf31c" providerId="AD" clId="Web-{A5F5321B-EB43-F710-0DF7-05BAA040DADF}" dt="2020-11-09T03:12:20.101" v="49"/>
          <ac:spMkLst>
            <pc:docMk/>
            <pc:sldMk cId="791116876" sldId="266"/>
            <ac:spMk id="13" creationId="{762B7B97-C3EE-4AEE-A61F-AFA873FE2FCA}"/>
          </ac:spMkLst>
        </pc:spChg>
      </pc:sldChg>
      <pc:sldChg chg="addSp delSp modSp mod modClrScheme delDesignElem chgLayout">
        <pc:chgData name="Calv,Cameron" userId="S::cjc379@drexel.edu::2cfa58d3-65eb-45e2-9e63-424eae5cf31c" providerId="AD" clId="Web-{A5F5321B-EB43-F710-0DF7-05BAA040DADF}" dt="2020-11-09T03:12:20.101" v="49"/>
        <pc:sldMkLst>
          <pc:docMk/>
          <pc:sldMk cId="3601844134" sldId="268"/>
        </pc:sldMkLst>
        <pc:spChg chg="mod ord">
          <ac:chgData name="Calv,Cameron" userId="S::cjc379@drexel.edu::2cfa58d3-65eb-45e2-9e63-424eae5cf31c" providerId="AD" clId="Web-{A5F5321B-EB43-F710-0DF7-05BAA040DADF}" dt="2020-11-09T03:12:20.101" v="49"/>
          <ac:spMkLst>
            <pc:docMk/>
            <pc:sldMk cId="3601844134" sldId="268"/>
            <ac:spMk id="2" creationId="{7A7C72EB-4038-43AB-B210-115CF1D2DF76}"/>
          </ac:spMkLst>
        </pc:spChg>
        <pc:spChg chg="mod ord">
          <ac:chgData name="Calv,Cameron" userId="S::cjc379@drexel.edu::2cfa58d3-65eb-45e2-9e63-424eae5cf31c" providerId="AD" clId="Web-{A5F5321B-EB43-F710-0DF7-05BAA040DADF}" dt="2020-11-09T03:12:20.101" v="49"/>
          <ac:spMkLst>
            <pc:docMk/>
            <pc:sldMk cId="3601844134" sldId="268"/>
            <ac:spMk id="3" creationId="{B40592D3-2054-40DD-BED4-2E1980EE5A14}"/>
          </ac:spMkLst>
        </pc:spChg>
        <pc:spChg chg="add del">
          <ac:chgData name="Calv,Cameron" userId="S::cjc379@drexel.edu::2cfa58d3-65eb-45e2-9e63-424eae5cf31c" providerId="AD" clId="Web-{A5F5321B-EB43-F710-0DF7-05BAA040DADF}" dt="2020-11-09T03:12:20.101" v="49"/>
          <ac:spMkLst>
            <pc:docMk/>
            <pc:sldMk cId="3601844134" sldId="268"/>
            <ac:spMk id="8" creationId="{02D886F1-CB4A-4FC1-AAA7-9402B0D0DDDD}"/>
          </ac:spMkLst>
        </pc:spChg>
        <pc:spChg chg="add del">
          <ac:chgData name="Calv,Cameron" userId="S::cjc379@drexel.edu::2cfa58d3-65eb-45e2-9e63-424eae5cf31c" providerId="AD" clId="Web-{A5F5321B-EB43-F710-0DF7-05BAA040DADF}" dt="2020-11-09T03:12:20.101" v="49"/>
          <ac:spMkLst>
            <pc:docMk/>
            <pc:sldMk cId="3601844134" sldId="268"/>
            <ac:spMk id="10" creationId="{762B7B97-C3EE-4AEE-A61F-AFA873FE2FCA}"/>
          </ac:spMkLst>
        </pc:spChg>
      </pc:sldChg>
      <pc:sldChg chg="modSp mod modClrScheme chgLayout">
        <pc:chgData name="Calv,Cameron" userId="S::cjc379@drexel.edu::2cfa58d3-65eb-45e2-9e63-424eae5cf31c" providerId="AD" clId="Web-{A5F5321B-EB43-F710-0DF7-05BAA040DADF}" dt="2020-11-09T03:12:20.101" v="49"/>
        <pc:sldMkLst>
          <pc:docMk/>
          <pc:sldMk cId="2304543687" sldId="271"/>
        </pc:sldMkLst>
        <pc:spChg chg="mod ord">
          <ac:chgData name="Calv,Cameron" userId="S::cjc379@drexel.edu::2cfa58d3-65eb-45e2-9e63-424eae5cf31c" providerId="AD" clId="Web-{A5F5321B-EB43-F710-0DF7-05BAA040DADF}" dt="2020-11-09T03:12:20.101" v="49"/>
          <ac:spMkLst>
            <pc:docMk/>
            <pc:sldMk cId="2304543687" sldId="271"/>
            <ac:spMk id="2" creationId="{88AF683C-D767-494D-8FB1-73D57F848BDF}"/>
          </ac:spMkLst>
        </pc:spChg>
        <pc:spChg chg="mod ord">
          <ac:chgData name="Calv,Cameron" userId="S::cjc379@drexel.edu::2cfa58d3-65eb-45e2-9e63-424eae5cf31c" providerId="AD" clId="Web-{A5F5321B-EB43-F710-0DF7-05BAA040DADF}" dt="2020-11-09T03:12:20.101" v="49"/>
          <ac:spMkLst>
            <pc:docMk/>
            <pc:sldMk cId="2304543687" sldId="271"/>
            <ac:spMk id="3" creationId="{1B5C9A78-C42C-49C1-98C1-55374E1EBFC3}"/>
          </ac:spMkLst>
        </pc:spChg>
      </pc:sldChg>
      <pc:sldChg chg="modSp mod modClrScheme chgLayout">
        <pc:chgData name="Calv,Cameron" userId="S::cjc379@drexel.edu::2cfa58d3-65eb-45e2-9e63-424eae5cf31c" providerId="AD" clId="Web-{A5F5321B-EB43-F710-0DF7-05BAA040DADF}" dt="2020-11-09T03:12:20.101" v="49"/>
        <pc:sldMkLst>
          <pc:docMk/>
          <pc:sldMk cId="2781726650" sldId="272"/>
        </pc:sldMkLst>
        <pc:spChg chg="mod ord">
          <ac:chgData name="Calv,Cameron" userId="S::cjc379@drexel.edu::2cfa58d3-65eb-45e2-9e63-424eae5cf31c" providerId="AD" clId="Web-{A5F5321B-EB43-F710-0DF7-05BAA040DADF}" dt="2020-11-09T03:12:20.101" v="49"/>
          <ac:spMkLst>
            <pc:docMk/>
            <pc:sldMk cId="2781726650" sldId="272"/>
            <ac:spMk id="2" creationId="{74BCAC2D-3042-40BB-A787-31B5F67D5746}"/>
          </ac:spMkLst>
        </pc:spChg>
        <pc:spChg chg="mod ord">
          <ac:chgData name="Calv,Cameron" userId="S::cjc379@drexel.edu::2cfa58d3-65eb-45e2-9e63-424eae5cf31c" providerId="AD" clId="Web-{A5F5321B-EB43-F710-0DF7-05BAA040DADF}" dt="2020-11-09T03:12:20.101" v="49"/>
          <ac:spMkLst>
            <pc:docMk/>
            <pc:sldMk cId="2781726650" sldId="272"/>
            <ac:spMk id="3" creationId="{044C4AF7-5267-4378-BD39-2CB2BBE7895A}"/>
          </ac:spMkLst>
        </pc:spChg>
      </pc:sldChg>
      <pc:sldChg chg="addSp delSp modSp mod modClrScheme delDesignElem chgLayout">
        <pc:chgData name="Calv,Cameron" userId="S::cjc379@drexel.edu::2cfa58d3-65eb-45e2-9e63-424eae5cf31c" providerId="AD" clId="Web-{A5F5321B-EB43-F710-0DF7-05BAA040DADF}" dt="2020-11-09T03:12:20.101" v="49"/>
        <pc:sldMkLst>
          <pc:docMk/>
          <pc:sldMk cId="3520192519" sldId="273"/>
        </pc:sldMkLst>
        <pc:spChg chg="mod ord">
          <ac:chgData name="Calv,Cameron" userId="S::cjc379@drexel.edu::2cfa58d3-65eb-45e2-9e63-424eae5cf31c" providerId="AD" clId="Web-{A5F5321B-EB43-F710-0DF7-05BAA040DADF}" dt="2020-11-09T03:12:20.101" v="49"/>
          <ac:spMkLst>
            <pc:docMk/>
            <pc:sldMk cId="3520192519" sldId="273"/>
            <ac:spMk id="2" creationId="{BA0DB818-9561-4045-899E-935CD6C09694}"/>
          </ac:spMkLst>
        </pc:spChg>
        <pc:spChg chg="mod ord">
          <ac:chgData name="Calv,Cameron" userId="S::cjc379@drexel.edu::2cfa58d3-65eb-45e2-9e63-424eae5cf31c" providerId="AD" clId="Web-{A5F5321B-EB43-F710-0DF7-05BAA040DADF}" dt="2020-11-09T03:12:20.101" v="49"/>
          <ac:spMkLst>
            <pc:docMk/>
            <pc:sldMk cId="3520192519" sldId="273"/>
            <ac:spMk id="3" creationId="{6E1258FC-0CD3-4B91-B82B-0DE3394D3239}"/>
          </ac:spMkLst>
        </pc:spChg>
        <pc:spChg chg="add del">
          <ac:chgData name="Calv,Cameron" userId="S::cjc379@drexel.edu::2cfa58d3-65eb-45e2-9e63-424eae5cf31c" providerId="AD" clId="Web-{A5F5321B-EB43-F710-0DF7-05BAA040DADF}" dt="2020-11-09T03:12:20.101" v="49"/>
          <ac:spMkLst>
            <pc:docMk/>
            <pc:sldMk cId="3520192519" sldId="273"/>
            <ac:spMk id="8" creationId="{357DD0D3-F869-46D0-944C-6EC60E19E351}"/>
          </ac:spMkLst>
        </pc:spChg>
      </pc:sldChg>
      <pc:sldChg chg="modSp mod modClrScheme chgLayout">
        <pc:chgData name="Calv,Cameron" userId="S::cjc379@drexel.edu::2cfa58d3-65eb-45e2-9e63-424eae5cf31c" providerId="AD" clId="Web-{A5F5321B-EB43-F710-0DF7-05BAA040DADF}" dt="2020-11-09T03:12:20.101" v="49"/>
        <pc:sldMkLst>
          <pc:docMk/>
          <pc:sldMk cId="573185182" sldId="274"/>
        </pc:sldMkLst>
        <pc:spChg chg="mod ord">
          <ac:chgData name="Calv,Cameron" userId="S::cjc379@drexel.edu::2cfa58d3-65eb-45e2-9e63-424eae5cf31c" providerId="AD" clId="Web-{A5F5321B-EB43-F710-0DF7-05BAA040DADF}" dt="2020-11-09T03:12:20.101" v="49"/>
          <ac:spMkLst>
            <pc:docMk/>
            <pc:sldMk cId="573185182" sldId="274"/>
            <ac:spMk id="2" creationId="{DCEEEC53-A58C-466D-8FE9-0D0324280C53}"/>
          </ac:spMkLst>
        </pc:spChg>
        <pc:spChg chg="mod ord">
          <ac:chgData name="Calv,Cameron" userId="S::cjc379@drexel.edu::2cfa58d3-65eb-45e2-9e63-424eae5cf31c" providerId="AD" clId="Web-{A5F5321B-EB43-F710-0DF7-05BAA040DADF}" dt="2020-11-09T03:12:20.101" v="49"/>
          <ac:spMkLst>
            <pc:docMk/>
            <pc:sldMk cId="573185182" sldId="274"/>
            <ac:spMk id="3" creationId="{AAA2CD2F-18F8-43D9-9D19-FFA58F6D85F3}"/>
          </ac:spMkLst>
        </pc:spChg>
      </pc:sldChg>
      <pc:sldChg chg="addSp delSp modSp mod setBg modClrScheme setClrOvrMap delDesignElem chgLayout">
        <pc:chgData name="Calv,Cameron" userId="S::cjc379@drexel.edu::2cfa58d3-65eb-45e2-9e63-424eae5cf31c" providerId="AD" clId="Web-{A5F5321B-EB43-F710-0DF7-05BAA040DADF}" dt="2020-11-09T03:12:37.304" v="51"/>
        <pc:sldMkLst>
          <pc:docMk/>
          <pc:sldMk cId="4205008719" sldId="281"/>
        </pc:sldMkLst>
        <pc:spChg chg="mod ord">
          <ac:chgData name="Calv,Cameron" userId="S::cjc379@drexel.edu::2cfa58d3-65eb-45e2-9e63-424eae5cf31c" providerId="AD" clId="Web-{A5F5321B-EB43-F710-0DF7-05BAA040DADF}" dt="2020-11-09T03:12:20.101" v="49"/>
          <ac:spMkLst>
            <pc:docMk/>
            <pc:sldMk cId="4205008719" sldId="281"/>
            <ac:spMk id="2" creationId="{58870A7D-9CFB-4ECB-97A5-76C811E95A4E}"/>
          </ac:spMkLst>
        </pc:spChg>
        <pc:spChg chg="mod ord">
          <ac:chgData name="Calv,Cameron" userId="S::cjc379@drexel.edu::2cfa58d3-65eb-45e2-9e63-424eae5cf31c" providerId="AD" clId="Web-{A5F5321B-EB43-F710-0DF7-05BAA040DADF}" dt="2020-11-09T03:12:20.101" v="49"/>
          <ac:spMkLst>
            <pc:docMk/>
            <pc:sldMk cId="4205008719" sldId="281"/>
            <ac:spMk id="3" creationId="{8E9F638F-77DF-4DF8-9409-4CA139D82EBC}"/>
          </ac:spMkLst>
        </pc:spChg>
        <pc:spChg chg="add del">
          <ac:chgData name="Calv,Cameron" userId="S::cjc379@drexel.edu::2cfa58d3-65eb-45e2-9e63-424eae5cf31c" providerId="AD" clId="Web-{A5F5321B-EB43-F710-0DF7-05BAA040DADF}" dt="2020-11-09T03:01:20.474" v="27"/>
          <ac:spMkLst>
            <pc:docMk/>
            <pc:sldMk cId="4205008719" sldId="281"/>
            <ac:spMk id="4" creationId="{C9CACC64-ADE0-427C-948A-DAACFB868E22}"/>
          </ac:spMkLst>
        </pc:spChg>
        <pc:spChg chg="del">
          <ac:chgData name="Calv,Cameron" userId="S::cjc379@drexel.edu::2cfa58d3-65eb-45e2-9e63-424eae5cf31c" providerId="AD" clId="Web-{A5F5321B-EB43-F710-0DF7-05BAA040DADF}" dt="2020-11-09T02:56:21.309" v="7"/>
          <ac:spMkLst>
            <pc:docMk/>
            <pc:sldMk cId="4205008719" sldId="281"/>
            <ac:spMk id="8" creationId="{02D886F1-CB4A-4FC1-AAA7-9402B0D0DDDD}"/>
          </ac:spMkLst>
        </pc:spChg>
        <pc:spChg chg="add del mod">
          <ac:chgData name="Calv,Cameron" userId="S::cjc379@drexel.edu::2cfa58d3-65eb-45e2-9e63-424eae5cf31c" providerId="AD" clId="Web-{A5F5321B-EB43-F710-0DF7-05BAA040DADF}" dt="2020-11-09T03:01:15.521" v="25"/>
          <ac:spMkLst>
            <pc:docMk/>
            <pc:sldMk cId="4205008719" sldId="281"/>
            <ac:spMk id="9" creationId="{23F38BBF-35A7-4CFC-8C41-F7B935D65DA8}"/>
          </ac:spMkLst>
        </pc:spChg>
        <pc:spChg chg="del">
          <ac:chgData name="Calv,Cameron" userId="S::cjc379@drexel.edu::2cfa58d3-65eb-45e2-9e63-424eae5cf31c" providerId="AD" clId="Web-{A5F5321B-EB43-F710-0DF7-05BAA040DADF}" dt="2020-11-09T02:56:21.309" v="7"/>
          <ac:spMkLst>
            <pc:docMk/>
            <pc:sldMk cId="4205008719" sldId="281"/>
            <ac:spMk id="10" creationId="{762B7B97-C3EE-4AEE-A61F-AFA873FE2FCA}"/>
          </ac:spMkLst>
        </pc:spChg>
        <pc:spChg chg="add del mod">
          <ac:chgData name="Calv,Cameron" userId="S::cjc379@drexel.edu::2cfa58d3-65eb-45e2-9e63-424eae5cf31c" providerId="AD" clId="Web-{A5F5321B-EB43-F710-0DF7-05BAA040DADF}" dt="2020-11-09T03:01:22.849" v="28"/>
          <ac:spMkLst>
            <pc:docMk/>
            <pc:sldMk cId="4205008719" sldId="281"/>
            <ac:spMk id="12" creationId="{9099D3CA-93CD-4998-91F3-E51A0A65B213}"/>
          </ac:spMkLst>
        </pc:spChg>
        <pc:spChg chg="add del">
          <ac:chgData name="Calv,Cameron" userId="S::cjc379@drexel.edu::2cfa58d3-65eb-45e2-9e63-424eae5cf31c" providerId="AD" clId="Web-{A5F5321B-EB43-F710-0DF7-05BAA040DADF}" dt="2020-11-09T03:04:43.355" v="41"/>
          <ac:spMkLst>
            <pc:docMk/>
            <pc:sldMk cId="4205008719" sldId="281"/>
            <ac:spMk id="15" creationId="{02D886F1-CB4A-4FC1-AAA7-9402B0D0DDDD}"/>
          </ac:spMkLst>
        </pc:spChg>
        <pc:spChg chg="add del mod">
          <ac:chgData name="Calv,Cameron" userId="S::cjc379@drexel.edu::2cfa58d3-65eb-45e2-9e63-424eae5cf31c" providerId="AD" clId="Web-{A5F5321B-EB43-F710-0DF7-05BAA040DADF}" dt="2020-11-09T03:01:53.960" v="34"/>
          <ac:spMkLst>
            <pc:docMk/>
            <pc:sldMk cId="4205008719" sldId="281"/>
            <ac:spMk id="16" creationId="{E129E880-741D-4873-BF86-F2C540EE047B}"/>
          </ac:spMkLst>
        </pc:spChg>
        <pc:spChg chg="add del">
          <ac:chgData name="Calv,Cameron" userId="S::cjc379@drexel.edu::2cfa58d3-65eb-45e2-9e63-424eae5cf31c" providerId="AD" clId="Web-{A5F5321B-EB43-F710-0DF7-05BAA040DADF}" dt="2020-11-09T03:04:43.355" v="41"/>
          <ac:spMkLst>
            <pc:docMk/>
            <pc:sldMk cId="4205008719" sldId="281"/>
            <ac:spMk id="17" creationId="{762B7B97-C3EE-4AEE-A61F-AFA873FE2FCA}"/>
          </ac:spMkLst>
        </pc:spChg>
        <pc:spChg chg="add del">
          <ac:chgData name="Calv,Cameron" userId="S::cjc379@drexel.edu::2cfa58d3-65eb-45e2-9e63-424eae5cf31c" providerId="AD" clId="Web-{A5F5321B-EB43-F710-0DF7-05BAA040DADF}" dt="2020-11-09T03:06:42.358" v="44"/>
          <ac:spMkLst>
            <pc:docMk/>
            <pc:sldMk cId="4205008719" sldId="281"/>
            <ac:spMk id="23" creationId="{0ED52484-C939-4951-85D6-79046BBC644D}"/>
          </ac:spMkLst>
        </pc:spChg>
        <pc:spChg chg="add del">
          <ac:chgData name="Calv,Cameron" userId="S::cjc379@drexel.edu::2cfa58d3-65eb-45e2-9e63-424eae5cf31c" providerId="AD" clId="Web-{A5F5321B-EB43-F710-0DF7-05BAA040DADF}" dt="2020-11-09T03:06:42.358" v="44"/>
          <ac:spMkLst>
            <pc:docMk/>
            <pc:sldMk cId="4205008719" sldId="281"/>
            <ac:spMk id="25" creationId="{123AC743-1CAC-4594-8F81-8E5C1E45BA7B}"/>
          </ac:spMkLst>
        </pc:spChg>
        <pc:spChg chg="add del">
          <ac:chgData name="Calv,Cameron" userId="S::cjc379@drexel.edu::2cfa58d3-65eb-45e2-9e63-424eae5cf31c" providerId="AD" clId="Web-{A5F5321B-EB43-F710-0DF7-05BAA040DADF}" dt="2020-11-09T03:06:42.358" v="44"/>
          <ac:spMkLst>
            <pc:docMk/>
            <pc:sldMk cId="4205008719" sldId="281"/>
            <ac:spMk id="27" creationId="{3DF8EA8C-4EAB-49EE-BBAB-78BE910D2232}"/>
          </ac:spMkLst>
        </pc:spChg>
        <pc:spChg chg="add del">
          <ac:chgData name="Calv,Cameron" userId="S::cjc379@drexel.edu::2cfa58d3-65eb-45e2-9e63-424eae5cf31c" providerId="AD" clId="Web-{A5F5321B-EB43-F710-0DF7-05BAA040DADF}" dt="2020-11-09T03:06:42.358" v="44"/>
          <ac:spMkLst>
            <pc:docMk/>
            <pc:sldMk cId="4205008719" sldId="281"/>
            <ac:spMk id="29" creationId="{9973AF05-1CBD-4B57-BB0F-EAEF9F8FB679}"/>
          </ac:spMkLst>
        </pc:spChg>
        <pc:spChg chg="add del">
          <ac:chgData name="Calv,Cameron" userId="S::cjc379@drexel.edu::2cfa58d3-65eb-45e2-9e63-424eae5cf31c" providerId="AD" clId="Web-{A5F5321B-EB43-F710-0DF7-05BAA040DADF}" dt="2020-11-09T03:11:58.022" v="47"/>
          <ac:spMkLst>
            <pc:docMk/>
            <pc:sldMk cId="4205008719" sldId="281"/>
            <ac:spMk id="34" creationId="{2B566528-1B12-4246-9431-5C2D7D081168}"/>
          </ac:spMkLst>
        </pc:spChg>
        <pc:spChg chg="add del">
          <ac:chgData name="Calv,Cameron" userId="S::cjc379@drexel.edu::2cfa58d3-65eb-45e2-9e63-424eae5cf31c" providerId="AD" clId="Web-{A5F5321B-EB43-F710-0DF7-05BAA040DADF}" dt="2020-11-09T03:11:58.022" v="47"/>
          <ac:spMkLst>
            <pc:docMk/>
            <pc:sldMk cId="4205008719" sldId="281"/>
            <ac:spMk id="40" creationId="{D3F51FEB-38FB-4F6C-9F7B-2F2AFAB65463}"/>
          </ac:spMkLst>
        </pc:spChg>
        <pc:spChg chg="add del">
          <ac:chgData name="Calv,Cameron" userId="S::cjc379@drexel.edu::2cfa58d3-65eb-45e2-9e63-424eae5cf31c" providerId="AD" clId="Web-{A5F5321B-EB43-F710-0DF7-05BAA040DADF}" dt="2020-11-09T03:11:58.022" v="47"/>
          <ac:spMkLst>
            <pc:docMk/>
            <pc:sldMk cId="4205008719" sldId="281"/>
            <ac:spMk id="42" creationId="{1E547BA6-BAE0-43BB-A7CA-60F69CE252F0}"/>
          </ac:spMkLst>
        </pc:spChg>
        <pc:spChg chg="add del">
          <ac:chgData name="Calv,Cameron" userId="S::cjc379@drexel.edu::2cfa58d3-65eb-45e2-9e63-424eae5cf31c" providerId="AD" clId="Web-{A5F5321B-EB43-F710-0DF7-05BAA040DADF}" dt="2020-11-09T03:12:20.101" v="49"/>
          <ac:spMkLst>
            <pc:docMk/>
            <pc:sldMk cId="4205008719" sldId="281"/>
            <ac:spMk id="47" creationId="{2B566528-1B12-4246-9431-5C2D7D081168}"/>
          </ac:spMkLst>
        </pc:spChg>
        <pc:spChg chg="add del">
          <ac:chgData name="Calv,Cameron" userId="S::cjc379@drexel.edu::2cfa58d3-65eb-45e2-9e63-424eae5cf31c" providerId="AD" clId="Web-{A5F5321B-EB43-F710-0DF7-05BAA040DADF}" dt="2020-11-09T03:12:20.101" v="49"/>
          <ac:spMkLst>
            <pc:docMk/>
            <pc:sldMk cId="4205008719" sldId="281"/>
            <ac:spMk id="53" creationId="{D3F51FEB-38FB-4F6C-9F7B-2F2AFAB65463}"/>
          </ac:spMkLst>
        </pc:spChg>
        <pc:spChg chg="add del">
          <ac:chgData name="Calv,Cameron" userId="S::cjc379@drexel.edu::2cfa58d3-65eb-45e2-9e63-424eae5cf31c" providerId="AD" clId="Web-{A5F5321B-EB43-F710-0DF7-05BAA040DADF}" dt="2020-11-09T03:12:20.101" v="49"/>
          <ac:spMkLst>
            <pc:docMk/>
            <pc:sldMk cId="4205008719" sldId="281"/>
            <ac:spMk id="55" creationId="{1E547BA6-BAE0-43BB-A7CA-60F69CE252F0}"/>
          </ac:spMkLst>
        </pc:spChg>
        <pc:grpChg chg="add del">
          <ac:chgData name="Calv,Cameron" userId="S::cjc379@drexel.edu::2cfa58d3-65eb-45e2-9e63-424eae5cf31c" providerId="AD" clId="Web-{A5F5321B-EB43-F710-0DF7-05BAA040DADF}" dt="2020-11-09T03:11:58.022" v="47"/>
          <ac:grpSpMkLst>
            <pc:docMk/>
            <pc:sldMk cId="4205008719" sldId="281"/>
            <ac:grpSpMk id="36" creationId="{07EAA094-9CF6-4695-958A-33D9BCAA9474}"/>
          </ac:grpSpMkLst>
        </pc:grpChg>
        <pc:grpChg chg="add del">
          <ac:chgData name="Calv,Cameron" userId="S::cjc379@drexel.edu::2cfa58d3-65eb-45e2-9e63-424eae5cf31c" providerId="AD" clId="Web-{A5F5321B-EB43-F710-0DF7-05BAA040DADF}" dt="2020-11-09T03:12:20.101" v="49"/>
          <ac:grpSpMkLst>
            <pc:docMk/>
            <pc:sldMk cId="4205008719" sldId="281"/>
            <ac:grpSpMk id="49" creationId="{07EAA094-9CF6-4695-958A-33D9BCAA9474}"/>
          </ac:grpSpMkLst>
        </pc:grpChg>
        <pc:picChg chg="add del mod">
          <ac:chgData name="Calv,Cameron" userId="S::cjc379@drexel.edu::2cfa58d3-65eb-45e2-9e63-424eae5cf31c" providerId="AD" clId="Web-{A5F5321B-EB43-F710-0DF7-05BAA040DADF}" dt="2020-11-09T02:59:10.049" v="12"/>
          <ac:picMkLst>
            <pc:docMk/>
            <pc:sldMk cId="4205008719" sldId="281"/>
            <ac:picMk id="5" creationId="{B6702CFA-03C0-447A-B1FA-4BA433F559FB}"/>
          </ac:picMkLst>
        </pc:picChg>
        <pc:picChg chg="add del mod">
          <ac:chgData name="Calv,Cameron" userId="S::cjc379@drexel.edu::2cfa58d3-65eb-45e2-9e63-424eae5cf31c" providerId="AD" clId="Web-{A5F5321B-EB43-F710-0DF7-05BAA040DADF}" dt="2020-11-09T03:00:28.613" v="23"/>
          <ac:picMkLst>
            <pc:docMk/>
            <pc:sldMk cId="4205008719" sldId="281"/>
            <ac:picMk id="6" creationId="{0C52DFF6-1BDB-4C27-9A9D-615EF86DF0AF}"/>
          </ac:picMkLst>
        </pc:picChg>
        <pc:picChg chg="add mod ord">
          <ac:chgData name="Calv,Cameron" userId="S::cjc379@drexel.edu::2cfa58d3-65eb-45e2-9e63-424eae5cf31c" providerId="AD" clId="Web-{A5F5321B-EB43-F710-0DF7-05BAA040DADF}" dt="2020-11-09T03:10:48.567" v="46" actId="1076"/>
          <ac:picMkLst>
            <pc:docMk/>
            <pc:sldMk cId="4205008719" sldId="281"/>
            <ac:picMk id="7" creationId="{A764355C-874D-49AD-88C2-D1B8EB168084}"/>
          </ac:picMkLst>
        </pc:picChg>
        <pc:picChg chg="add mod">
          <ac:chgData name="Calv,Cameron" userId="S::cjc379@drexel.edu::2cfa58d3-65eb-45e2-9e63-424eae5cf31c" providerId="AD" clId="Web-{A5F5321B-EB43-F710-0DF7-05BAA040DADF}" dt="2020-11-09T03:06:42.358" v="44"/>
          <ac:picMkLst>
            <pc:docMk/>
            <pc:sldMk cId="4205008719" sldId="281"/>
            <ac:picMk id="11" creationId="{64D4FC07-1F86-4313-993C-5C7A7CB04477}"/>
          </ac:picMkLst>
        </pc:picChg>
        <pc:picChg chg="add del mod">
          <ac:chgData name="Calv,Cameron" userId="S::cjc379@drexel.edu::2cfa58d3-65eb-45e2-9e63-424eae5cf31c" providerId="AD" clId="Web-{A5F5321B-EB43-F710-0DF7-05BAA040DADF}" dt="2020-11-09T03:03:31.649" v="39"/>
          <ac:picMkLst>
            <pc:docMk/>
            <pc:sldMk cId="4205008719" sldId="281"/>
            <ac:picMk id="13" creationId="{3D4FAAD0-DDA4-4095-AB26-DC6EA2C2F61F}"/>
          </ac:picMkLst>
        </pc:picChg>
        <pc:picChg chg="add mod ord">
          <ac:chgData name="Calv,Cameron" userId="S::cjc379@drexel.edu::2cfa58d3-65eb-45e2-9e63-424eae5cf31c" providerId="AD" clId="Web-{A5F5321B-EB43-F710-0DF7-05BAA040DADF}" dt="2020-11-09T03:06:42.358" v="44"/>
          <ac:picMkLst>
            <pc:docMk/>
            <pc:sldMk cId="4205008719" sldId="281"/>
            <ac:picMk id="14" creationId="{C9FF1F62-D957-4253-BBA9-7579A9380BC0}"/>
          </ac:picMkLst>
        </pc:picChg>
        <pc:picChg chg="add mod ord">
          <ac:chgData name="Calv,Cameron" userId="S::cjc379@drexel.edu::2cfa58d3-65eb-45e2-9e63-424eae5cf31c" providerId="AD" clId="Web-{A5F5321B-EB43-F710-0DF7-05BAA040DADF}" dt="2020-11-09T03:06:42.358" v="44"/>
          <ac:picMkLst>
            <pc:docMk/>
            <pc:sldMk cId="4205008719" sldId="281"/>
            <ac:picMk id="18" creationId="{CE3F63F6-D733-437C-A300-3D7B91F66B04}"/>
          </ac:picMkLst>
        </pc:picChg>
      </pc:sldChg>
      <pc:sldChg chg="addSp delSp modSp mod modClrScheme delDesignElem chgLayout">
        <pc:chgData name="Calv,Cameron" userId="S::cjc379@drexel.edu::2cfa58d3-65eb-45e2-9e63-424eae5cf31c" providerId="AD" clId="Web-{A5F5321B-EB43-F710-0DF7-05BAA040DADF}" dt="2020-11-09T03:12:20.101" v="49"/>
        <pc:sldMkLst>
          <pc:docMk/>
          <pc:sldMk cId="4239500725" sldId="282"/>
        </pc:sldMkLst>
        <pc:spChg chg="mod ord">
          <ac:chgData name="Calv,Cameron" userId="S::cjc379@drexel.edu::2cfa58d3-65eb-45e2-9e63-424eae5cf31c" providerId="AD" clId="Web-{A5F5321B-EB43-F710-0DF7-05BAA040DADF}" dt="2020-11-09T03:12:20.101" v="49"/>
          <ac:spMkLst>
            <pc:docMk/>
            <pc:sldMk cId="4239500725" sldId="282"/>
            <ac:spMk id="2" creationId="{B4C4F7AE-9638-4BDA-94E1-8163CB2EF1DF}"/>
          </ac:spMkLst>
        </pc:spChg>
        <pc:spChg chg="mod ord">
          <ac:chgData name="Calv,Cameron" userId="S::cjc379@drexel.edu::2cfa58d3-65eb-45e2-9e63-424eae5cf31c" providerId="AD" clId="Web-{A5F5321B-EB43-F710-0DF7-05BAA040DADF}" dt="2020-11-09T03:12:20.101" v="49"/>
          <ac:spMkLst>
            <pc:docMk/>
            <pc:sldMk cId="4239500725" sldId="282"/>
            <ac:spMk id="3" creationId="{051384DA-8DC4-4ED5-96EA-51E9E547E06A}"/>
          </ac:spMkLst>
        </pc:spChg>
        <pc:spChg chg="add del">
          <ac:chgData name="Calv,Cameron" userId="S::cjc379@drexel.edu::2cfa58d3-65eb-45e2-9e63-424eae5cf31c" providerId="AD" clId="Web-{A5F5321B-EB43-F710-0DF7-05BAA040DADF}" dt="2020-11-09T03:12:20.101" v="49"/>
          <ac:spMkLst>
            <pc:docMk/>
            <pc:sldMk cId="4239500725" sldId="282"/>
            <ac:spMk id="8" creationId="{02D886F1-CB4A-4FC1-AAA7-9402B0D0DDDD}"/>
          </ac:spMkLst>
        </pc:spChg>
        <pc:spChg chg="add del">
          <ac:chgData name="Calv,Cameron" userId="S::cjc379@drexel.edu::2cfa58d3-65eb-45e2-9e63-424eae5cf31c" providerId="AD" clId="Web-{A5F5321B-EB43-F710-0DF7-05BAA040DADF}" dt="2020-11-09T03:12:20.101" v="49"/>
          <ac:spMkLst>
            <pc:docMk/>
            <pc:sldMk cId="4239500725" sldId="282"/>
            <ac:spMk id="10" creationId="{762B7B97-C3EE-4AEE-A61F-AFA873FE2FCA}"/>
          </ac:spMkLst>
        </pc:spChg>
      </pc:sldChg>
      <pc:sldMasterChg chg="add del addSldLayout delSldLayout">
        <pc:chgData name="Calv,Cameron" userId="S::cjc379@drexel.edu::2cfa58d3-65eb-45e2-9e63-424eae5cf31c" providerId="AD" clId="Web-{A5F5321B-EB43-F710-0DF7-05BAA040DADF}" dt="2020-11-09T03:12:20.101" v="49"/>
        <pc:sldMasterMkLst>
          <pc:docMk/>
          <pc:sldMasterMk cId="2290327808" sldId="2147483648"/>
        </pc:sldMasterMkLst>
        <pc:sldLayoutChg chg="add del">
          <pc:chgData name="Calv,Cameron" userId="S::cjc379@drexel.edu::2cfa58d3-65eb-45e2-9e63-424eae5cf31c" providerId="AD" clId="Web-{A5F5321B-EB43-F710-0DF7-05BAA040DADF}" dt="2020-11-09T03:12:20.101" v="49"/>
          <pc:sldLayoutMkLst>
            <pc:docMk/>
            <pc:sldMasterMk cId="2290327808" sldId="2147483648"/>
            <pc:sldLayoutMk cId="3694287819" sldId="2147483649"/>
          </pc:sldLayoutMkLst>
        </pc:sldLayoutChg>
        <pc:sldLayoutChg chg="add del">
          <pc:chgData name="Calv,Cameron" userId="S::cjc379@drexel.edu::2cfa58d3-65eb-45e2-9e63-424eae5cf31c" providerId="AD" clId="Web-{A5F5321B-EB43-F710-0DF7-05BAA040DADF}" dt="2020-11-09T03:12:20.101" v="49"/>
          <pc:sldLayoutMkLst>
            <pc:docMk/>
            <pc:sldMasterMk cId="2290327808" sldId="2147483648"/>
            <pc:sldLayoutMk cId="321093561" sldId="2147483650"/>
          </pc:sldLayoutMkLst>
        </pc:sldLayoutChg>
        <pc:sldLayoutChg chg="add del">
          <pc:chgData name="Calv,Cameron" userId="S::cjc379@drexel.edu::2cfa58d3-65eb-45e2-9e63-424eae5cf31c" providerId="AD" clId="Web-{A5F5321B-EB43-F710-0DF7-05BAA040DADF}" dt="2020-11-09T03:12:20.101" v="49"/>
          <pc:sldLayoutMkLst>
            <pc:docMk/>
            <pc:sldMasterMk cId="2290327808" sldId="2147483648"/>
            <pc:sldLayoutMk cId="797260296" sldId="2147483651"/>
          </pc:sldLayoutMkLst>
        </pc:sldLayoutChg>
        <pc:sldLayoutChg chg="add del">
          <pc:chgData name="Calv,Cameron" userId="S::cjc379@drexel.edu::2cfa58d3-65eb-45e2-9e63-424eae5cf31c" providerId="AD" clId="Web-{A5F5321B-EB43-F710-0DF7-05BAA040DADF}" dt="2020-11-09T03:12:20.101" v="49"/>
          <pc:sldLayoutMkLst>
            <pc:docMk/>
            <pc:sldMasterMk cId="2290327808" sldId="2147483648"/>
            <pc:sldLayoutMk cId="829532695" sldId="2147483652"/>
          </pc:sldLayoutMkLst>
        </pc:sldLayoutChg>
        <pc:sldLayoutChg chg="add del">
          <pc:chgData name="Calv,Cameron" userId="S::cjc379@drexel.edu::2cfa58d3-65eb-45e2-9e63-424eae5cf31c" providerId="AD" clId="Web-{A5F5321B-EB43-F710-0DF7-05BAA040DADF}" dt="2020-11-09T03:12:20.101" v="49"/>
          <pc:sldLayoutMkLst>
            <pc:docMk/>
            <pc:sldMasterMk cId="2290327808" sldId="2147483648"/>
            <pc:sldLayoutMk cId="3446147111" sldId="2147483653"/>
          </pc:sldLayoutMkLst>
        </pc:sldLayoutChg>
        <pc:sldLayoutChg chg="add del">
          <pc:chgData name="Calv,Cameron" userId="S::cjc379@drexel.edu::2cfa58d3-65eb-45e2-9e63-424eae5cf31c" providerId="AD" clId="Web-{A5F5321B-EB43-F710-0DF7-05BAA040DADF}" dt="2020-11-09T03:12:20.101" v="49"/>
          <pc:sldLayoutMkLst>
            <pc:docMk/>
            <pc:sldMasterMk cId="2290327808" sldId="2147483648"/>
            <pc:sldLayoutMk cId="1418037946" sldId="2147483654"/>
          </pc:sldLayoutMkLst>
        </pc:sldLayoutChg>
        <pc:sldLayoutChg chg="add del">
          <pc:chgData name="Calv,Cameron" userId="S::cjc379@drexel.edu::2cfa58d3-65eb-45e2-9e63-424eae5cf31c" providerId="AD" clId="Web-{A5F5321B-EB43-F710-0DF7-05BAA040DADF}" dt="2020-11-09T03:12:20.101" v="49"/>
          <pc:sldLayoutMkLst>
            <pc:docMk/>
            <pc:sldMasterMk cId="2290327808" sldId="2147483648"/>
            <pc:sldLayoutMk cId="3878444814" sldId="2147483655"/>
          </pc:sldLayoutMkLst>
        </pc:sldLayoutChg>
        <pc:sldLayoutChg chg="add del">
          <pc:chgData name="Calv,Cameron" userId="S::cjc379@drexel.edu::2cfa58d3-65eb-45e2-9e63-424eae5cf31c" providerId="AD" clId="Web-{A5F5321B-EB43-F710-0DF7-05BAA040DADF}" dt="2020-11-09T03:12:20.101" v="49"/>
          <pc:sldLayoutMkLst>
            <pc:docMk/>
            <pc:sldMasterMk cId="2290327808" sldId="2147483648"/>
            <pc:sldLayoutMk cId="2353902943" sldId="2147483656"/>
          </pc:sldLayoutMkLst>
        </pc:sldLayoutChg>
        <pc:sldLayoutChg chg="add del">
          <pc:chgData name="Calv,Cameron" userId="S::cjc379@drexel.edu::2cfa58d3-65eb-45e2-9e63-424eae5cf31c" providerId="AD" clId="Web-{A5F5321B-EB43-F710-0DF7-05BAA040DADF}" dt="2020-11-09T03:12:20.101" v="49"/>
          <pc:sldLayoutMkLst>
            <pc:docMk/>
            <pc:sldMasterMk cId="2290327808" sldId="2147483648"/>
            <pc:sldLayoutMk cId="4108828056" sldId="2147483657"/>
          </pc:sldLayoutMkLst>
        </pc:sldLayoutChg>
        <pc:sldLayoutChg chg="add del">
          <pc:chgData name="Calv,Cameron" userId="S::cjc379@drexel.edu::2cfa58d3-65eb-45e2-9e63-424eae5cf31c" providerId="AD" clId="Web-{A5F5321B-EB43-F710-0DF7-05BAA040DADF}" dt="2020-11-09T03:12:20.101" v="49"/>
          <pc:sldLayoutMkLst>
            <pc:docMk/>
            <pc:sldMasterMk cId="2290327808" sldId="2147483648"/>
            <pc:sldLayoutMk cId="1578263876" sldId="2147483658"/>
          </pc:sldLayoutMkLst>
        </pc:sldLayoutChg>
        <pc:sldLayoutChg chg="add del">
          <pc:chgData name="Calv,Cameron" userId="S::cjc379@drexel.edu::2cfa58d3-65eb-45e2-9e63-424eae5cf31c" providerId="AD" clId="Web-{A5F5321B-EB43-F710-0DF7-05BAA040DADF}" dt="2020-11-09T03:12:20.101" v="49"/>
          <pc:sldLayoutMkLst>
            <pc:docMk/>
            <pc:sldMasterMk cId="2290327808" sldId="2147483648"/>
            <pc:sldLayoutMk cId="1744816577" sldId="2147483659"/>
          </pc:sldLayoutMkLst>
        </pc:sldLayoutChg>
      </pc:sldMasterChg>
      <pc:sldMasterChg chg="add del addSldLayout delSldLayout modSldLayout">
        <pc:chgData name="Calv,Cameron" userId="S::cjc379@drexel.edu::2cfa58d3-65eb-45e2-9e63-424eae5cf31c" providerId="AD" clId="Web-{A5F5321B-EB43-F710-0DF7-05BAA040DADF}" dt="2020-11-09T03:12:20.101" v="49"/>
        <pc:sldMasterMkLst>
          <pc:docMk/>
          <pc:sldMasterMk cId="2095857592" sldId="2147483660"/>
        </pc:sldMasterMkLst>
        <pc:sldLayoutChg chg="add del mod replId">
          <pc:chgData name="Calv,Cameron" userId="S::cjc379@drexel.edu::2cfa58d3-65eb-45e2-9e63-424eae5cf31c" providerId="AD" clId="Web-{A5F5321B-EB43-F710-0DF7-05BAA040DADF}" dt="2020-11-09T03:12:20.101" v="49"/>
          <pc:sldLayoutMkLst>
            <pc:docMk/>
            <pc:sldMasterMk cId="2095857592" sldId="2147483660"/>
            <pc:sldLayoutMk cId="547883861" sldId="2147483661"/>
          </pc:sldLayoutMkLst>
        </pc:sldLayoutChg>
        <pc:sldLayoutChg chg="add del mod replId">
          <pc:chgData name="Calv,Cameron" userId="S::cjc379@drexel.edu::2cfa58d3-65eb-45e2-9e63-424eae5cf31c" providerId="AD" clId="Web-{A5F5321B-EB43-F710-0DF7-05BAA040DADF}" dt="2020-11-09T03:12:20.101" v="49"/>
          <pc:sldLayoutMkLst>
            <pc:docMk/>
            <pc:sldMasterMk cId="2095857592" sldId="2147483660"/>
            <pc:sldLayoutMk cId="1861257996" sldId="2147483662"/>
          </pc:sldLayoutMkLst>
        </pc:sldLayoutChg>
        <pc:sldLayoutChg chg="add del mod replId">
          <pc:chgData name="Calv,Cameron" userId="S::cjc379@drexel.edu::2cfa58d3-65eb-45e2-9e63-424eae5cf31c" providerId="AD" clId="Web-{A5F5321B-EB43-F710-0DF7-05BAA040DADF}" dt="2020-11-09T03:12:20.101" v="49"/>
          <pc:sldLayoutMkLst>
            <pc:docMk/>
            <pc:sldMasterMk cId="2095857592" sldId="2147483660"/>
            <pc:sldLayoutMk cId="836374454" sldId="2147483663"/>
          </pc:sldLayoutMkLst>
        </pc:sldLayoutChg>
        <pc:sldLayoutChg chg="add del mod replId">
          <pc:chgData name="Calv,Cameron" userId="S::cjc379@drexel.edu::2cfa58d3-65eb-45e2-9e63-424eae5cf31c" providerId="AD" clId="Web-{A5F5321B-EB43-F710-0DF7-05BAA040DADF}" dt="2020-11-09T03:12:20.101" v="49"/>
          <pc:sldLayoutMkLst>
            <pc:docMk/>
            <pc:sldMasterMk cId="2095857592" sldId="2147483660"/>
            <pc:sldLayoutMk cId="3850248012" sldId="2147483664"/>
          </pc:sldLayoutMkLst>
        </pc:sldLayoutChg>
        <pc:sldLayoutChg chg="add del mod replId">
          <pc:chgData name="Calv,Cameron" userId="S::cjc379@drexel.edu::2cfa58d3-65eb-45e2-9e63-424eae5cf31c" providerId="AD" clId="Web-{A5F5321B-EB43-F710-0DF7-05BAA040DADF}" dt="2020-11-09T03:12:20.101" v="49"/>
          <pc:sldLayoutMkLst>
            <pc:docMk/>
            <pc:sldMasterMk cId="2095857592" sldId="2147483660"/>
            <pc:sldLayoutMk cId="3758117031" sldId="2147483665"/>
          </pc:sldLayoutMkLst>
        </pc:sldLayoutChg>
        <pc:sldLayoutChg chg="add del mod replId">
          <pc:chgData name="Calv,Cameron" userId="S::cjc379@drexel.edu::2cfa58d3-65eb-45e2-9e63-424eae5cf31c" providerId="AD" clId="Web-{A5F5321B-EB43-F710-0DF7-05BAA040DADF}" dt="2020-11-09T03:12:20.101" v="49"/>
          <pc:sldLayoutMkLst>
            <pc:docMk/>
            <pc:sldMasterMk cId="2095857592" sldId="2147483660"/>
            <pc:sldLayoutMk cId="3916263136" sldId="2147483666"/>
          </pc:sldLayoutMkLst>
        </pc:sldLayoutChg>
        <pc:sldLayoutChg chg="add del mod replId">
          <pc:chgData name="Calv,Cameron" userId="S::cjc379@drexel.edu::2cfa58d3-65eb-45e2-9e63-424eae5cf31c" providerId="AD" clId="Web-{A5F5321B-EB43-F710-0DF7-05BAA040DADF}" dt="2020-11-09T03:12:20.101" v="49"/>
          <pc:sldLayoutMkLst>
            <pc:docMk/>
            <pc:sldMasterMk cId="2095857592" sldId="2147483660"/>
            <pc:sldLayoutMk cId="2388869182" sldId="2147483667"/>
          </pc:sldLayoutMkLst>
        </pc:sldLayoutChg>
        <pc:sldLayoutChg chg="add del mod replId">
          <pc:chgData name="Calv,Cameron" userId="S::cjc379@drexel.edu::2cfa58d3-65eb-45e2-9e63-424eae5cf31c" providerId="AD" clId="Web-{A5F5321B-EB43-F710-0DF7-05BAA040DADF}" dt="2020-11-09T03:12:20.101" v="49"/>
          <pc:sldLayoutMkLst>
            <pc:docMk/>
            <pc:sldMasterMk cId="2095857592" sldId="2147483660"/>
            <pc:sldLayoutMk cId="442763250" sldId="2147483668"/>
          </pc:sldLayoutMkLst>
        </pc:sldLayoutChg>
        <pc:sldLayoutChg chg="add del mod replId">
          <pc:chgData name="Calv,Cameron" userId="S::cjc379@drexel.edu::2cfa58d3-65eb-45e2-9e63-424eae5cf31c" providerId="AD" clId="Web-{A5F5321B-EB43-F710-0DF7-05BAA040DADF}" dt="2020-11-09T03:12:20.101" v="49"/>
          <pc:sldLayoutMkLst>
            <pc:docMk/>
            <pc:sldMasterMk cId="2095857592" sldId="2147483660"/>
            <pc:sldLayoutMk cId="2603917638" sldId="2147483669"/>
          </pc:sldLayoutMkLst>
        </pc:sldLayoutChg>
        <pc:sldLayoutChg chg="add del mod replId">
          <pc:chgData name="Calv,Cameron" userId="S::cjc379@drexel.edu::2cfa58d3-65eb-45e2-9e63-424eae5cf31c" providerId="AD" clId="Web-{A5F5321B-EB43-F710-0DF7-05BAA040DADF}" dt="2020-11-09T03:12:20.101" v="49"/>
          <pc:sldLayoutMkLst>
            <pc:docMk/>
            <pc:sldMasterMk cId="2095857592" sldId="2147483660"/>
            <pc:sldLayoutMk cId="1928505220" sldId="2147483670"/>
          </pc:sldLayoutMkLst>
        </pc:sldLayoutChg>
        <pc:sldLayoutChg chg="add del mod replId">
          <pc:chgData name="Calv,Cameron" userId="S::cjc379@drexel.edu::2cfa58d3-65eb-45e2-9e63-424eae5cf31c" providerId="AD" clId="Web-{A5F5321B-EB43-F710-0DF7-05BAA040DADF}" dt="2020-11-09T03:12:20.101" v="49"/>
          <pc:sldLayoutMkLst>
            <pc:docMk/>
            <pc:sldMasterMk cId="2095857592" sldId="2147483660"/>
            <pc:sldLayoutMk cId="3675961030" sldId="2147483671"/>
          </pc:sldLayoutMkLst>
        </pc:sldLayoutChg>
      </pc:sldMasterChg>
    </pc:docChg>
  </pc:docChgLst>
  <pc:docChgLst>
    <pc:chgData name="Jagad,Neel" userId="S::naj54@drexel.edu::0e2a4433-b625-4af1-b78a-bf563241aa7a" providerId="AD" clId="Web-{26B1EE1B-EF96-7C1A-1220-3210862AD856}"/>
    <pc:docChg chg="modSld">
      <pc:chgData name="Jagad,Neel" userId="S::naj54@drexel.edu::0e2a4433-b625-4af1-b78a-bf563241aa7a" providerId="AD" clId="Web-{26B1EE1B-EF96-7C1A-1220-3210862AD856}" dt="2020-11-12T17:58:00.222" v="22" actId="20577"/>
      <pc:docMkLst>
        <pc:docMk/>
      </pc:docMkLst>
      <pc:sldChg chg="modSp">
        <pc:chgData name="Jagad,Neel" userId="S::naj54@drexel.edu::0e2a4433-b625-4af1-b78a-bf563241aa7a" providerId="AD" clId="Web-{26B1EE1B-EF96-7C1A-1220-3210862AD856}" dt="2020-11-12T17:58:00.222" v="22" actId="20577"/>
        <pc:sldMkLst>
          <pc:docMk/>
          <pc:sldMk cId="2243917387" sldId="263"/>
        </pc:sldMkLst>
        <pc:graphicFrameChg chg="modGraphic">
          <ac:chgData name="Jagad,Neel" userId="S::naj54@drexel.edu::0e2a4433-b625-4af1-b78a-bf563241aa7a" providerId="AD" clId="Web-{26B1EE1B-EF96-7C1A-1220-3210862AD856}" dt="2020-11-12T17:58:00.222" v="22" actId="20577"/>
          <ac:graphicFrameMkLst>
            <pc:docMk/>
            <pc:sldMk cId="2243917387" sldId="263"/>
            <ac:graphicFrameMk id="5" creationId="{7B96AC6A-3274-481F-B30D-229DFD35F6C7}"/>
          </ac:graphicFrameMkLst>
        </pc:graphicFrameChg>
      </pc:sldChg>
    </pc:docChg>
  </pc:docChgLst>
  <pc:docChgLst>
    <pc:chgData name="Jagad,Neel" userId="S::naj54@drexel.edu::0e2a4433-b625-4af1-b78a-bf563241aa7a" providerId="AD" clId="Web-{2713D201-7EA8-2B5E-485B-D9729B6DC857}"/>
    <pc:docChg chg="modSld">
      <pc:chgData name="Jagad,Neel" userId="S::naj54@drexel.edu::0e2a4433-b625-4af1-b78a-bf563241aa7a" providerId="AD" clId="Web-{2713D201-7EA8-2B5E-485B-D9729B6DC857}" dt="2020-11-09T17:56:15.290" v="427" actId="1076"/>
      <pc:docMkLst>
        <pc:docMk/>
      </pc:docMkLst>
      <pc:sldChg chg="addSp modSp">
        <pc:chgData name="Jagad,Neel" userId="S::naj54@drexel.edu::0e2a4433-b625-4af1-b78a-bf563241aa7a" providerId="AD" clId="Web-{2713D201-7EA8-2B5E-485B-D9729B6DC857}" dt="2020-11-09T17:56:15.290" v="427" actId="1076"/>
        <pc:sldMkLst>
          <pc:docMk/>
          <pc:sldMk cId="2498360072" sldId="256"/>
        </pc:sldMkLst>
        <pc:spChg chg="add mod">
          <ac:chgData name="Jagad,Neel" userId="S::naj54@drexel.edu::0e2a4433-b625-4af1-b78a-bf563241aa7a" providerId="AD" clId="Web-{2713D201-7EA8-2B5E-485B-D9729B6DC857}" dt="2020-11-09T17:56:15.290" v="427" actId="1076"/>
          <ac:spMkLst>
            <pc:docMk/>
            <pc:sldMk cId="2498360072" sldId="256"/>
            <ac:spMk id="6" creationId="{4F9CFCDD-AF4C-4F24-95F7-E34FB8CE7DB7}"/>
          </ac:spMkLst>
        </pc:spChg>
      </pc:sldChg>
      <pc:sldChg chg="modSp">
        <pc:chgData name="Jagad,Neel" userId="S::naj54@drexel.edu::0e2a4433-b625-4af1-b78a-bf563241aa7a" providerId="AD" clId="Web-{2713D201-7EA8-2B5E-485B-D9729B6DC857}" dt="2020-11-09T17:53:51.647" v="319" actId="20577"/>
        <pc:sldMkLst>
          <pc:docMk/>
          <pc:sldMk cId="1068161089" sldId="261"/>
        </pc:sldMkLst>
        <pc:spChg chg="mod">
          <ac:chgData name="Jagad,Neel" userId="S::naj54@drexel.edu::0e2a4433-b625-4af1-b78a-bf563241aa7a" providerId="AD" clId="Web-{2713D201-7EA8-2B5E-485B-D9729B6DC857}" dt="2020-11-09T17:53:51.647" v="319" actId="20577"/>
          <ac:spMkLst>
            <pc:docMk/>
            <pc:sldMk cId="1068161089" sldId="261"/>
            <ac:spMk id="21" creationId="{5E2BE7B6-01A3-4A43-A4DF-BE057B2C2E15}"/>
          </ac:spMkLst>
        </pc:spChg>
        <pc:picChg chg="mod">
          <ac:chgData name="Jagad,Neel" userId="S::naj54@drexel.edu::0e2a4433-b625-4af1-b78a-bf563241aa7a" providerId="AD" clId="Web-{2713D201-7EA8-2B5E-485B-D9729B6DC857}" dt="2020-11-09T17:52:27.988" v="215" actId="1076"/>
          <ac:picMkLst>
            <pc:docMk/>
            <pc:sldMk cId="1068161089" sldId="261"/>
            <ac:picMk id="6" creationId="{71DBA873-EE48-4E86-9324-3B7B3D3FDDB8}"/>
          </ac:picMkLst>
        </pc:picChg>
      </pc:sldChg>
      <pc:sldChg chg="modSp">
        <pc:chgData name="Jagad,Neel" userId="S::naj54@drexel.edu::0e2a4433-b625-4af1-b78a-bf563241aa7a" providerId="AD" clId="Web-{2713D201-7EA8-2B5E-485B-D9729B6DC857}" dt="2020-11-09T17:54:02.381" v="335" actId="20577"/>
        <pc:sldMkLst>
          <pc:docMk/>
          <pc:sldMk cId="873368936" sldId="262"/>
        </pc:sldMkLst>
        <pc:spChg chg="mod">
          <ac:chgData name="Jagad,Neel" userId="S::naj54@drexel.edu::0e2a4433-b625-4af1-b78a-bf563241aa7a" providerId="AD" clId="Web-{2713D201-7EA8-2B5E-485B-D9729B6DC857}" dt="2020-11-09T17:54:02.381" v="335" actId="20577"/>
          <ac:spMkLst>
            <pc:docMk/>
            <pc:sldMk cId="873368936" sldId="262"/>
            <ac:spMk id="4504" creationId="{5F565E3A-E02D-40D1-BADF-B50C10D85DE4}"/>
          </ac:spMkLst>
        </pc:spChg>
      </pc:sldChg>
      <pc:sldChg chg="modSp">
        <pc:chgData name="Jagad,Neel" userId="S::naj54@drexel.edu::0e2a4433-b625-4af1-b78a-bf563241aa7a" providerId="AD" clId="Web-{2713D201-7EA8-2B5E-485B-D9729B6DC857}" dt="2020-11-09T17:51:52.003" v="210" actId="20577"/>
        <pc:sldMkLst>
          <pc:docMk/>
          <pc:sldMk cId="791116876" sldId="266"/>
        </pc:sldMkLst>
        <pc:spChg chg="mod">
          <ac:chgData name="Jagad,Neel" userId="S::naj54@drexel.edu::0e2a4433-b625-4af1-b78a-bf563241aa7a" providerId="AD" clId="Web-{2713D201-7EA8-2B5E-485B-D9729B6DC857}" dt="2020-11-09T17:51:52.003" v="210" actId="20577"/>
          <ac:spMkLst>
            <pc:docMk/>
            <pc:sldMk cId="791116876" sldId="266"/>
            <ac:spMk id="7" creationId="{768E4836-ED26-4EBC-BFF9-C642D6AA6E76}"/>
          </ac:spMkLst>
        </pc:spChg>
      </pc:sldChg>
      <pc:sldChg chg="addCm">
        <pc:chgData name="Jagad,Neel" userId="S::naj54@drexel.edu::0e2a4433-b625-4af1-b78a-bf563241aa7a" providerId="AD" clId="Web-{2713D201-7EA8-2B5E-485B-D9729B6DC857}" dt="2020-11-09T17:51:13.237" v="190"/>
        <pc:sldMkLst>
          <pc:docMk/>
          <pc:sldMk cId="2304543687" sldId="271"/>
        </pc:sldMkLst>
      </pc:sldChg>
      <pc:sldChg chg="modSp">
        <pc:chgData name="Jagad,Neel" userId="S::naj54@drexel.edu::0e2a4433-b625-4af1-b78a-bf563241aa7a" providerId="AD" clId="Web-{2713D201-7EA8-2B5E-485B-D9729B6DC857}" dt="2020-11-09T17:49:19.859" v="187" actId="20577"/>
        <pc:sldMkLst>
          <pc:docMk/>
          <pc:sldMk cId="3520192519" sldId="273"/>
        </pc:sldMkLst>
        <pc:spChg chg="mod">
          <ac:chgData name="Jagad,Neel" userId="S::naj54@drexel.edu::0e2a4433-b625-4af1-b78a-bf563241aa7a" providerId="AD" clId="Web-{2713D201-7EA8-2B5E-485B-D9729B6DC857}" dt="2020-11-09T17:48:00.014" v="168" actId="20577"/>
          <ac:spMkLst>
            <pc:docMk/>
            <pc:sldMk cId="3520192519" sldId="273"/>
            <ac:spMk id="3" creationId="{6E1258FC-0CD3-4B91-B82B-0DE3394D3239}"/>
          </ac:spMkLst>
        </pc:spChg>
        <pc:spChg chg="mod">
          <ac:chgData name="Jagad,Neel" userId="S::naj54@drexel.edu::0e2a4433-b625-4af1-b78a-bf563241aa7a" providerId="AD" clId="Web-{2713D201-7EA8-2B5E-485B-D9729B6DC857}" dt="2020-11-09T17:49:19.859" v="187" actId="20577"/>
          <ac:spMkLst>
            <pc:docMk/>
            <pc:sldMk cId="3520192519" sldId="273"/>
            <ac:spMk id="9" creationId="{5E7D4CDC-0158-422E-B3F3-071D46CC8F28}"/>
          </ac:spMkLst>
        </pc:spChg>
      </pc:sldChg>
    </pc:docChg>
  </pc:docChgLst>
  <pc:docChgLst>
    <pc:chgData name="Sica,Nicholas" userId="9503bb5f-9c1b-4550-ae1a-86b395708b32" providerId="ADAL" clId="{E0F43139-F9DC-45CD-9CBC-6A8491E978E2}"/>
    <pc:docChg chg="undo redo custSel mod addSld delSld modSld sldOrd">
      <pc:chgData name="Sica,Nicholas" userId="9503bb5f-9c1b-4550-ae1a-86b395708b32" providerId="ADAL" clId="{E0F43139-F9DC-45CD-9CBC-6A8491E978E2}" dt="2020-11-11T01:06:30.725" v="8715" actId="2711"/>
      <pc:docMkLst>
        <pc:docMk/>
      </pc:docMkLst>
      <pc:sldChg chg="addSp delSp modSp mod addCm delCm modCm">
        <pc:chgData name="Sica,Nicholas" userId="9503bb5f-9c1b-4550-ae1a-86b395708b32" providerId="ADAL" clId="{E0F43139-F9DC-45CD-9CBC-6A8491E978E2}" dt="2020-11-11T00:52:48.760" v="8706" actId="20577"/>
        <pc:sldMkLst>
          <pc:docMk/>
          <pc:sldMk cId="2498360072" sldId="256"/>
        </pc:sldMkLst>
        <pc:spChg chg="mod">
          <ac:chgData name="Sica,Nicholas" userId="9503bb5f-9c1b-4550-ae1a-86b395708b32" providerId="ADAL" clId="{E0F43139-F9DC-45CD-9CBC-6A8491E978E2}" dt="2020-11-11T00:52:48.760" v="8706" actId="20577"/>
          <ac:spMkLst>
            <pc:docMk/>
            <pc:sldMk cId="2498360072" sldId="256"/>
            <ac:spMk id="2" creationId="{C9DEAEA0-1283-4D72-8F3B-B749961DAEE0}"/>
          </ac:spMkLst>
        </pc:spChg>
        <pc:spChg chg="mod">
          <ac:chgData name="Sica,Nicholas" userId="9503bb5f-9c1b-4550-ae1a-86b395708b32" providerId="ADAL" clId="{E0F43139-F9DC-45CD-9CBC-6A8491E978E2}" dt="2020-11-08T22:24:13.034" v="7154"/>
          <ac:spMkLst>
            <pc:docMk/>
            <pc:sldMk cId="2498360072" sldId="256"/>
            <ac:spMk id="3" creationId="{885D2350-FFF4-4A28-9077-F4A3229DD859}"/>
          </ac:spMkLst>
        </pc:spChg>
        <pc:spChg chg="add del mod">
          <ac:chgData name="Sica,Nicholas" userId="9503bb5f-9c1b-4550-ae1a-86b395708b32" providerId="ADAL" clId="{E0F43139-F9DC-45CD-9CBC-6A8491E978E2}" dt="2020-11-06T21:57:16.134" v="219" actId="478"/>
          <ac:spMkLst>
            <pc:docMk/>
            <pc:sldMk cId="2498360072" sldId="256"/>
            <ac:spMk id="4" creationId="{6979A803-3A7B-4D04-ACAC-7E0B64C5AB4A}"/>
          </ac:spMkLst>
        </pc:spChg>
        <pc:spChg chg="mod">
          <ac:chgData name="Sica,Nicholas" userId="9503bb5f-9c1b-4550-ae1a-86b395708b32" providerId="ADAL" clId="{E0F43139-F9DC-45CD-9CBC-6A8491E978E2}" dt="2020-11-11T00:28:39.992" v="8507" actId="1076"/>
          <ac:spMkLst>
            <pc:docMk/>
            <pc:sldMk cId="2498360072" sldId="256"/>
            <ac:spMk id="4" creationId="{9BF1BCF4-1E68-4FB7-821E-473235115E21}"/>
          </ac:spMkLst>
        </pc:spChg>
      </pc:sldChg>
      <pc:sldChg chg="delSp modSp del mod delDesignElem addCm delCm modCm">
        <pc:chgData name="Sica,Nicholas" userId="9503bb5f-9c1b-4550-ae1a-86b395708b32" providerId="ADAL" clId="{E0F43139-F9DC-45CD-9CBC-6A8491E978E2}" dt="2020-11-08T22:26:37.143" v="7174" actId="2696"/>
        <pc:sldMkLst>
          <pc:docMk/>
          <pc:sldMk cId="3281941402" sldId="257"/>
        </pc:sldMkLst>
        <pc:spChg chg="mod">
          <ac:chgData name="Sica,Nicholas" userId="9503bb5f-9c1b-4550-ae1a-86b395708b32" providerId="ADAL" clId="{E0F43139-F9DC-45CD-9CBC-6A8491E978E2}" dt="2020-11-06T23:38:12.588" v="5438" actId="20577"/>
          <ac:spMkLst>
            <pc:docMk/>
            <pc:sldMk cId="3281941402" sldId="257"/>
            <ac:spMk id="2" creationId="{E24A28A9-F3B9-41A9-AFB1-EC03CD2FF09C}"/>
          </ac:spMkLst>
        </pc:spChg>
        <pc:spChg chg="mod">
          <ac:chgData name="Sica,Nicholas" userId="9503bb5f-9c1b-4550-ae1a-86b395708b32" providerId="ADAL" clId="{E0F43139-F9DC-45CD-9CBC-6A8491E978E2}" dt="2020-11-08T22:24:13.034" v="7154"/>
          <ac:spMkLst>
            <pc:docMk/>
            <pc:sldMk cId="3281941402" sldId="257"/>
            <ac:spMk id="3" creationId="{2F01E1A4-1AAD-42E8-A764-BAF049360B21}"/>
          </ac:spMkLst>
        </pc:spChg>
        <pc:spChg chg="del">
          <ac:chgData name="Sica,Nicholas" userId="9503bb5f-9c1b-4550-ae1a-86b395708b32" providerId="ADAL" clId="{E0F43139-F9DC-45CD-9CBC-6A8491E978E2}" dt="2020-11-08T22:20:18.235" v="7134"/>
          <ac:spMkLst>
            <pc:docMk/>
            <pc:sldMk cId="3281941402" sldId="257"/>
            <ac:spMk id="14" creationId="{02D886F1-CB4A-4FC1-AAA7-9402B0D0DDDD}"/>
          </ac:spMkLst>
        </pc:spChg>
        <pc:spChg chg="del">
          <ac:chgData name="Sica,Nicholas" userId="9503bb5f-9c1b-4550-ae1a-86b395708b32" providerId="ADAL" clId="{E0F43139-F9DC-45CD-9CBC-6A8491E978E2}" dt="2020-11-08T22:20:18.235" v="7134"/>
          <ac:spMkLst>
            <pc:docMk/>
            <pc:sldMk cId="3281941402" sldId="257"/>
            <ac:spMk id="16" creationId="{762B7B97-C3EE-4AEE-A61F-AFA873FE2FCA}"/>
          </ac:spMkLst>
        </pc:spChg>
      </pc:sldChg>
      <pc:sldChg chg="addSp delSp modSp mod setBg setClrOvrMap delDesignElem addCm delCm modCm">
        <pc:chgData name="Sica,Nicholas" userId="9503bb5f-9c1b-4550-ae1a-86b395708b32" providerId="ADAL" clId="{E0F43139-F9DC-45CD-9CBC-6A8491E978E2}" dt="2020-11-11T00:22:02.720" v="8485" actId="1592"/>
        <pc:sldMkLst>
          <pc:docMk/>
          <pc:sldMk cId="3809837434" sldId="258"/>
        </pc:sldMkLst>
        <pc:spChg chg="mod">
          <ac:chgData name="Sica,Nicholas" userId="9503bb5f-9c1b-4550-ae1a-86b395708b32" providerId="ADAL" clId="{E0F43139-F9DC-45CD-9CBC-6A8491E978E2}" dt="2020-11-08T22:31:37.901" v="7336" actId="26606"/>
          <ac:spMkLst>
            <pc:docMk/>
            <pc:sldMk cId="3809837434" sldId="258"/>
            <ac:spMk id="2" creationId="{0AE3C3A5-2270-45AB-AC8D-C15FEAC886EE}"/>
          </ac:spMkLst>
        </pc:spChg>
        <pc:spChg chg="mod">
          <ac:chgData name="Sica,Nicholas" userId="9503bb5f-9c1b-4550-ae1a-86b395708b32" providerId="ADAL" clId="{E0F43139-F9DC-45CD-9CBC-6A8491E978E2}" dt="2020-11-11T00:21:40.397" v="8484" actId="20577"/>
          <ac:spMkLst>
            <pc:docMk/>
            <pc:sldMk cId="3809837434" sldId="258"/>
            <ac:spMk id="3" creationId="{C1E71782-9247-4DA5-A1AC-C7DFCE449221}"/>
          </ac:spMkLst>
        </pc:spChg>
        <pc:spChg chg="del mod">
          <ac:chgData name="Sica,Nicholas" userId="9503bb5f-9c1b-4550-ae1a-86b395708b32" providerId="ADAL" clId="{E0F43139-F9DC-45CD-9CBC-6A8491E978E2}" dt="2020-11-06T22:17:56.476" v="1326"/>
          <ac:spMkLst>
            <pc:docMk/>
            <pc:sldMk cId="3809837434" sldId="258"/>
            <ac:spMk id="5" creationId="{7BF64F4E-115B-4963-BD93-2E1E93C33243}"/>
          </ac:spMkLst>
        </pc:spChg>
        <pc:spChg chg="add del mod ord">
          <ac:chgData name="Sica,Nicholas" userId="9503bb5f-9c1b-4550-ae1a-86b395708b32" providerId="ADAL" clId="{E0F43139-F9DC-45CD-9CBC-6A8491E978E2}" dt="2020-11-09T17:36:37.110" v="7502" actId="5793"/>
          <ac:spMkLst>
            <pc:docMk/>
            <pc:sldMk cId="3809837434" sldId="258"/>
            <ac:spMk id="12" creationId="{38E827C7-DF33-449C-A894-8B717C63E9E5}"/>
          </ac:spMkLst>
        </pc:spChg>
        <pc:spChg chg="del">
          <ac:chgData name="Sica,Nicholas" userId="9503bb5f-9c1b-4550-ae1a-86b395708b32" providerId="ADAL" clId="{E0F43139-F9DC-45CD-9CBC-6A8491E978E2}" dt="2020-11-08T22:20:18.235" v="7134"/>
          <ac:spMkLst>
            <pc:docMk/>
            <pc:sldMk cId="3809837434" sldId="258"/>
            <ac:spMk id="22" creationId="{F98ED85F-DCEE-4B50-802E-71A6E3E12B04}"/>
          </ac:spMkLst>
        </pc:spChg>
        <pc:spChg chg="add del">
          <ac:chgData name="Sica,Nicholas" userId="9503bb5f-9c1b-4550-ae1a-86b395708b32" providerId="ADAL" clId="{E0F43139-F9DC-45CD-9CBC-6A8491E978E2}" dt="2020-11-08T22:31:37.901" v="7336" actId="26606"/>
          <ac:spMkLst>
            <pc:docMk/>
            <pc:sldMk cId="3809837434" sldId="258"/>
            <ac:spMk id="23" creationId="{02D886F1-CB4A-4FC1-AAA7-9402B0D0DDDD}"/>
          </ac:spMkLst>
        </pc:spChg>
        <pc:spChg chg="add del">
          <ac:chgData name="Sica,Nicholas" userId="9503bb5f-9c1b-4550-ae1a-86b395708b32" providerId="ADAL" clId="{E0F43139-F9DC-45CD-9CBC-6A8491E978E2}" dt="2020-11-08T22:31:37.901" v="7336" actId="26606"/>
          <ac:spMkLst>
            <pc:docMk/>
            <pc:sldMk cId="3809837434" sldId="258"/>
            <ac:spMk id="24" creationId="{762B7B97-C3EE-4AEE-A61F-AFA873FE2FCA}"/>
          </ac:spMkLst>
        </pc:spChg>
        <pc:spChg chg="add del">
          <ac:chgData name="Sica,Nicholas" userId="9503bb5f-9c1b-4550-ae1a-86b395708b32" providerId="ADAL" clId="{E0F43139-F9DC-45CD-9CBC-6A8491E978E2}" dt="2020-11-08T22:31:23.434" v="7324" actId="26606"/>
          <ac:spMkLst>
            <pc:docMk/>
            <pc:sldMk cId="3809837434" sldId="258"/>
            <ac:spMk id="29" creationId="{02D886F1-CB4A-4FC1-AAA7-9402B0D0DDDD}"/>
          </ac:spMkLst>
        </pc:spChg>
        <pc:spChg chg="add del">
          <ac:chgData name="Sica,Nicholas" userId="9503bb5f-9c1b-4550-ae1a-86b395708b32" providerId="ADAL" clId="{E0F43139-F9DC-45CD-9CBC-6A8491E978E2}" dt="2020-11-08T22:31:19.231" v="7322" actId="26606"/>
          <ac:spMkLst>
            <pc:docMk/>
            <pc:sldMk cId="3809837434" sldId="258"/>
            <ac:spMk id="30" creationId="{68575C10-8187-4AC4-AD72-C754EAFD2867}"/>
          </ac:spMkLst>
        </pc:spChg>
        <pc:spChg chg="add del">
          <ac:chgData name="Sica,Nicholas" userId="9503bb5f-9c1b-4550-ae1a-86b395708b32" providerId="ADAL" clId="{E0F43139-F9DC-45CD-9CBC-6A8491E978E2}" dt="2020-11-08T22:31:23.434" v="7324" actId="26606"/>
          <ac:spMkLst>
            <pc:docMk/>
            <pc:sldMk cId="3809837434" sldId="258"/>
            <ac:spMk id="31" creationId="{762B7B97-C3EE-4AEE-A61F-AFA873FE2FCA}"/>
          </ac:spMkLst>
        </pc:spChg>
        <pc:spChg chg="add del">
          <ac:chgData name="Sica,Nicholas" userId="9503bb5f-9c1b-4550-ae1a-86b395708b32" providerId="ADAL" clId="{E0F43139-F9DC-45CD-9CBC-6A8491E978E2}" dt="2020-11-08T22:31:23.434" v="7324" actId="26606"/>
          <ac:spMkLst>
            <pc:docMk/>
            <pc:sldMk cId="3809837434" sldId="258"/>
            <ac:spMk id="34" creationId="{38E827C7-DF33-449C-A894-8B717C63E9E5}"/>
          </ac:spMkLst>
        </pc:spChg>
        <pc:spChg chg="add del">
          <ac:chgData name="Sica,Nicholas" userId="9503bb5f-9c1b-4550-ae1a-86b395708b32" providerId="ADAL" clId="{E0F43139-F9DC-45CD-9CBC-6A8491E978E2}" dt="2020-11-08T22:31:24.797" v="7326" actId="26606"/>
          <ac:spMkLst>
            <pc:docMk/>
            <pc:sldMk cId="3809837434" sldId="258"/>
            <ac:spMk id="36" creationId="{CF62D2A7-8207-488C-9F46-316BA81A16C8}"/>
          </ac:spMkLst>
        </pc:spChg>
        <pc:spChg chg="add del">
          <ac:chgData name="Sica,Nicholas" userId="9503bb5f-9c1b-4550-ae1a-86b395708b32" providerId="ADAL" clId="{E0F43139-F9DC-45CD-9CBC-6A8491E978E2}" dt="2020-11-08T22:31:24.797" v="7326" actId="26606"/>
          <ac:spMkLst>
            <pc:docMk/>
            <pc:sldMk cId="3809837434" sldId="258"/>
            <ac:spMk id="38" creationId="{38E827C7-DF33-449C-A894-8B717C63E9E5}"/>
          </ac:spMkLst>
        </pc:spChg>
        <pc:spChg chg="add del">
          <ac:chgData name="Sica,Nicholas" userId="9503bb5f-9c1b-4550-ae1a-86b395708b32" providerId="ADAL" clId="{E0F43139-F9DC-45CD-9CBC-6A8491E978E2}" dt="2020-11-08T22:31:27.602" v="7328" actId="26606"/>
          <ac:spMkLst>
            <pc:docMk/>
            <pc:sldMk cId="3809837434" sldId="258"/>
            <ac:spMk id="40" creationId="{025E2AA9-10C9-4A14-BEA3-064CD0131100}"/>
          </ac:spMkLst>
        </pc:spChg>
        <pc:spChg chg="add del">
          <ac:chgData name="Sica,Nicholas" userId="9503bb5f-9c1b-4550-ae1a-86b395708b32" providerId="ADAL" clId="{E0F43139-F9DC-45CD-9CBC-6A8491E978E2}" dt="2020-11-08T22:31:27.602" v="7328" actId="26606"/>
          <ac:spMkLst>
            <pc:docMk/>
            <pc:sldMk cId="3809837434" sldId="258"/>
            <ac:spMk id="41" creationId="{F076F371-EE61-49EA-AA2A-3582C3AC9BCD}"/>
          </ac:spMkLst>
        </pc:spChg>
        <pc:spChg chg="add del">
          <ac:chgData name="Sica,Nicholas" userId="9503bb5f-9c1b-4550-ae1a-86b395708b32" providerId="ADAL" clId="{E0F43139-F9DC-45CD-9CBC-6A8491E978E2}" dt="2020-11-08T22:31:27.602" v="7328" actId="26606"/>
          <ac:spMkLst>
            <pc:docMk/>
            <pc:sldMk cId="3809837434" sldId="258"/>
            <ac:spMk id="42" creationId="{38E827C7-DF33-449C-A894-8B717C63E9E5}"/>
          </ac:spMkLst>
        </pc:spChg>
        <pc:spChg chg="add del">
          <ac:chgData name="Sica,Nicholas" userId="9503bb5f-9c1b-4550-ae1a-86b395708b32" providerId="ADAL" clId="{E0F43139-F9DC-45CD-9CBC-6A8491E978E2}" dt="2020-11-08T22:31:31.437" v="7330" actId="26606"/>
          <ac:spMkLst>
            <pc:docMk/>
            <pc:sldMk cId="3809837434" sldId="258"/>
            <ac:spMk id="44" creationId="{AD21898E-86C0-4C8A-A76C-DF33E844C87A}"/>
          </ac:spMkLst>
        </pc:spChg>
        <pc:spChg chg="add del">
          <ac:chgData name="Sica,Nicholas" userId="9503bb5f-9c1b-4550-ae1a-86b395708b32" providerId="ADAL" clId="{E0F43139-F9DC-45CD-9CBC-6A8491E978E2}" dt="2020-11-08T22:31:31.437" v="7330" actId="26606"/>
          <ac:spMkLst>
            <pc:docMk/>
            <pc:sldMk cId="3809837434" sldId="258"/>
            <ac:spMk id="45" creationId="{5C8F04BD-D093-45D0-B54C-50FDB308B4EE}"/>
          </ac:spMkLst>
        </pc:spChg>
        <pc:spChg chg="add del">
          <ac:chgData name="Sica,Nicholas" userId="9503bb5f-9c1b-4550-ae1a-86b395708b32" providerId="ADAL" clId="{E0F43139-F9DC-45CD-9CBC-6A8491E978E2}" dt="2020-11-08T22:31:31.437" v="7330" actId="26606"/>
          <ac:spMkLst>
            <pc:docMk/>
            <pc:sldMk cId="3809837434" sldId="258"/>
            <ac:spMk id="46" creationId="{38E827C7-DF33-449C-A894-8B717C63E9E5}"/>
          </ac:spMkLst>
        </pc:spChg>
        <pc:spChg chg="add del">
          <ac:chgData name="Sica,Nicholas" userId="9503bb5f-9c1b-4550-ae1a-86b395708b32" providerId="ADAL" clId="{E0F43139-F9DC-45CD-9CBC-6A8491E978E2}" dt="2020-11-08T22:31:37.901" v="7336" actId="26606"/>
          <ac:spMkLst>
            <pc:docMk/>
            <pc:sldMk cId="3809837434" sldId="258"/>
            <ac:spMk id="48" creationId="{38E827C7-DF33-449C-A894-8B717C63E9E5}"/>
          </ac:spMkLst>
        </pc:spChg>
        <pc:spChg chg="add del">
          <ac:chgData name="Sica,Nicholas" userId="9503bb5f-9c1b-4550-ae1a-86b395708b32" providerId="ADAL" clId="{E0F43139-F9DC-45CD-9CBC-6A8491E978E2}" dt="2020-11-08T22:31:37.901" v="7336" actId="26606"/>
          <ac:spMkLst>
            <pc:docMk/>
            <pc:sldMk cId="3809837434" sldId="258"/>
            <ac:spMk id="49" creationId="{CF62D2A7-8207-488C-9F46-316BA81A16C8}"/>
          </ac:spMkLst>
        </pc:spChg>
        <pc:graphicFrameChg chg="add del">
          <ac:chgData name="Sica,Nicholas" userId="9503bb5f-9c1b-4550-ae1a-86b395708b32" providerId="ADAL" clId="{E0F43139-F9DC-45CD-9CBC-6A8491E978E2}" dt="2020-11-08T22:31:19.231" v="7322" actId="26606"/>
          <ac:graphicFrameMkLst>
            <pc:docMk/>
            <pc:sldMk cId="3809837434" sldId="258"/>
            <ac:graphicFrameMk id="26" creationId="{6F1AFB5B-4B6D-4D96-B9CE-C240C969ED15}"/>
          </ac:graphicFrameMkLst>
        </pc:graphicFrameChg>
        <pc:picChg chg="del">
          <ac:chgData name="Sica,Nicholas" userId="9503bb5f-9c1b-4550-ae1a-86b395708b32" providerId="ADAL" clId="{E0F43139-F9DC-45CD-9CBC-6A8491E978E2}" dt="2020-11-06T22:17:17.187" v="1315" actId="478"/>
          <ac:picMkLst>
            <pc:docMk/>
            <pc:sldMk cId="3809837434" sldId="258"/>
            <ac:picMk id="4" creationId="{4AC43995-3825-4DD1-A678-317B829DDFC6}"/>
          </ac:picMkLst>
        </pc:picChg>
        <pc:picChg chg="add mod">
          <ac:chgData name="Sica,Nicholas" userId="9503bb5f-9c1b-4550-ae1a-86b395708b32" providerId="ADAL" clId="{E0F43139-F9DC-45CD-9CBC-6A8491E978E2}" dt="2020-11-08T21:26:52.605" v="6466" actId="1076"/>
          <ac:picMkLst>
            <pc:docMk/>
            <pc:sldMk cId="3809837434" sldId="258"/>
            <ac:picMk id="8" creationId="{955F2BAB-FE0A-4880-B04B-A6EE2CB09389}"/>
          </ac:picMkLst>
        </pc:picChg>
        <pc:picChg chg="add del">
          <ac:chgData name="Sica,Nicholas" userId="9503bb5f-9c1b-4550-ae1a-86b395708b32" providerId="ADAL" clId="{E0F43139-F9DC-45CD-9CBC-6A8491E978E2}" dt="2020-11-08T22:31:24.797" v="7326" actId="26606"/>
          <ac:picMkLst>
            <pc:docMk/>
            <pc:sldMk cId="3809837434" sldId="258"/>
            <ac:picMk id="37" creationId="{CCC6FA10-66A2-47E6-9A48-381FC79C8F95}"/>
          </ac:picMkLst>
        </pc:picChg>
        <pc:picChg chg="add del">
          <ac:chgData name="Sica,Nicholas" userId="9503bb5f-9c1b-4550-ae1a-86b395708b32" providerId="ADAL" clId="{E0F43139-F9DC-45CD-9CBC-6A8491E978E2}" dt="2020-11-08T22:31:37.901" v="7336" actId="26606"/>
          <ac:picMkLst>
            <pc:docMk/>
            <pc:sldMk cId="3809837434" sldId="258"/>
            <ac:picMk id="50" creationId="{A0DCACEA-EF38-41F3-B630-ECD2010CD10B}"/>
          </ac:picMkLst>
        </pc:picChg>
        <pc:inkChg chg="del">
          <ac:chgData name="Sica,Nicholas" userId="9503bb5f-9c1b-4550-ae1a-86b395708b32" providerId="ADAL" clId="{E0F43139-F9DC-45CD-9CBC-6A8491E978E2}" dt="2020-11-06T22:17:43.785" v="1321" actId="478"/>
          <ac:inkMkLst>
            <pc:docMk/>
            <pc:sldMk cId="3809837434" sldId="258"/>
            <ac:inkMk id="7" creationId="{93FD0A14-DD0E-477B-8888-3518108850DC}"/>
          </ac:inkMkLst>
        </pc:inkChg>
        <pc:inkChg chg="del">
          <ac:chgData name="Sica,Nicholas" userId="9503bb5f-9c1b-4550-ae1a-86b395708b32" providerId="ADAL" clId="{E0F43139-F9DC-45CD-9CBC-6A8491E978E2}" dt="2020-11-06T22:17:37.214" v="1318" actId="478"/>
          <ac:inkMkLst>
            <pc:docMk/>
            <pc:sldMk cId="3809837434" sldId="258"/>
            <ac:inkMk id="9" creationId="{0C7D3E4D-96F3-435C-A8C0-BEDD875D7167}"/>
          </ac:inkMkLst>
        </pc:inkChg>
        <pc:cxnChg chg="add del">
          <ac:chgData name="Sica,Nicholas" userId="9503bb5f-9c1b-4550-ae1a-86b395708b32" providerId="ADAL" clId="{E0F43139-F9DC-45CD-9CBC-6A8491E978E2}" dt="2020-11-08T22:31:19.231" v="7322" actId="26606"/>
          <ac:cxnSpMkLst>
            <pc:docMk/>
            <pc:sldMk cId="3809837434" sldId="258"/>
            <ac:cxnSpMk id="32" creationId="{74E776C9-ED67-41B7-B3A3-4DF76EF3ACEE}"/>
          </ac:cxnSpMkLst>
        </pc:cxnChg>
      </pc:sldChg>
      <pc:sldChg chg="addSp delSp modSp new mod ord delDesignElem addCm delCm modCm">
        <pc:chgData name="Sica,Nicholas" userId="9503bb5f-9c1b-4550-ae1a-86b395708b32" providerId="ADAL" clId="{E0F43139-F9DC-45CD-9CBC-6A8491E978E2}" dt="2020-11-08T22:24:13.034" v="7154"/>
        <pc:sldMkLst>
          <pc:docMk/>
          <pc:sldMk cId="3789504095" sldId="259"/>
        </pc:sldMkLst>
        <pc:spChg chg="mod">
          <ac:chgData name="Sica,Nicholas" userId="9503bb5f-9c1b-4550-ae1a-86b395708b32" providerId="ADAL" clId="{E0F43139-F9DC-45CD-9CBC-6A8491E978E2}" dt="2020-11-06T22:15:45.968" v="1293" actId="20577"/>
          <ac:spMkLst>
            <pc:docMk/>
            <pc:sldMk cId="3789504095" sldId="259"/>
            <ac:spMk id="2" creationId="{33ABCB4A-670A-4C64-8E75-4CE38868F923}"/>
          </ac:spMkLst>
        </pc:spChg>
        <pc:spChg chg="mod">
          <ac:chgData name="Sica,Nicholas" userId="9503bb5f-9c1b-4550-ae1a-86b395708b32" providerId="ADAL" clId="{E0F43139-F9DC-45CD-9CBC-6A8491E978E2}" dt="2020-11-08T21:14:40.793" v="6313" actId="20577"/>
          <ac:spMkLst>
            <pc:docMk/>
            <pc:sldMk cId="3789504095" sldId="259"/>
            <ac:spMk id="3" creationId="{177AA9F0-6DF5-4011-9747-57679DB0DD44}"/>
          </ac:spMkLst>
        </pc:spChg>
        <pc:spChg chg="del mod">
          <ac:chgData name="Sica,Nicholas" userId="9503bb5f-9c1b-4550-ae1a-86b395708b32" providerId="ADAL" clId="{E0F43139-F9DC-45CD-9CBC-6A8491E978E2}" dt="2020-11-08T21:43:08.551" v="6568" actId="478"/>
          <ac:spMkLst>
            <pc:docMk/>
            <pc:sldMk cId="3789504095" sldId="259"/>
            <ac:spMk id="11" creationId="{BBB988E2-150F-4D8B-AEAC-576658D7A796}"/>
          </ac:spMkLst>
        </pc:spChg>
        <pc:spChg chg="del">
          <ac:chgData name="Sica,Nicholas" userId="9503bb5f-9c1b-4550-ae1a-86b395708b32" providerId="ADAL" clId="{E0F43139-F9DC-45CD-9CBC-6A8491E978E2}" dt="2020-11-08T22:20:18.235" v="7134"/>
          <ac:spMkLst>
            <pc:docMk/>
            <pc:sldMk cId="3789504095" sldId="259"/>
            <ac:spMk id="34" creationId="{42A5316D-ED2F-4F89-B4B4-8D9240B1A348}"/>
          </ac:spMkLst>
        </pc:spChg>
        <pc:spChg chg="del">
          <ac:chgData name="Sica,Nicholas" userId="9503bb5f-9c1b-4550-ae1a-86b395708b32" providerId="ADAL" clId="{E0F43139-F9DC-45CD-9CBC-6A8491E978E2}" dt="2020-11-08T22:17:52.490" v="7118" actId="478"/>
          <ac:spMkLst>
            <pc:docMk/>
            <pc:sldMk cId="3789504095" sldId="259"/>
            <ac:spMk id="36" creationId="{38985C11-4A15-4F84-A499-73EBCD6CD8FF}"/>
          </ac:spMkLst>
        </pc:spChg>
        <pc:spChg chg="add del">
          <ac:chgData name="Sica,Nicholas" userId="9503bb5f-9c1b-4550-ae1a-86b395708b32" providerId="ADAL" clId="{E0F43139-F9DC-45CD-9CBC-6A8491E978E2}" dt="2020-11-08T22:24:13.034" v="7154"/>
          <ac:spMkLst>
            <pc:docMk/>
            <pc:sldMk cId="3789504095" sldId="259"/>
            <ac:spMk id="44" creationId="{6753252F-4873-4F63-801D-CC719279A7D5}"/>
          </ac:spMkLst>
        </pc:spChg>
        <pc:spChg chg="add del">
          <ac:chgData name="Sica,Nicholas" userId="9503bb5f-9c1b-4550-ae1a-86b395708b32" providerId="ADAL" clId="{E0F43139-F9DC-45CD-9CBC-6A8491E978E2}" dt="2020-11-08T22:24:13.034" v="7154"/>
          <ac:spMkLst>
            <pc:docMk/>
            <pc:sldMk cId="3789504095" sldId="259"/>
            <ac:spMk id="46" creationId="{047C8CCB-F95D-4249-92DD-651249D3535A}"/>
          </ac:spMkLst>
        </pc:spChg>
        <pc:picChg chg="mod">
          <ac:chgData name="Sica,Nicholas" userId="9503bb5f-9c1b-4550-ae1a-86b395708b32" providerId="ADAL" clId="{E0F43139-F9DC-45CD-9CBC-6A8491E978E2}" dt="2020-11-08T21:14:14.551" v="6227" actId="1076"/>
          <ac:picMkLst>
            <pc:docMk/>
            <pc:sldMk cId="3789504095" sldId="259"/>
            <ac:picMk id="4" creationId="{CE51EFD0-47FC-46C3-A906-93DF8D580A0A}"/>
          </ac:picMkLst>
        </pc:picChg>
      </pc:sldChg>
      <pc:sldChg chg="delSp modSp new mod delDesignElem addCm modCm">
        <pc:chgData name="Sica,Nicholas" userId="9503bb5f-9c1b-4550-ae1a-86b395708b32" providerId="ADAL" clId="{E0F43139-F9DC-45CD-9CBC-6A8491E978E2}" dt="2020-11-08T22:20:18.235" v="7134"/>
        <pc:sldMkLst>
          <pc:docMk/>
          <pc:sldMk cId="176311892" sldId="260"/>
        </pc:sldMkLst>
        <pc:spChg chg="mod">
          <ac:chgData name="Sica,Nicholas" userId="9503bb5f-9c1b-4550-ae1a-86b395708b32" providerId="ADAL" clId="{E0F43139-F9DC-45CD-9CBC-6A8491E978E2}" dt="2020-11-08T21:42:35.572" v="6564" actId="20577"/>
          <ac:spMkLst>
            <pc:docMk/>
            <pc:sldMk cId="176311892" sldId="260"/>
            <ac:spMk id="3" creationId="{05DCD8FE-F33C-49BB-86BE-95CF4FAE2677}"/>
          </ac:spMkLst>
        </pc:spChg>
        <pc:spChg chg="del">
          <ac:chgData name="Sica,Nicholas" userId="9503bb5f-9c1b-4550-ae1a-86b395708b32" providerId="ADAL" clId="{E0F43139-F9DC-45CD-9CBC-6A8491E978E2}" dt="2020-11-08T22:20:18.235" v="7134"/>
          <ac:spMkLst>
            <pc:docMk/>
            <pc:sldMk cId="176311892" sldId="260"/>
            <ac:spMk id="8" creationId="{02D886F1-CB4A-4FC1-AAA7-9402B0D0DDDD}"/>
          </ac:spMkLst>
        </pc:spChg>
        <pc:spChg chg="del">
          <ac:chgData name="Sica,Nicholas" userId="9503bb5f-9c1b-4550-ae1a-86b395708b32" providerId="ADAL" clId="{E0F43139-F9DC-45CD-9CBC-6A8491E978E2}" dt="2020-11-08T22:20:18.235" v="7134"/>
          <ac:spMkLst>
            <pc:docMk/>
            <pc:sldMk cId="176311892" sldId="260"/>
            <ac:spMk id="10" creationId="{762B7B97-C3EE-4AEE-A61F-AFA873FE2FCA}"/>
          </ac:spMkLst>
        </pc:spChg>
      </pc:sldChg>
      <pc:sldChg chg="addSp delSp modSp new mod setBg addCm delCm modCm">
        <pc:chgData name="Sica,Nicholas" userId="9503bb5f-9c1b-4550-ae1a-86b395708b32" providerId="ADAL" clId="{E0F43139-F9DC-45CD-9CBC-6A8491E978E2}" dt="2020-11-11T00:37:34.670" v="8623" actId="1076"/>
        <pc:sldMkLst>
          <pc:docMk/>
          <pc:sldMk cId="1068161089" sldId="261"/>
        </pc:sldMkLst>
        <pc:spChg chg="mod">
          <ac:chgData name="Sica,Nicholas" userId="9503bb5f-9c1b-4550-ae1a-86b395708b32" providerId="ADAL" clId="{E0F43139-F9DC-45CD-9CBC-6A8491E978E2}" dt="2020-11-08T22:24:13.034" v="7154"/>
          <ac:spMkLst>
            <pc:docMk/>
            <pc:sldMk cId="1068161089" sldId="261"/>
            <ac:spMk id="2" creationId="{1085D08F-11D7-41C7-9937-2301874A5AE4}"/>
          </ac:spMkLst>
        </pc:spChg>
        <pc:spChg chg="add del mod">
          <ac:chgData name="Sica,Nicholas" userId="9503bb5f-9c1b-4550-ae1a-86b395708b32" providerId="ADAL" clId="{E0F43139-F9DC-45CD-9CBC-6A8491E978E2}" dt="2020-11-11T00:37:34.473" v="8617" actId="478"/>
          <ac:spMkLst>
            <pc:docMk/>
            <pc:sldMk cId="1068161089" sldId="261"/>
            <ac:spMk id="3" creationId="{5A99935F-F461-476F-B0D0-58093B8C68A0}"/>
          </ac:spMkLst>
        </pc:spChg>
        <pc:spChg chg="mod">
          <ac:chgData name="Sica,Nicholas" userId="9503bb5f-9c1b-4550-ae1a-86b395708b32" providerId="ADAL" clId="{E0F43139-F9DC-45CD-9CBC-6A8491E978E2}" dt="2020-11-11T00:37:02.448" v="8580" actId="1076"/>
          <ac:spMkLst>
            <pc:docMk/>
            <pc:sldMk cId="1068161089" sldId="261"/>
            <ac:spMk id="4" creationId="{DE912EA0-863A-4D91-80A1-3567DC21607A}"/>
          </ac:spMkLst>
        </pc:spChg>
        <pc:spChg chg="add del">
          <ac:chgData name="Sica,Nicholas" userId="9503bb5f-9c1b-4550-ae1a-86b395708b32" providerId="ADAL" clId="{E0F43139-F9DC-45CD-9CBC-6A8491E978E2}" dt="2020-11-06T22:10:18.560" v="791" actId="26606"/>
          <ac:spMkLst>
            <pc:docMk/>
            <pc:sldMk cId="1068161089" sldId="261"/>
            <ac:spMk id="7" creationId="{F098897C-3A20-415C-B809-28980E78A61D}"/>
          </ac:spMkLst>
        </pc:spChg>
        <pc:spChg chg="add del">
          <ac:chgData name="Sica,Nicholas" userId="9503bb5f-9c1b-4550-ae1a-86b395708b32" providerId="ADAL" clId="{E0F43139-F9DC-45CD-9CBC-6A8491E978E2}" dt="2020-11-06T22:10:18.560" v="791" actId="26606"/>
          <ac:spMkLst>
            <pc:docMk/>
            <pc:sldMk cId="1068161089" sldId="261"/>
            <ac:spMk id="8" creationId="{3F672E71-4896-412C-9C70-888CBA0C2F28}"/>
          </ac:spMkLst>
        </pc:spChg>
        <pc:spChg chg="add del">
          <ac:chgData name="Sica,Nicholas" userId="9503bb5f-9c1b-4550-ae1a-86b395708b32" providerId="ADAL" clId="{E0F43139-F9DC-45CD-9CBC-6A8491E978E2}" dt="2020-11-06T22:10:02.744" v="789" actId="26606"/>
          <ac:spMkLst>
            <pc:docMk/>
            <pc:sldMk cId="1068161089" sldId="261"/>
            <ac:spMk id="10" creationId="{F098897C-3A20-415C-B809-28980E78A61D}"/>
          </ac:spMkLst>
        </pc:spChg>
        <pc:spChg chg="mod">
          <ac:chgData name="Sica,Nicholas" userId="9503bb5f-9c1b-4550-ae1a-86b395708b32" providerId="ADAL" clId="{E0F43139-F9DC-45CD-9CBC-6A8491E978E2}" dt="2020-11-11T00:37:34.637" v="8622" actId="1076"/>
          <ac:spMkLst>
            <pc:docMk/>
            <pc:sldMk cId="1068161089" sldId="261"/>
            <ac:spMk id="11" creationId="{B144A41A-85FF-4971-84E4-2FEB60AEE0AB}"/>
          </ac:spMkLst>
        </pc:spChg>
        <pc:spChg chg="add del">
          <ac:chgData name="Sica,Nicholas" userId="9503bb5f-9c1b-4550-ae1a-86b395708b32" providerId="ADAL" clId="{E0F43139-F9DC-45CD-9CBC-6A8491E978E2}" dt="2020-11-06T22:10:02.744" v="789" actId="26606"/>
          <ac:spMkLst>
            <pc:docMk/>
            <pc:sldMk cId="1068161089" sldId="261"/>
            <ac:spMk id="12" creationId="{3F672E71-4896-412C-9C70-888CBA0C2F28}"/>
          </ac:spMkLst>
        </pc:spChg>
        <pc:spChg chg="del">
          <ac:chgData name="Sica,Nicholas" userId="9503bb5f-9c1b-4550-ae1a-86b395708b32" providerId="ADAL" clId="{E0F43139-F9DC-45CD-9CBC-6A8491E978E2}" dt="2020-11-11T00:35:34.547" v="8537" actId="478"/>
          <ac:spMkLst>
            <pc:docMk/>
            <pc:sldMk cId="1068161089" sldId="261"/>
            <ac:spMk id="12" creationId="{A26F444F-E834-4D5F-B886-9F2C083F26E3}"/>
          </ac:spMkLst>
        </pc:spChg>
        <pc:spChg chg="del mod">
          <ac:chgData name="Sica,Nicholas" userId="9503bb5f-9c1b-4550-ae1a-86b395708b32" providerId="ADAL" clId="{E0F43139-F9DC-45CD-9CBC-6A8491E978E2}" dt="2020-11-11T00:35:07.266" v="8528" actId="478"/>
          <ac:spMkLst>
            <pc:docMk/>
            <pc:sldMk cId="1068161089" sldId="261"/>
            <ac:spMk id="13" creationId="{ECCDBCCE-A954-45DF-8F0B-8F8C2EC32BE5}"/>
          </ac:spMkLst>
        </pc:spChg>
        <pc:spChg chg="del mod">
          <ac:chgData name="Sica,Nicholas" userId="9503bb5f-9c1b-4550-ae1a-86b395708b32" providerId="ADAL" clId="{E0F43139-F9DC-45CD-9CBC-6A8491E978E2}" dt="2020-11-11T00:35:29.724" v="8535" actId="478"/>
          <ac:spMkLst>
            <pc:docMk/>
            <pc:sldMk cId="1068161089" sldId="261"/>
            <ac:spMk id="21" creationId="{5E2BE7B6-01A3-4A43-A4DF-BE057B2C2E15}"/>
          </ac:spMkLst>
        </pc:spChg>
        <pc:picChg chg="add del mod">
          <ac:chgData name="Sica,Nicholas" userId="9503bb5f-9c1b-4550-ae1a-86b395708b32" providerId="ADAL" clId="{E0F43139-F9DC-45CD-9CBC-6A8491E978E2}" dt="2020-11-06T22:09:52.272" v="786" actId="478"/>
          <ac:picMkLst>
            <pc:docMk/>
            <pc:sldMk cId="1068161089" sldId="261"/>
            <ac:picMk id="4" creationId="{2F74EA42-88BE-4E6B-AB75-E95EB84A9B8E}"/>
          </ac:picMkLst>
        </pc:picChg>
        <pc:picChg chg="add mod ord">
          <ac:chgData name="Sica,Nicholas" userId="9503bb5f-9c1b-4550-ae1a-86b395708b32" providerId="ADAL" clId="{E0F43139-F9DC-45CD-9CBC-6A8491E978E2}" dt="2020-11-08T21:43:53.489" v="6598" actId="1076"/>
          <ac:picMkLst>
            <pc:docMk/>
            <pc:sldMk cId="1068161089" sldId="261"/>
            <ac:picMk id="5" creationId="{63B3A144-39D8-4069-BC28-86F41DEF81F2}"/>
          </ac:picMkLst>
        </pc:picChg>
        <pc:picChg chg="add mod">
          <ac:chgData name="Sica,Nicholas" userId="9503bb5f-9c1b-4550-ae1a-86b395708b32" providerId="ADAL" clId="{E0F43139-F9DC-45CD-9CBC-6A8491E978E2}" dt="2020-11-11T00:37:34.670" v="8623" actId="1076"/>
          <ac:picMkLst>
            <pc:docMk/>
            <pc:sldMk cId="1068161089" sldId="261"/>
            <ac:picMk id="6" creationId="{71DBA873-EE48-4E86-9324-3B7B3D3FDDB8}"/>
          </ac:picMkLst>
        </pc:picChg>
        <pc:picChg chg="add del mod">
          <ac:chgData name="Sica,Nicholas" userId="9503bb5f-9c1b-4550-ae1a-86b395708b32" providerId="ADAL" clId="{E0F43139-F9DC-45CD-9CBC-6A8491E978E2}" dt="2020-11-11T00:35:32.528" v="8536" actId="478"/>
          <ac:picMkLst>
            <pc:docMk/>
            <pc:sldMk cId="1068161089" sldId="261"/>
            <ac:picMk id="9" creationId="{73F28C86-F8C3-412E-9FAF-5ABFDB1C33E3}"/>
          </ac:picMkLst>
        </pc:picChg>
      </pc:sldChg>
      <pc:sldChg chg="modSp new mod addCm delCm modCm">
        <pc:chgData name="Sica,Nicholas" userId="9503bb5f-9c1b-4550-ae1a-86b395708b32" providerId="ADAL" clId="{E0F43139-F9DC-45CD-9CBC-6A8491E978E2}" dt="2020-11-11T00:48:34.360" v="8702" actId="2711"/>
        <pc:sldMkLst>
          <pc:docMk/>
          <pc:sldMk cId="873368936" sldId="262"/>
        </pc:sldMkLst>
        <pc:spChg chg="mod">
          <ac:chgData name="Sica,Nicholas" userId="9503bb5f-9c1b-4550-ae1a-86b395708b32" providerId="ADAL" clId="{E0F43139-F9DC-45CD-9CBC-6A8491E978E2}" dt="2020-11-08T22:24:13.034" v="7154"/>
          <ac:spMkLst>
            <pc:docMk/>
            <pc:sldMk cId="873368936" sldId="262"/>
            <ac:spMk id="2" creationId="{A309C258-2E6F-4BDB-90AE-F1917F57C143}"/>
          </ac:spMkLst>
        </pc:spChg>
        <pc:spChg chg="mod">
          <ac:chgData name="Sica,Nicholas" userId="9503bb5f-9c1b-4550-ae1a-86b395708b32" providerId="ADAL" clId="{E0F43139-F9DC-45CD-9CBC-6A8491E978E2}" dt="2020-11-08T22:24:13.034" v="7154"/>
          <ac:spMkLst>
            <pc:docMk/>
            <pc:sldMk cId="873368936" sldId="262"/>
            <ac:spMk id="3" creationId="{72294E3C-5CAE-4C2F-AD87-C286C969D082}"/>
          </ac:spMkLst>
        </pc:spChg>
        <pc:graphicFrameChg chg="mod">
          <ac:chgData name="Sica,Nicholas" userId="9503bb5f-9c1b-4550-ae1a-86b395708b32" providerId="ADAL" clId="{E0F43139-F9DC-45CD-9CBC-6A8491E978E2}" dt="2020-11-11T00:48:34.360" v="8702" actId="2711"/>
          <ac:graphicFrameMkLst>
            <pc:docMk/>
            <pc:sldMk cId="873368936" sldId="262"/>
            <ac:graphicFrameMk id="6" creationId="{DEC4A4D1-F7BC-4F69-927B-8D6790D1EBE1}"/>
          </ac:graphicFrameMkLst>
        </pc:graphicFrameChg>
        <pc:picChg chg="mod">
          <ac:chgData name="Sica,Nicholas" userId="9503bb5f-9c1b-4550-ae1a-86b395708b32" providerId="ADAL" clId="{E0F43139-F9DC-45CD-9CBC-6A8491E978E2}" dt="2020-11-08T21:43:17.769" v="6569" actId="1076"/>
          <ac:picMkLst>
            <pc:docMk/>
            <pc:sldMk cId="873368936" sldId="262"/>
            <ac:picMk id="4" creationId="{B029549C-E8D1-49FE-90C5-19CD0F060653}"/>
          </ac:picMkLst>
        </pc:picChg>
        <pc:picChg chg="mod">
          <ac:chgData name="Sica,Nicholas" userId="9503bb5f-9c1b-4550-ae1a-86b395708b32" providerId="ADAL" clId="{E0F43139-F9DC-45CD-9CBC-6A8491E978E2}" dt="2020-11-08T21:22:31.756" v="6423" actId="1076"/>
          <ac:picMkLst>
            <pc:docMk/>
            <pc:sldMk cId="873368936" sldId="262"/>
            <ac:picMk id="5" creationId="{3F908495-2AB9-4077-AD0A-611431F9981A}"/>
          </ac:picMkLst>
        </pc:picChg>
      </pc:sldChg>
      <pc:sldChg chg="addSp delSp modSp new mod ord delDesignElem addCm delCm modCm">
        <pc:chgData name="Sica,Nicholas" userId="9503bb5f-9c1b-4550-ae1a-86b395708b32" providerId="ADAL" clId="{E0F43139-F9DC-45CD-9CBC-6A8491E978E2}" dt="2020-11-11T01:06:30.725" v="8715" actId="2711"/>
        <pc:sldMkLst>
          <pc:docMk/>
          <pc:sldMk cId="2243917387" sldId="263"/>
        </pc:sldMkLst>
        <pc:spChg chg="mod">
          <ac:chgData name="Sica,Nicholas" userId="9503bb5f-9c1b-4550-ae1a-86b395708b32" providerId="ADAL" clId="{E0F43139-F9DC-45CD-9CBC-6A8491E978E2}" dt="2020-11-11T00:46:51.122" v="8654" actId="14100"/>
          <ac:spMkLst>
            <pc:docMk/>
            <pc:sldMk cId="2243917387" sldId="263"/>
            <ac:spMk id="2" creationId="{57778B92-7ACF-4EDF-B296-45A327C26DED}"/>
          </ac:spMkLst>
        </pc:spChg>
        <pc:spChg chg="mod">
          <ac:chgData name="Sica,Nicholas" userId="9503bb5f-9c1b-4550-ae1a-86b395708b32" providerId="ADAL" clId="{E0F43139-F9DC-45CD-9CBC-6A8491E978E2}" dt="2020-11-08T22:20:18.235" v="7134"/>
          <ac:spMkLst>
            <pc:docMk/>
            <pc:sldMk cId="2243917387" sldId="263"/>
            <ac:spMk id="3" creationId="{808EF0C1-34FB-4EFF-AD7A-F5F335C500D1}"/>
          </ac:spMkLst>
        </pc:spChg>
        <pc:spChg chg="mod">
          <ac:chgData name="Sica,Nicholas" userId="9503bb5f-9c1b-4550-ae1a-86b395708b32" providerId="ADAL" clId="{E0F43139-F9DC-45CD-9CBC-6A8491E978E2}" dt="2020-11-09T17:42:35.240" v="8051" actId="20577"/>
          <ac:spMkLst>
            <pc:docMk/>
            <pc:sldMk cId="2243917387" sldId="263"/>
            <ac:spMk id="4" creationId="{F07EE884-4627-469C-92D9-A22511FE9A3A}"/>
          </ac:spMkLst>
        </pc:spChg>
        <pc:spChg chg="add del">
          <ac:chgData name="Sica,Nicholas" userId="9503bb5f-9c1b-4550-ae1a-86b395708b32" providerId="ADAL" clId="{E0F43139-F9DC-45CD-9CBC-6A8491E978E2}" dt="2020-11-08T22:24:13.034" v="7154"/>
          <ac:spMkLst>
            <pc:docMk/>
            <pc:sldMk cId="2243917387" sldId="263"/>
            <ac:spMk id="8" creationId="{02D886F1-CB4A-4FC1-AAA7-9402B0D0DDDD}"/>
          </ac:spMkLst>
        </pc:spChg>
        <pc:spChg chg="add del">
          <ac:chgData name="Sica,Nicholas" userId="9503bb5f-9c1b-4550-ae1a-86b395708b32" providerId="ADAL" clId="{E0F43139-F9DC-45CD-9CBC-6A8491E978E2}" dt="2020-11-08T22:24:13.034" v="7154"/>
          <ac:spMkLst>
            <pc:docMk/>
            <pc:sldMk cId="2243917387" sldId="263"/>
            <ac:spMk id="10" creationId="{762B7B97-C3EE-4AEE-A61F-AFA873FE2FCA}"/>
          </ac:spMkLst>
        </pc:spChg>
        <pc:graphicFrameChg chg="mod">
          <ac:chgData name="Sica,Nicholas" userId="9503bb5f-9c1b-4550-ae1a-86b395708b32" providerId="ADAL" clId="{E0F43139-F9DC-45CD-9CBC-6A8491E978E2}" dt="2020-11-11T01:06:30.725" v="8715" actId="2711"/>
          <ac:graphicFrameMkLst>
            <pc:docMk/>
            <pc:sldMk cId="2243917387" sldId="263"/>
            <ac:graphicFrameMk id="5" creationId="{7B96AC6A-3274-481F-B30D-229DFD35F6C7}"/>
          </ac:graphicFrameMkLst>
        </pc:graphicFrameChg>
        <pc:picChg chg="add mod">
          <ac:chgData name="Sica,Nicholas" userId="9503bb5f-9c1b-4550-ae1a-86b395708b32" providerId="ADAL" clId="{E0F43139-F9DC-45CD-9CBC-6A8491E978E2}" dt="2020-11-07T23:14:11.252" v="5589" actId="1076"/>
          <ac:picMkLst>
            <pc:docMk/>
            <pc:sldMk cId="2243917387" sldId="263"/>
            <ac:picMk id="4" creationId="{525B3F01-0DC1-44C5-9095-A53EC8A85DD5}"/>
          </ac:picMkLst>
        </pc:picChg>
        <pc:cxnChg chg="mod">
          <ac:chgData name="Sica,Nicholas" userId="9503bb5f-9c1b-4550-ae1a-86b395708b32" providerId="ADAL" clId="{E0F43139-F9DC-45CD-9CBC-6A8491E978E2}" dt="2020-11-11T00:46:54.135" v="8655" actId="1076"/>
          <ac:cxnSpMkLst>
            <pc:docMk/>
            <pc:sldMk cId="2243917387" sldId="263"/>
            <ac:cxnSpMk id="5446" creationId="{15D916BC-6393-45BA-8073-FACD56823A7C}"/>
          </ac:cxnSpMkLst>
        </pc:cxnChg>
      </pc:sldChg>
      <pc:sldChg chg="modSp new del mod">
        <pc:chgData name="Sica,Nicholas" userId="9503bb5f-9c1b-4550-ae1a-86b395708b32" providerId="ADAL" clId="{E0F43139-F9DC-45CD-9CBC-6A8491E978E2}" dt="2020-11-06T22:23:35.007" v="1779" actId="2696"/>
        <pc:sldMkLst>
          <pc:docMk/>
          <pc:sldMk cId="1615078216" sldId="264"/>
        </pc:sldMkLst>
        <pc:spChg chg="mod">
          <ac:chgData name="Sica,Nicholas" userId="9503bb5f-9c1b-4550-ae1a-86b395708b32" providerId="ADAL" clId="{E0F43139-F9DC-45CD-9CBC-6A8491E978E2}" dt="2020-11-06T22:11:57.058" v="819" actId="20577"/>
          <ac:spMkLst>
            <pc:docMk/>
            <pc:sldMk cId="1615078216" sldId="264"/>
            <ac:spMk id="3" creationId="{B85059EB-C982-46CC-8298-EE093A65D05B}"/>
          </ac:spMkLst>
        </pc:spChg>
      </pc:sldChg>
      <pc:sldChg chg="addSp delSp modSp new mod ord setBg delDesignElem addCm delCm modCm">
        <pc:chgData name="Sica,Nicholas" userId="9503bb5f-9c1b-4550-ae1a-86b395708b32" providerId="ADAL" clId="{E0F43139-F9DC-45CD-9CBC-6A8491E978E2}" dt="2020-11-11T00:42:28.914" v="8626" actId="478"/>
        <pc:sldMkLst>
          <pc:docMk/>
          <pc:sldMk cId="439372850" sldId="265"/>
        </pc:sldMkLst>
        <pc:spChg chg="mod">
          <ac:chgData name="Sica,Nicholas" userId="9503bb5f-9c1b-4550-ae1a-86b395708b32" providerId="ADAL" clId="{E0F43139-F9DC-45CD-9CBC-6A8491E978E2}" dt="2020-11-08T22:12:03.222" v="7109" actId="26606"/>
          <ac:spMkLst>
            <pc:docMk/>
            <pc:sldMk cId="439372850" sldId="265"/>
            <ac:spMk id="2" creationId="{00A78C30-3B95-41F9-AE05-316E792AE3D9}"/>
          </ac:spMkLst>
        </pc:spChg>
        <pc:spChg chg="mod ord">
          <ac:chgData name="Sica,Nicholas" userId="9503bb5f-9c1b-4550-ae1a-86b395708b32" providerId="ADAL" clId="{E0F43139-F9DC-45CD-9CBC-6A8491E978E2}" dt="2020-11-10T18:47:30.472" v="8136" actId="20577"/>
          <ac:spMkLst>
            <pc:docMk/>
            <pc:sldMk cId="439372850" sldId="265"/>
            <ac:spMk id="3" creationId="{C03E3CA3-31CC-4482-B607-D21D8ABD11E8}"/>
          </ac:spMkLst>
        </pc:spChg>
        <pc:spChg chg="del">
          <ac:chgData name="Sica,Nicholas" userId="9503bb5f-9c1b-4550-ae1a-86b395708b32" providerId="ADAL" clId="{E0F43139-F9DC-45CD-9CBC-6A8491E978E2}" dt="2020-11-11T00:42:28.914" v="8626" actId="478"/>
          <ac:spMkLst>
            <pc:docMk/>
            <pc:sldMk cId="439372850" sldId="265"/>
            <ac:spMk id="4" creationId="{1D3C5D86-4C47-4DAD-A690-CFEC793AD3F9}"/>
          </ac:spMkLst>
        </pc:spChg>
        <pc:spChg chg="add del">
          <ac:chgData name="Sica,Nicholas" userId="9503bb5f-9c1b-4550-ae1a-86b395708b32" providerId="ADAL" clId="{E0F43139-F9DC-45CD-9CBC-6A8491E978E2}" dt="2020-11-08T22:11:57.070" v="7105" actId="26606"/>
          <ac:spMkLst>
            <pc:docMk/>
            <pc:sldMk cId="439372850" sldId="265"/>
            <ac:spMk id="7" creationId="{B082622D-AAF3-4897-8629-FC918530DD86}"/>
          </ac:spMkLst>
        </pc:spChg>
        <pc:spChg chg="add del">
          <ac:chgData name="Sica,Nicholas" userId="9503bb5f-9c1b-4550-ae1a-86b395708b32" providerId="ADAL" clId="{E0F43139-F9DC-45CD-9CBC-6A8491E978E2}" dt="2020-11-08T22:11:57.070" v="7105" actId="26606"/>
          <ac:spMkLst>
            <pc:docMk/>
            <pc:sldMk cId="439372850" sldId="265"/>
            <ac:spMk id="8" creationId="{A7457DD9-5A45-400A-AB4B-4B4EDECA25F1}"/>
          </ac:spMkLst>
        </pc:spChg>
        <pc:spChg chg="add del">
          <ac:chgData name="Sica,Nicholas" userId="9503bb5f-9c1b-4550-ae1a-86b395708b32" providerId="ADAL" clId="{E0F43139-F9DC-45CD-9CBC-6A8491E978E2}" dt="2020-11-08T22:12:03.222" v="7109" actId="26606"/>
          <ac:spMkLst>
            <pc:docMk/>
            <pc:sldMk cId="439372850" sldId="265"/>
            <ac:spMk id="9" creationId="{EBF87945-A001-489F-9D9B-7D9435F0B9CA}"/>
          </ac:spMkLst>
        </pc:spChg>
        <pc:spChg chg="add del">
          <ac:chgData name="Sica,Nicholas" userId="9503bb5f-9c1b-4550-ae1a-86b395708b32" providerId="ADAL" clId="{E0F43139-F9DC-45CD-9CBC-6A8491E978E2}" dt="2020-11-08T21:17:52.177" v="6408" actId="26606"/>
          <ac:spMkLst>
            <pc:docMk/>
            <pc:sldMk cId="439372850" sldId="265"/>
            <ac:spMk id="10" creationId="{F4C0B10B-D2C4-4A54-AFAD-3D27DF88BB37}"/>
          </ac:spMkLst>
        </pc:spChg>
        <pc:spChg chg="add del">
          <ac:chgData name="Sica,Nicholas" userId="9503bb5f-9c1b-4550-ae1a-86b395708b32" providerId="ADAL" clId="{E0F43139-F9DC-45CD-9CBC-6A8491E978E2}" dt="2020-11-08T22:11:57.070" v="7105" actId="26606"/>
          <ac:spMkLst>
            <pc:docMk/>
            <pc:sldMk cId="439372850" sldId="265"/>
            <ac:spMk id="14" creationId="{441CF7D6-A660-431A-B0BB-140A0D5556B6}"/>
          </ac:spMkLst>
        </pc:spChg>
        <pc:spChg chg="del">
          <ac:chgData name="Sica,Nicholas" userId="9503bb5f-9c1b-4550-ae1a-86b395708b32" providerId="ADAL" clId="{E0F43139-F9DC-45CD-9CBC-6A8491E978E2}" dt="2020-11-08T22:20:18.235" v="7134"/>
          <ac:spMkLst>
            <pc:docMk/>
            <pc:sldMk cId="439372850" sldId="265"/>
            <ac:spMk id="15" creationId="{02D886F1-CB4A-4FC1-AAA7-9402B0D0DDDD}"/>
          </ac:spMkLst>
        </pc:spChg>
        <pc:spChg chg="add del">
          <ac:chgData name="Sica,Nicholas" userId="9503bb5f-9c1b-4550-ae1a-86b395708b32" providerId="ADAL" clId="{E0F43139-F9DC-45CD-9CBC-6A8491E978E2}" dt="2020-11-08T22:11:57.070" v="7105" actId="26606"/>
          <ac:spMkLst>
            <pc:docMk/>
            <pc:sldMk cId="439372850" sldId="265"/>
            <ac:spMk id="16" creationId="{0570A85B-3810-4F95-97B0-CBF4CCDB381C}"/>
          </ac:spMkLst>
        </pc:spChg>
        <pc:spChg chg="del">
          <ac:chgData name="Sica,Nicholas" userId="9503bb5f-9c1b-4550-ae1a-86b395708b32" providerId="ADAL" clId="{E0F43139-F9DC-45CD-9CBC-6A8491E978E2}" dt="2020-11-08T22:20:18.235" v="7134"/>
          <ac:spMkLst>
            <pc:docMk/>
            <pc:sldMk cId="439372850" sldId="265"/>
            <ac:spMk id="17" creationId="{762B7B97-C3EE-4AEE-A61F-AFA873FE2FCA}"/>
          </ac:spMkLst>
        </pc:spChg>
        <pc:spChg chg="add del">
          <ac:chgData name="Sica,Nicholas" userId="9503bb5f-9c1b-4550-ae1a-86b395708b32" providerId="ADAL" clId="{E0F43139-F9DC-45CD-9CBC-6A8491E978E2}" dt="2020-11-08T22:24:13.034" v="7154"/>
          <ac:spMkLst>
            <pc:docMk/>
            <pc:sldMk cId="439372850" sldId="265"/>
            <ac:spMk id="18" creationId="{02D886F1-CB4A-4FC1-AAA7-9402B0D0DDDD}"/>
          </ac:spMkLst>
        </pc:spChg>
        <pc:spChg chg="add del">
          <ac:chgData name="Sica,Nicholas" userId="9503bb5f-9c1b-4550-ae1a-86b395708b32" providerId="ADAL" clId="{E0F43139-F9DC-45CD-9CBC-6A8491E978E2}" dt="2020-11-08T22:24:13.034" v="7154"/>
          <ac:spMkLst>
            <pc:docMk/>
            <pc:sldMk cId="439372850" sldId="265"/>
            <ac:spMk id="19" creationId="{762B7B97-C3EE-4AEE-A61F-AFA873FE2FCA}"/>
          </ac:spMkLst>
        </pc:spChg>
        <pc:grpChg chg="add del">
          <ac:chgData name="Sica,Nicholas" userId="9503bb5f-9c1b-4550-ae1a-86b395708b32" providerId="ADAL" clId="{E0F43139-F9DC-45CD-9CBC-6A8491E978E2}" dt="2020-11-08T21:17:52.177" v="6408" actId="26606"/>
          <ac:grpSpMkLst>
            <pc:docMk/>
            <pc:sldMk cId="439372850" sldId="265"/>
            <ac:grpSpMk id="12" creationId="{B6BADB90-C74B-40D6-86DC-503F65FCE8DC}"/>
          </ac:grpSpMkLst>
        </pc:grpChg>
        <pc:picChg chg="add mod">
          <ac:chgData name="Sica,Nicholas" userId="9503bb5f-9c1b-4550-ae1a-86b395708b32" providerId="ADAL" clId="{E0F43139-F9DC-45CD-9CBC-6A8491E978E2}" dt="2020-11-08T22:12:03.222" v="7109" actId="26606"/>
          <ac:picMkLst>
            <pc:docMk/>
            <pc:sldMk cId="439372850" sldId="265"/>
            <ac:picMk id="5" creationId="{39A4541B-7450-44F0-B61E-6DA25B650085}"/>
          </ac:picMkLst>
        </pc:picChg>
        <pc:picChg chg="add del mod">
          <ac:chgData name="Sica,Nicholas" userId="9503bb5f-9c1b-4550-ae1a-86b395708b32" providerId="ADAL" clId="{E0F43139-F9DC-45CD-9CBC-6A8491E978E2}" dt="2020-11-06T23:31:10.435" v="4638" actId="21"/>
          <ac:picMkLst>
            <pc:docMk/>
            <pc:sldMk cId="439372850" sldId="265"/>
            <ac:picMk id="1026" creationId="{25397C85-7D99-43FE-96BE-2E1826298569}"/>
          </ac:picMkLst>
        </pc:picChg>
      </pc:sldChg>
      <pc:sldChg chg="addSp delSp modSp new mod delDesignElem">
        <pc:chgData name="Sica,Nicholas" userId="9503bb5f-9c1b-4550-ae1a-86b395708b32" providerId="ADAL" clId="{E0F43139-F9DC-45CD-9CBC-6A8491E978E2}" dt="2020-11-09T17:43:48.281" v="8132" actId="20577"/>
        <pc:sldMkLst>
          <pc:docMk/>
          <pc:sldMk cId="791116876" sldId="266"/>
        </pc:sldMkLst>
        <pc:spChg chg="mod">
          <ac:chgData name="Sica,Nicholas" userId="9503bb5f-9c1b-4550-ae1a-86b395708b32" providerId="ADAL" clId="{E0F43139-F9DC-45CD-9CBC-6A8491E978E2}" dt="2020-11-06T22:02:19.082" v="316"/>
          <ac:spMkLst>
            <pc:docMk/>
            <pc:sldMk cId="791116876" sldId="266"/>
            <ac:spMk id="2" creationId="{208A7D1E-6931-426C-AE47-002AE56A5B76}"/>
          </ac:spMkLst>
        </pc:spChg>
        <pc:spChg chg="mod">
          <ac:chgData name="Sica,Nicholas" userId="9503bb5f-9c1b-4550-ae1a-86b395708b32" providerId="ADAL" clId="{E0F43139-F9DC-45CD-9CBC-6A8491E978E2}" dt="2020-11-09T17:41:30.138" v="7950" actId="20577"/>
          <ac:spMkLst>
            <pc:docMk/>
            <pc:sldMk cId="791116876" sldId="266"/>
            <ac:spMk id="3" creationId="{A4E805D2-03EE-446A-89A1-0B8A6BAA857E}"/>
          </ac:spMkLst>
        </pc:spChg>
        <pc:spChg chg="del">
          <ac:chgData name="Sica,Nicholas" userId="9503bb5f-9c1b-4550-ae1a-86b395708b32" providerId="ADAL" clId="{E0F43139-F9DC-45CD-9CBC-6A8491E978E2}" dt="2020-11-08T22:20:18.235" v="7134"/>
          <ac:spMkLst>
            <pc:docMk/>
            <pc:sldMk cId="791116876" sldId="266"/>
            <ac:spMk id="7" creationId="{02D886F1-CB4A-4FC1-AAA7-9402B0D0DDDD}"/>
          </ac:spMkLst>
        </pc:spChg>
        <pc:spChg chg="mod">
          <ac:chgData name="Sica,Nicholas" userId="9503bb5f-9c1b-4550-ae1a-86b395708b32" providerId="ADAL" clId="{E0F43139-F9DC-45CD-9CBC-6A8491E978E2}" dt="2020-11-09T17:43:48.281" v="8132" actId="20577"/>
          <ac:spMkLst>
            <pc:docMk/>
            <pc:sldMk cId="791116876" sldId="266"/>
            <ac:spMk id="7" creationId="{768E4836-ED26-4EBC-BFF9-C642D6AA6E76}"/>
          </ac:spMkLst>
        </pc:spChg>
        <pc:spChg chg="del">
          <ac:chgData name="Sica,Nicholas" userId="9503bb5f-9c1b-4550-ae1a-86b395708b32" providerId="ADAL" clId="{E0F43139-F9DC-45CD-9CBC-6A8491E978E2}" dt="2020-11-08T22:20:18.235" v="7134"/>
          <ac:spMkLst>
            <pc:docMk/>
            <pc:sldMk cId="791116876" sldId="266"/>
            <ac:spMk id="9" creationId="{762B7B97-C3EE-4AEE-A61F-AFA873FE2FCA}"/>
          </ac:spMkLst>
        </pc:spChg>
        <pc:spChg chg="add del">
          <ac:chgData name="Sica,Nicholas" userId="9503bb5f-9c1b-4550-ae1a-86b395708b32" providerId="ADAL" clId="{E0F43139-F9DC-45CD-9CBC-6A8491E978E2}" dt="2020-11-08T22:24:13.034" v="7154"/>
          <ac:spMkLst>
            <pc:docMk/>
            <pc:sldMk cId="791116876" sldId="266"/>
            <ac:spMk id="11" creationId="{02D886F1-CB4A-4FC1-AAA7-9402B0D0DDDD}"/>
          </ac:spMkLst>
        </pc:spChg>
        <pc:spChg chg="add del">
          <ac:chgData name="Sica,Nicholas" userId="9503bb5f-9c1b-4550-ae1a-86b395708b32" providerId="ADAL" clId="{E0F43139-F9DC-45CD-9CBC-6A8491E978E2}" dt="2020-11-09T17:39:51.686" v="7722" actId="22"/>
          <ac:spMkLst>
            <pc:docMk/>
            <pc:sldMk cId="791116876" sldId="266"/>
            <ac:spMk id="12" creationId="{9651CED1-4A0B-46B0-B9F3-65BB262AEDCE}"/>
          </ac:spMkLst>
        </pc:spChg>
        <pc:spChg chg="add del">
          <ac:chgData name="Sica,Nicholas" userId="9503bb5f-9c1b-4550-ae1a-86b395708b32" providerId="ADAL" clId="{E0F43139-F9DC-45CD-9CBC-6A8491E978E2}" dt="2020-11-08T22:24:13.034" v="7154"/>
          <ac:spMkLst>
            <pc:docMk/>
            <pc:sldMk cId="791116876" sldId="266"/>
            <ac:spMk id="13" creationId="{762B7B97-C3EE-4AEE-A61F-AFA873FE2FCA}"/>
          </ac:spMkLst>
        </pc:spChg>
      </pc:sldChg>
      <pc:sldChg chg="modSp new add del mod ord">
        <pc:chgData name="Sica,Nicholas" userId="9503bb5f-9c1b-4550-ae1a-86b395708b32" providerId="ADAL" clId="{E0F43139-F9DC-45CD-9CBC-6A8491E978E2}" dt="2020-11-06T22:19:01.623" v="1364" actId="2696"/>
        <pc:sldMkLst>
          <pc:docMk/>
          <pc:sldMk cId="2067506871" sldId="267"/>
        </pc:sldMkLst>
        <pc:spChg chg="mod">
          <ac:chgData name="Sica,Nicholas" userId="9503bb5f-9c1b-4550-ae1a-86b395708b32" providerId="ADAL" clId="{E0F43139-F9DC-45CD-9CBC-6A8491E978E2}" dt="2020-11-06T21:58:22.975" v="297" actId="20577"/>
          <ac:spMkLst>
            <pc:docMk/>
            <pc:sldMk cId="2067506871" sldId="267"/>
            <ac:spMk id="2" creationId="{34FDB84D-B6FB-4AA2-80FE-9F4D6A590D4A}"/>
          </ac:spMkLst>
        </pc:spChg>
        <pc:spChg chg="mod">
          <ac:chgData name="Sica,Nicholas" userId="9503bb5f-9c1b-4550-ae1a-86b395708b32" providerId="ADAL" clId="{E0F43139-F9DC-45CD-9CBC-6A8491E978E2}" dt="2020-11-06T22:18:57.617" v="1363" actId="21"/>
          <ac:spMkLst>
            <pc:docMk/>
            <pc:sldMk cId="2067506871" sldId="267"/>
            <ac:spMk id="3" creationId="{EC78AFE2-6711-4125-86B6-4611EC83E418}"/>
          </ac:spMkLst>
        </pc:spChg>
      </pc:sldChg>
      <pc:sldChg chg="modSp new mod ord addCm delCm modCm">
        <pc:chgData name="Sica,Nicholas" userId="9503bb5f-9c1b-4550-ae1a-86b395708b32" providerId="ADAL" clId="{E0F43139-F9DC-45CD-9CBC-6A8491E978E2}" dt="2020-11-08T22:50:53.568" v="7367" actId="20577"/>
        <pc:sldMkLst>
          <pc:docMk/>
          <pc:sldMk cId="3601844134" sldId="268"/>
        </pc:sldMkLst>
        <pc:spChg chg="mod">
          <ac:chgData name="Sica,Nicholas" userId="9503bb5f-9c1b-4550-ae1a-86b395708b32" providerId="ADAL" clId="{E0F43139-F9DC-45CD-9CBC-6A8491E978E2}" dt="2020-11-08T22:24:13.034" v="7154"/>
          <ac:spMkLst>
            <pc:docMk/>
            <pc:sldMk cId="3601844134" sldId="268"/>
            <ac:spMk id="2" creationId="{7A7C72EB-4038-43AB-B210-115CF1D2DF76}"/>
          </ac:spMkLst>
        </pc:spChg>
        <pc:spChg chg="mod">
          <ac:chgData name="Sica,Nicholas" userId="9503bb5f-9c1b-4550-ae1a-86b395708b32" providerId="ADAL" clId="{E0F43139-F9DC-45CD-9CBC-6A8491E978E2}" dt="2020-11-08T22:50:53.568" v="7367" actId="20577"/>
          <ac:spMkLst>
            <pc:docMk/>
            <pc:sldMk cId="3601844134" sldId="268"/>
            <ac:spMk id="3" creationId="{B40592D3-2054-40DD-BED4-2E1980EE5A14}"/>
          </ac:spMkLst>
        </pc:spChg>
      </pc:sldChg>
      <pc:sldChg chg="new del">
        <pc:chgData name="Sica,Nicholas" userId="9503bb5f-9c1b-4550-ae1a-86b395708b32" providerId="ADAL" clId="{E0F43139-F9DC-45CD-9CBC-6A8491E978E2}" dt="2020-11-06T22:02:50.015" v="323" actId="47"/>
        <pc:sldMkLst>
          <pc:docMk/>
          <pc:sldMk cId="4029092378" sldId="269"/>
        </pc:sldMkLst>
      </pc:sldChg>
      <pc:sldChg chg="new del">
        <pc:chgData name="Sica,Nicholas" userId="9503bb5f-9c1b-4550-ae1a-86b395708b32" providerId="ADAL" clId="{E0F43139-F9DC-45CD-9CBC-6A8491E978E2}" dt="2020-11-06T22:03:03.071" v="350" actId="47"/>
        <pc:sldMkLst>
          <pc:docMk/>
          <pc:sldMk cId="3444049945" sldId="270"/>
        </pc:sldMkLst>
      </pc:sldChg>
      <pc:sldChg chg="delSp modSp new mod delDesignElem addCm modCm">
        <pc:chgData name="Sica,Nicholas" userId="9503bb5f-9c1b-4550-ae1a-86b395708b32" providerId="ADAL" clId="{E0F43139-F9DC-45CD-9CBC-6A8491E978E2}" dt="2020-11-08T22:51:36.108" v="7369" actId="1076"/>
        <pc:sldMkLst>
          <pc:docMk/>
          <pc:sldMk cId="2304543687" sldId="271"/>
        </pc:sldMkLst>
        <pc:spChg chg="mod">
          <ac:chgData name="Sica,Nicholas" userId="9503bb5f-9c1b-4550-ae1a-86b395708b32" providerId="ADAL" clId="{E0F43139-F9DC-45CD-9CBC-6A8491E978E2}" dt="2020-11-06T22:02:52.731" v="324"/>
          <ac:spMkLst>
            <pc:docMk/>
            <pc:sldMk cId="2304543687" sldId="271"/>
            <ac:spMk id="2" creationId="{88AF683C-D767-494D-8FB1-73D57F848BDF}"/>
          </ac:spMkLst>
        </pc:spChg>
        <pc:spChg chg="mod">
          <ac:chgData name="Sica,Nicholas" userId="9503bb5f-9c1b-4550-ae1a-86b395708b32" providerId="ADAL" clId="{E0F43139-F9DC-45CD-9CBC-6A8491E978E2}" dt="2020-11-08T22:51:36.108" v="7369" actId="1076"/>
          <ac:spMkLst>
            <pc:docMk/>
            <pc:sldMk cId="2304543687" sldId="271"/>
            <ac:spMk id="3" creationId="{1B5C9A78-C42C-49C1-98C1-55374E1EBFC3}"/>
          </ac:spMkLst>
        </pc:spChg>
        <pc:spChg chg="del">
          <ac:chgData name="Sica,Nicholas" userId="9503bb5f-9c1b-4550-ae1a-86b395708b32" providerId="ADAL" clId="{E0F43139-F9DC-45CD-9CBC-6A8491E978E2}" dt="2020-11-08T22:20:18.235" v="7134"/>
          <ac:spMkLst>
            <pc:docMk/>
            <pc:sldMk cId="2304543687" sldId="271"/>
            <ac:spMk id="16" creationId="{94714483-7072-431F-9DBE-87F44E4D44BC}"/>
          </ac:spMkLst>
        </pc:spChg>
        <pc:spChg chg="del">
          <ac:chgData name="Sica,Nicholas" userId="9503bb5f-9c1b-4550-ae1a-86b395708b32" providerId="ADAL" clId="{E0F43139-F9DC-45CD-9CBC-6A8491E978E2}" dt="2020-11-08T22:20:18.235" v="7134"/>
          <ac:spMkLst>
            <pc:docMk/>
            <pc:sldMk cId="2304543687" sldId="271"/>
            <ac:spMk id="18" creationId="{495892E1-F4A5-4991-AC52-4F417B14A2A2}"/>
          </ac:spMkLst>
        </pc:spChg>
        <pc:spChg chg="del">
          <ac:chgData name="Sica,Nicholas" userId="9503bb5f-9c1b-4550-ae1a-86b395708b32" providerId="ADAL" clId="{E0F43139-F9DC-45CD-9CBC-6A8491E978E2}" dt="2020-11-08T22:20:18.235" v="7134"/>
          <ac:spMkLst>
            <pc:docMk/>
            <pc:sldMk cId="2304543687" sldId="271"/>
            <ac:spMk id="28" creationId="{E2683E3F-F855-4549-84F8-42064EC0F247}"/>
          </ac:spMkLst>
        </pc:spChg>
        <pc:spChg chg="del">
          <ac:chgData name="Sica,Nicholas" userId="9503bb5f-9c1b-4550-ae1a-86b395708b32" providerId="ADAL" clId="{E0F43139-F9DC-45CD-9CBC-6A8491E978E2}" dt="2020-11-08T22:20:18.235" v="7134"/>
          <ac:spMkLst>
            <pc:docMk/>
            <pc:sldMk cId="2304543687" sldId="271"/>
            <ac:spMk id="36" creationId="{832F3179-0CD5-40C8-9939-D8355006F7BA}"/>
          </ac:spMkLst>
        </pc:spChg>
        <pc:grpChg chg="del">
          <ac:chgData name="Sica,Nicholas" userId="9503bb5f-9c1b-4550-ae1a-86b395708b32" providerId="ADAL" clId="{E0F43139-F9DC-45CD-9CBC-6A8491E978E2}" dt="2020-11-08T22:20:18.235" v="7134"/>
          <ac:grpSpMkLst>
            <pc:docMk/>
            <pc:sldMk cId="2304543687" sldId="271"/>
            <ac:grpSpMk id="20" creationId="{ACF597F8-76AA-44FA-8E6A-06223B66C0DD}"/>
          </ac:grpSpMkLst>
        </pc:grpChg>
        <pc:grpChg chg="del">
          <ac:chgData name="Sica,Nicholas" userId="9503bb5f-9c1b-4550-ae1a-86b395708b32" providerId="ADAL" clId="{E0F43139-F9DC-45CD-9CBC-6A8491E978E2}" dt="2020-11-08T22:20:18.235" v="7134"/>
          <ac:grpSpMkLst>
            <pc:docMk/>
            <pc:sldMk cId="2304543687" sldId="271"/>
            <ac:grpSpMk id="30" creationId="{8FC90B1E-0223-4440-AF22-8F32F6F0C7D2}"/>
          </ac:grpSpMkLst>
        </pc:grpChg>
        <pc:grpChg chg="del">
          <ac:chgData name="Sica,Nicholas" userId="9503bb5f-9c1b-4550-ae1a-86b395708b32" providerId="ADAL" clId="{E0F43139-F9DC-45CD-9CBC-6A8491E978E2}" dt="2020-11-08T22:20:18.235" v="7134"/>
          <ac:grpSpMkLst>
            <pc:docMk/>
            <pc:sldMk cId="2304543687" sldId="271"/>
            <ac:grpSpMk id="38" creationId="{11CE155D-684B-4F5E-B835-C52765E310E7}"/>
          </ac:grpSpMkLst>
        </pc:grpChg>
        <pc:picChg chg="mod">
          <ac:chgData name="Sica,Nicholas" userId="9503bb5f-9c1b-4550-ae1a-86b395708b32" providerId="ADAL" clId="{E0F43139-F9DC-45CD-9CBC-6A8491E978E2}" dt="2020-11-08T22:25:33.114" v="7162" actId="14100"/>
          <ac:picMkLst>
            <pc:docMk/>
            <pc:sldMk cId="2304543687" sldId="271"/>
            <ac:picMk id="5" creationId="{AAE7B478-53BD-40E5-A66D-C72AFEDA053B}"/>
          </ac:picMkLst>
        </pc:picChg>
      </pc:sldChg>
      <pc:sldChg chg="addSp delSp modSp new mod delDesignElem addCm modCm">
        <pc:chgData name="Sica,Nicholas" userId="9503bb5f-9c1b-4550-ae1a-86b395708b32" providerId="ADAL" clId="{E0F43139-F9DC-45CD-9CBC-6A8491E978E2}" dt="2020-11-11T00:49:24.438" v="8705" actId="20577"/>
        <pc:sldMkLst>
          <pc:docMk/>
          <pc:sldMk cId="2781726650" sldId="272"/>
        </pc:sldMkLst>
        <pc:spChg chg="mod">
          <ac:chgData name="Sica,Nicholas" userId="9503bb5f-9c1b-4550-ae1a-86b395708b32" providerId="ADAL" clId="{E0F43139-F9DC-45CD-9CBC-6A8491E978E2}" dt="2020-11-06T23:21:54" v="3575" actId="20577"/>
          <ac:spMkLst>
            <pc:docMk/>
            <pc:sldMk cId="2781726650" sldId="272"/>
            <ac:spMk id="2" creationId="{74BCAC2D-3042-40BB-A787-31B5F67D5746}"/>
          </ac:spMkLst>
        </pc:spChg>
        <pc:spChg chg="mod">
          <ac:chgData name="Sica,Nicholas" userId="9503bb5f-9c1b-4550-ae1a-86b395708b32" providerId="ADAL" clId="{E0F43139-F9DC-45CD-9CBC-6A8491E978E2}" dt="2020-11-11T00:49:24.438" v="8705" actId="20577"/>
          <ac:spMkLst>
            <pc:docMk/>
            <pc:sldMk cId="2781726650" sldId="272"/>
            <ac:spMk id="3" creationId="{044C4AF7-5267-4378-BD39-2CB2BBE7895A}"/>
          </ac:spMkLst>
        </pc:spChg>
        <pc:spChg chg="del">
          <ac:chgData name="Sica,Nicholas" userId="9503bb5f-9c1b-4550-ae1a-86b395708b32" providerId="ADAL" clId="{E0F43139-F9DC-45CD-9CBC-6A8491E978E2}" dt="2020-11-08T22:20:18.235" v="7134"/>
          <ac:spMkLst>
            <pc:docMk/>
            <pc:sldMk cId="2781726650" sldId="272"/>
            <ac:spMk id="57" creationId="{EBB6D9F6-3E47-45AD-8461-718A3C87E3E8}"/>
          </ac:spMkLst>
        </pc:spChg>
        <pc:spChg chg="del">
          <ac:chgData name="Sica,Nicholas" userId="9503bb5f-9c1b-4550-ae1a-86b395708b32" providerId="ADAL" clId="{E0F43139-F9DC-45CD-9CBC-6A8491E978E2}" dt="2020-11-08T22:20:18.235" v="7134"/>
          <ac:spMkLst>
            <pc:docMk/>
            <pc:sldMk cId="2781726650" sldId="272"/>
            <ac:spMk id="58" creationId="{A3B16A00-A549-4B07-B8C2-4B3A966D9E26}"/>
          </ac:spMkLst>
        </pc:spChg>
        <pc:spChg chg="del">
          <ac:chgData name="Sica,Nicholas" userId="9503bb5f-9c1b-4550-ae1a-86b395708b32" providerId="ADAL" clId="{E0F43139-F9DC-45CD-9CBC-6A8491E978E2}" dt="2020-11-08T22:20:18.235" v="7134"/>
          <ac:spMkLst>
            <pc:docMk/>
            <pc:sldMk cId="2781726650" sldId="272"/>
            <ac:spMk id="59" creationId="{33B86BAE-87B4-4192-ABB2-627FFC965AC7}"/>
          </ac:spMkLst>
        </pc:spChg>
        <pc:spChg chg="del">
          <ac:chgData name="Sica,Nicholas" userId="9503bb5f-9c1b-4550-ae1a-86b395708b32" providerId="ADAL" clId="{E0F43139-F9DC-45CD-9CBC-6A8491E978E2}" dt="2020-11-08T22:20:18.235" v="7134"/>
          <ac:spMkLst>
            <pc:docMk/>
            <pc:sldMk cId="2781726650" sldId="272"/>
            <ac:spMk id="61" creationId="{22BB4F03-4463-45CC-89A7-8E03412EDDBF}"/>
          </ac:spMkLst>
        </pc:spChg>
        <pc:spChg chg="del">
          <ac:chgData name="Sica,Nicholas" userId="9503bb5f-9c1b-4550-ae1a-86b395708b32" providerId="ADAL" clId="{E0F43139-F9DC-45CD-9CBC-6A8491E978E2}" dt="2020-11-08T22:20:18.235" v="7134"/>
          <ac:spMkLst>
            <pc:docMk/>
            <pc:sldMk cId="2781726650" sldId="272"/>
            <ac:spMk id="63" creationId="{80E1AEAE-1F52-4C29-925C-27738417E9F5}"/>
          </ac:spMkLst>
        </pc:spChg>
        <pc:picChg chg="add mod">
          <ac:chgData name="Sica,Nicholas" userId="9503bb5f-9c1b-4550-ae1a-86b395708b32" providerId="ADAL" clId="{E0F43139-F9DC-45CD-9CBC-6A8491E978E2}" dt="2020-11-08T21:22:18.981" v="6422" actId="1076"/>
          <ac:picMkLst>
            <pc:docMk/>
            <pc:sldMk cId="2781726650" sldId="272"/>
            <ac:picMk id="4" creationId="{DB668616-9BCE-4E45-BDD8-56D68D3F14F5}"/>
          </ac:picMkLst>
        </pc:picChg>
      </pc:sldChg>
      <pc:sldChg chg="addSp delSp modSp new mod ord delDesignElem addCm delCm modCm">
        <pc:chgData name="Sica,Nicholas" userId="9503bb5f-9c1b-4550-ae1a-86b395708b32" providerId="ADAL" clId="{E0F43139-F9DC-45CD-9CBC-6A8491E978E2}" dt="2020-11-11T00:54:54.224" v="8707" actId="478"/>
        <pc:sldMkLst>
          <pc:docMk/>
          <pc:sldMk cId="3520192519" sldId="273"/>
        </pc:sldMkLst>
        <pc:spChg chg="mod">
          <ac:chgData name="Sica,Nicholas" userId="9503bb5f-9c1b-4550-ae1a-86b395708b32" providerId="ADAL" clId="{E0F43139-F9DC-45CD-9CBC-6A8491E978E2}" dt="2020-11-06T22:16:42.450" v="1310" actId="20577"/>
          <ac:spMkLst>
            <pc:docMk/>
            <pc:sldMk cId="3520192519" sldId="273"/>
            <ac:spMk id="2" creationId="{BA0DB818-9561-4045-899E-935CD6C09694}"/>
          </ac:spMkLst>
        </pc:spChg>
        <pc:spChg chg="mod ord">
          <ac:chgData name="Sica,Nicholas" userId="9503bb5f-9c1b-4550-ae1a-86b395708b32" providerId="ADAL" clId="{E0F43139-F9DC-45CD-9CBC-6A8491E978E2}" dt="2020-11-11T00:28:48.335" v="8508" actId="6549"/>
          <ac:spMkLst>
            <pc:docMk/>
            <pc:sldMk cId="3520192519" sldId="273"/>
            <ac:spMk id="3" creationId="{6E1258FC-0CD3-4B91-B82B-0DE3394D3239}"/>
          </ac:spMkLst>
        </pc:spChg>
        <pc:spChg chg="add">
          <ac:chgData name="Sica,Nicholas" userId="9503bb5f-9c1b-4550-ae1a-86b395708b32" providerId="ADAL" clId="{E0F43139-F9DC-45CD-9CBC-6A8491E978E2}" dt="2020-11-08T22:29:47.780" v="7313" actId="26606"/>
          <ac:spMkLst>
            <pc:docMk/>
            <pc:sldMk cId="3520192519" sldId="273"/>
            <ac:spMk id="8" creationId="{357DD0D3-F869-46D0-944C-6EC60E19E351}"/>
          </ac:spMkLst>
        </pc:spChg>
        <pc:spChg chg="del">
          <ac:chgData name="Sica,Nicholas" userId="9503bb5f-9c1b-4550-ae1a-86b395708b32" providerId="ADAL" clId="{E0F43139-F9DC-45CD-9CBC-6A8491E978E2}" dt="2020-11-11T00:54:54.224" v="8707" actId="478"/>
          <ac:spMkLst>
            <pc:docMk/>
            <pc:sldMk cId="3520192519" sldId="273"/>
            <ac:spMk id="9" creationId="{5E7D4CDC-0158-422E-B3F3-071D46CC8F28}"/>
          </ac:spMkLst>
        </pc:spChg>
        <pc:spChg chg="del">
          <ac:chgData name="Sica,Nicholas" userId="9503bb5f-9c1b-4550-ae1a-86b395708b32" providerId="ADAL" clId="{E0F43139-F9DC-45CD-9CBC-6A8491E978E2}" dt="2020-11-08T22:20:18.235" v="7134"/>
          <ac:spMkLst>
            <pc:docMk/>
            <pc:sldMk cId="3520192519" sldId="273"/>
            <ac:spMk id="20" creationId="{357DD0D3-F869-46D0-944C-6EC60E19E351}"/>
          </ac:spMkLst>
        </pc:spChg>
        <pc:picChg chg="add mod">
          <ac:chgData name="Sica,Nicholas" userId="9503bb5f-9c1b-4550-ae1a-86b395708b32" providerId="ADAL" clId="{E0F43139-F9DC-45CD-9CBC-6A8491E978E2}" dt="2020-11-06T22:18:30.909" v="1340" actId="1076"/>
          <ac:picMkLst>
            <pc:docMk/>
            <pc:sldMk cId="3520192519" sldId="273"/>
            <ac:picMk id="4" creationId="{51225676-7CCD-4967-A4CE-C31D91D60742}"/>
          </ac:picMkLst>
        </pc:picChg>
        <pc:picChg chg="add mod">
          <ac:chgData name="Sica,Nicholas" userId="9503bb5f-9c1b-4550-ae1a-86b395708b32" providerId="ADAL" clId="{E0F43139-F9DC-45CD-9CBC-6A8491E978E2}" dt="2020-11-08T21:46:44.294" v="6677" actId="1076"/>
          <ac:picMkLst>
            <pc:docMk/>
            <pc:sldMk cId="3520192519" sldId="273"/>
            <ac:picMk id="6" creationId="{653F1A85-59EF-414E-9DC8-4ABFEA464365}"/>
          </ac:picMkLst>
        </pc:picChg>
      </pc:sldChg>
      <pc:sldChg chg="addSp modSp new del mod">
        <pc:chgData name="Sica,Nicholas" userId="9503bb5f-9c1b-4550-ae1a-86b395708b32" providerId="ADAL" clId="{E0F43139-F9DC-45CD-9CBC-6A8491E978E2}" dt="2020-11-09T17:42:07.552" v="7951" actId="2696"/>
        <pc:sldMkLst>
          <pc:docMk/>
          <pc:sldMk cId="573185182" sldId="274"/>
        </pc:sldMkLst>
        <pc:spChg chg="mod">
          <ac:chgData name="Sica,Nicholas" userId="9503bb5f-9c1b-4550-ae1a-86b395708b32" providerId="ADAL" clId="{E0F43139-F9DC-45CD-9CBC-6A8491E978E2}" dt="2020-11-08T22:24:13.034" v="7154"/>
          <ac:spMkLst>
            <pc:docMk/>
            <pc:sldMk cId="573185182" sldId="274"/>
            <ac:spMk id="2" creationId="{DCEEEC53-A58C-466D-8FE9-0D0324280C53}"/>
          </ac:spMkLst>
        </pc:spChg>
        <pc:spChg chg="mod">
          <ac:chgData name="Sica,Nicholas" userId="9503bb5f-9c1b-4550-ae1a-86b395708b32" providerId="ADAL" clId="{E0F43139-F9DC-45CD-9CBC-6A8491E978E2}" dt="2020-11-08T22:24:13.034" v="7154"/>
          <ac:spMkLst>
            <pc:docMk/>
            <pc:sldMk cId="573185182" sldId="274"/>
            <ac:spMk id="3" creationId="{AAA2CD2F-18F8-43D9-9D19-FFA58F6D85F3}"/>
          </ac:spMkLst>
        </pc:spChg>
        <pc:picChg chg="add mod">
          <ac:chgData name="Sica,Nicholas" userId="9503bb5f-9c1b-4550-ae1a-86b395708b32" providerId="ADAL" clId="{E0F43139-F9DC-45CD-9CBC-6A8491E978E2}" dt="2020-11-07T23:14:37.527" v="5593" actId="1076"/>
          <ac:picMkLst>
            <pc:docMk/>
            <pc:sldMk cId="573185182" sldId="274"/>
            <ac:picMk id="4" creationId="{240691EE-8FE5-4530-AE5A-9018F8FE3B4B}"/>
          </ac:picMkLst>
        </pc:picChg>
      </pc:sldChg>
      <pc:sldChg chg="modSp new del mod">
        <pc:chgData name="Sica,Nicholas" userId="9503bb5f-9c1b-4550-ae1a-86b395708b32" providerId="ADAL" clId="{E0F43139-F9DC-45CD-9CBC-6A8491E978E2}" dt="2020-11-08T21:49:49.556" v="6826" actId="2696"/>
        <pc:sldMkLst>
          <pc:docMk/>
          <pc:sldMk cId="2544612442" sldId="275"/>
        </pc:sldMkLst>
        <pc:spChg chg="mod">
          <ac:chgData name="Sica,Nicholas" userId="9503bb5f-9c1b-4550-ae1a-86b395708b32" providerId="ADAL" clId="{E0F43139-F9DC-45CD-9CBC-6A8491E978E2}" dt="2020-11-06T22:57:07.701" v="1853" actId="20577"/>
          <ac:spMkLst>
            <pc:docMk/>
            <pc:sldMk cId="2544612442" sldId="275"/>
            <ac:spMk id="2" creationId="{72C68779-F9AB-49C7-B72E-1C32749A7D0C}"/>
          </ac:spMkLst>
        </pc:spChg>
        <pc:spChg chg="mod">
          <ac:chgData name="Sica,Nicholas" userId="9503bb5f-9c1b-4550-ae1a-86b395708b32" providerId="ADAL" clId="{E0F43139-F9DC-45CD-9CBC-6A8491E978E2}" dt="2020-11-08T21:48:55.519" v="6782" actId="21"/>
          <ac:spMkLst>
            <pc:docMk/>
            <pc:sldMk cId="2544612442" sldId="275"/>
            <ac:spMk id="3" creationId="{E61B74E5-E724-4CBD-94CF-F5F0DD4DC922}"/>
          </ac:spMkLst>
        </pc:spChg>
      </pc:sldChg>
      <pc:sldChg chg="addSp delSp modSp new del mod">
        <pc:chgData name="Sica,Nicholas" userId="9503bb5f-9c1b-4550-ae1a-86b395708b32" providerId="ADAL" clId="{E0F43139-F9DC-45CD-9CBC-6A8491E978E2}" dt="2020-11-08T21:16:28.631" v="6406" actId="47"/>
        <pc:sldMkLst>
          <pc:docMk/>
          <pc:sldMk cId="1600401564" sldId="276"/>
        </pc:sldMkLst>
        <pc:spChg chg="mod">
          <ac:chgData name="Sica,Nicholas" userId="9503bb5f-9c1b-4550-ae1a-86b395708b32" providerId="ADAL" clId="{E0F43139-F9DC-45CD-9CBC-6A8491E978E2}" dt="2020-11-06T23:32:28.605" v="4772" actId="20577"/>
          <ac:spMkLst>
            <pc:docMk/>
            <pc:sldMk cId="1600401564" sldId="276"/>
            <ac:spMk id="2" creationId="{224B3654-FB34-47A0-9FF4-FD0F857A1DBB}"/>
          </ac:spMkLst>
        </pc:spChg>
        <pc:spChg chg="mod">
          <ac:chgData name="Sica,Nicholas" userId="9503bb5f-9c1b-4550-ae1a-86b395708b32" providerId="ADAL" clId="{E0F43139-F9DC-45CD-9CBC-6A8491E978E2}" dt="2020-11-08T21:16:09.245" v="6366" actId="20577"/>
          <ac:spMkLst>
            <pc:docMk/>
            <pc:sldMk cId="1600401564" sldId="276"/>
            <ac:spMk id="3" creationId="{8771D180-AB9B-49A6-8BC4-BB26B5854122}"/>
          </ac:spMkLst>
        </pc:spChg>
        <pc:picChg chg="add del mod">
          <ac:chgData name="Sica,Nicholas" userId="9503bb5f-9c1b-4550-ae1a-86b395708b32" providerId="ADAL" clId="{E0F43139-F9DC-45CD-9CBC-6A8491E978E2}" dt="2020-11-08T21:16:15.487" v="6369" actId="21"/>
          <ac:picMkLst>
            <pc:docMk/>
            <pc:sldMk cId="1600401564" sldId="276"/>
            <ac:picMk id="5" creationId="{620EA4FD-17EF-4DF8-AA25-1DCD3F9D07C4}"/>
          </ac:picMkLst>
        </pc:picChg>
      </pc:sldChg>
      <pc:sldChg chg="delSp modSp del mod modCm">
        <pc:chgData name="Sica,Nicholas" userId="9503bb5f-9c1b-4550-ae1a-86b395708b32" providerId="ADAL" clId="{E0F43139-F9DC-45CD-9CBC-6A8491E978E2}" dt="2020-11-08T21:46:47.766" v="6678" actId="2696"/>
        <pc:sldMkLst>
          <pc:docMk/>
          <pc:sldMk cId="2899947785" sldId="277"/>
        </pc:sldMkLst>
        <pc:spChg chg="mod">
          <ac:chgData name="Sica,Nicholas" userId="9503bb5f-9c1b-4550-ae1a-86b395708b32" providerId="ADAL" clId="{E0F43139-F9DC-45CD-9CBC-6A8491E978E2}" dt="2020-11-08T21:46:24.642" v="6668" actId="21"/>
          <ac:spMkLst>
            <pc:docMk/>
            <pc:sldMk cId="2899947785" sldId="277"/>
            <ac:spMk id="3" creationId="{6E1258FC-0CD3-4B91-B82B-0DE3394D3239}"/>
          </ac:spMkLst>
        </pc:spChg>
        <pc:picChg chg="del">
          <ac:chgData name="Sica,Nicholas" userId="9503bb5f-9c1b-4550-ae1a-86b395708b32" providerId="ADAL" clId="{E0F43139-F9DC-45CD-9CBC-6A8491E978E2}" dt="2020-11-08T21:46:35.763" v="6673" actId="21"/>
          <ac:picMkLst>
            <pc:docMk/>
            <pc:sldMk cId="2899947785" sldId="277"/>
            <ac:picMk id="5" creationId="{60687F74-57AF-4A9D-9EDB-310AA0D87188}"/>
          </ac:picMkLst>
        </pc:picChg>
      </pc:sldChg>
      <pc:sldChg chg="addSp delSp modSp del mod setBg setClrOvrMap delDesignElem addCm delCm modCm">
        <pc:chgData name="Sica,Nicholas" userId="9503bb5f-9c1b-4550-ae1a-86b395708b32" providerId="ADAL" clId="{E0F43139-F9DC-45CD-9CBC-6A8491E978E2}" dt="2020-11-08T22:33:36.095" v="7347" actId="2696"/>
        <pc:sldMkLst>
          <pc:docMk/>
          <pc:sldMk cId="1923430728" sldId="278"/>
        </pc:sldMkLst>
        <pc:spChg chg="mod">
          <ac:chgData name="Sica,Nicholas" userId="9503bb5f-9c1b-4550-ae1a-86b395708b32" providerId="ADAL" clId="{E0F43139-F9DC-45CD-9CBC-6A8491E978E2}" dt="2020-11-08T22:25:30.422" v="7160" actId="26606"/>
          <ac:spMkLst>
            <pc:docMk/>
            <pc:sldMk cId="1923430728" sldId="278"/>
            <ac:spMk id="2" creationId="{7144172C-4281-4C71-A104-5A5E001C1048}"/>
          </ac:spMkLst>
        </pc:spChg>
        <pc:spChg chg="mod">
          <ac:chgData name="Sica,Nicholas" userId="9503bb5f-9c1b-4550-ae1a-86b395708b32" providerId="ADAL" clId="{E0F43139-F9DC-45CD-9CBC-6A8491E978E2}" dt="2020-11-08T22:25:30.422" v="7160" actId="26606"/>
          <ac:spMkLst>
            <pc:docMk/>
            <pc:sldMk cId="1923430728" sldId="278"/>
            <ac:spMk id="3" creationId="{33986448-EC0D-4172-B50B-75CC98A8E7AC}"/>
          </ac:spMkLst>
        </pc:spChg>
        <pc:spChg chg="add del">
          <ac:chgData name="Sica,Nicholas" userId="9503bb5f-9c1b-4550-ae1a-86b395708b32" providerId="ADAL" clId="{E0F43139-F9DC-45CD-9CBC-6A8491E978E2}" dt="2020-11-08T22:25:22.610" v="7156" actId="26606"/>
          <ac:spMkLst>
            <pc:docMk/>
            <pc:sldMk cId="1923430728" sldId="278"/>
            <ac:spMk id="9" creationId="{EF9B8DF2-C3F5-49A2-94D2-F7B65A0F1F15}"/>
          </ac:spMkLst>
        </pc:spChg>
        <pc:spChg chg="del">
          <ac:chgData name="Sica,Nicholas" userId="9503bb5f-9c1b-4550-ae1a-86b395708b32" providerId="ADAL" clId="{E0F43139-F9DC-45CD-9CBC-6A8491E978E2}" dt="2020-11-08T22:20:18.235" v="7134"/>
          <ac:spMkLst>
            <pc:docMk/>
            <pc:sldMk cId="1923430728" sldId="278"/>
            <ac:spMk id="10" creationId="{E0D60ECE-8986-45DC-B7FE-EC7699B466B8}"/>
          </ac:spMkLst>
        </pc:spChg>
        <pc:spChg chg="del">
          <ac:chgData name="Sica,Nicholas" userId="9503bb5f-9c1b-4550-ae1a-86b395708b32" providerId="ADAL" clId="{E0F43139-F9DC-45CD-9CBC-6A8491E978E2}" dt="2020-11-08T22:20:18.235" v="7134"/>
          <ac:spMkLst>
            <pc:docMk/>
            <pc:sldMk cId="1923430728" sldId="278"/>
            <ac:spMk id="12" creationId="{96964194-5878-40D2-8EC0-DDC58387FA56}"/>
          </ac:spMkLst>
        </pc:spChg>
        <pc:spChg chg="add del">
          <ac:chgData name="Sica,Nicholas" userId="9503bb5f-9c1b-4550-ae1a-86b395708b32" providerId="ADAL" clId="{E0F43139-F9DC-45CD-9CBC-6A8491E978E2}" dt="2020-11-08T22:25:22.610" v="7156" actId="26606"/>
          <ac:spMkLst>
            <pc:docMk/>
            <pc:sldMk cId="1923430728" sldId="278"/>
            <ac:spMk id="14" creationId="{4330B6AC-E6AB-45E4-A303-C8DE90EB2AAC}"/>
          </ac:spMkLst>
        </pc:spChg>
        <pc:spChg chg="add del">
          <ac:chgData name="Sica,Nicholas" userId="9503bb5f-9c1b-4550-ae1a-86b395708b32" providerId="ADAL" clId="{E0F43139-F9DC-45CD-9CBC-6A8491E978E2}" dt="2020-11-08T22:25:23.724" v="7158" actId="26606"/>
          <ac:spMkLst>
            <pc:docMk/>
            <pc:sldMk cId="1923430728" sldId="278"/>
            <ac:spMk id="16" creationId="{59A309A7-1751-4ABE-A3C1-EEC40366AD89}"/>
          </ac:spMkLst>
        </pc:spChg>
        <pc:spChg chg="add del">
          <ac:chgData name="Sica,Nicholas" userId="9503bb5f-9c1b-4550-ae1a-86b395708b32" providerId="ADAL" clId="{E0F43139-F9DC-45CD-9CBC-6A8491E978E2}" dt="2020-11-08T22:25:23.724" v="7158" actId="26606"/>
          <ac:spMkLst>
            <pc:docMk/>
            <pc:sldMk cId="1923430728" sldId="278"/>
            <ac:spMk id="17" creationId="{967D8EB6-EAE1-4F9C-B398-83321E287204}"/>
          </ac:spMkLst>
        </pc:spChg>
        <pc:spChg chg="add del">
          <ac:chgData name="Sica,Nicholas" userId="9503bb5f-9c1b-4550-ae1a-86b395708b32" providerId="ADAL" clId="{E0F43139-F9DC-45CD-9CBC-6A8491E978E2}" dt="2020-11-08T22:25:30.422" v="7160" actId="26606"/>
          <ac:spMkLst>
            <pc:docMk/>
            <pc:sldMk cId="1923430728" sldId="278"/>
            <ac:spMk id="19" creationId="{EF9B8DF2-C3F5-49A2-94D2-F7B65A0F1F15}"/>
          </ac:spMkLst>
        </pc:spChg>
        <pc:spChg chg="add del">
          <ac:chgData name="Sica,Nicholas" userId="9503bb5f-9c1b-4550-ae1a-86b395708b32" providerId="ADAL" clId="{E0F43139-F9DC-45CD-9CBC-6A8491E978E2}" dt="2020-11-08T22:25:30.422" v="7160" actId="26606"/>
          <ac:spMkLst>
            <pc:docMk/>
            <pc:sldMk cId="1923430728" sldId="278"/>
            <ac:spMk id="20" creationId="{4330B6AC-E6AB-45E4-A303-C8DE90EB2AAC}"/>
          </ac:spMkLst>
        </pc:spChg>
        <pc:picChg chg="mod">
          <ac:chgData name="Sica,Nicholas" userId="9503bb5f-9c1b-4550-ae1a-86b395708b32" providerId="ADAL" clId="{E0F43139-F9DC-45CD-9CBC-6A8491E978E2}" dt="2020-11-08T22:25:30.422" v="7160" actId="26606"/>
          <ac:picMkLst>
            <pc:docMk/>
            <pc:sldMk cId="1923430728" sldId="278"/>
            <ac:picMk id="7" creationId="{31C1AA41-CC84-400D-A3EB-139B7829B269}"/>
          </ac:picMkLst>
        </pc:picChg>
      </pc:sldChg>
      <pc:sldChg chg="addSp delSp modSp del mod delDesignElem">
        <pc:chgData name="Sica,Nicholas" userId="9503bb5f-9c1b-4550-ae1a-86b395708b32" providerId="ADAL" clId="{E0F43139-F9DC-45CD-9CBC-6A8491E978E2}" dt="2020-11-08T23:19:45.616" v="7456" actId="2696"/>
        <pc:sldMkLst>
          <pc:docMk/>
          <pc:sldMk cId="88147988" sldId="279"/>
        </pc:sldMkLst>
        <pc:spChg chg="mod">
          <ac:chgData name="Sica,Nicholas" userId="9503bb5f-9c1b-4550-ae1a-86b395708b32" providerId="ADAL" clId="{E0F43139-F9DC-45CD-9CBC-6A8491E978E2}" dt="2020-11-08T22:25:53.822" v="7163" actId="26606"/>
          <ac:spMkLst>
            <pc:docMk/>
            <pc:sldMk cId="88147988" sldId="279"/>
            <ac:spMk id="2" creationId="{EEBFB268-C274-460C-8913-1AB6ECB3961C}"/>
          </ac:spMkLst>
        </pc:spChg>
        <pc:spChg chg="mod">
          <ac:chgData name="Sica,Nicholas" userId="9503bb5f-9c1b-4550-ae1a-86b395708b32" providerId="ADAL" clId="{E0F43139-F9DC-45CD-9CBC-6A8491E978E2}" dt="2020-11-08T22:31:34.662" v="7334" actId="20577"/>
          <ac:spMkLst>
            <pc:docMk/>
            <pc:sldMk cId="88147988" sldId="279"/>
            <ac:spMk id="3" creationId="{9FD44800-F7EA-488B-9D5E-1290D8AF1112}"/>
          </ac:spMkLst>
        </pc:spChg>
        <pc:spChg chg="add">
          <ac:chgData name="Sica,Nicholas" userId="9503bb5f-9c1b-4550-ae1a-86b395708b32" providerId="ADAL" clId="{E0F43139-F9DC-45CD-9CBC-6A8491E978E2}" dt="2020-11-08T22:25:53.822" v="7163" actId="26606"/>
          <ac:spMkLst>
            <pc:docMk/>
            <pc:sldMk cId="88147988" sldId="279"/>
            <ac:spMk id="5" creationId="{02D886F1-CB4A-4FC1-AAA7-9402B0D0DDDD}"/>
          </ac:spMkLst>
        </pc:spChg>
        <pc:spChg chg="add">
          <ac:chgData name="Sica,Nicholas" userId="9503bb5f-9c1b-4550-ae1a-86b395708b32" providerId="ADAL" clId="{E0F43139-F9DC-45CD-9CBC-6A8491E978E2}" dt="2020-11-08T22:25:53.822" v="7163" actId="26606"/>
          <ac:spMkLst>
            <pc:docMk/>
            <pc:sldMk cId="88147988" sldId="279"/>
            <ac:spMk id="6" creationId="{762B7B97-C3EE-4AEE-A61F-AFA873FE2FCA}"/>
          </ac:spMkLst>
        </pc:spChg>
        <pc:spChg chg="del">
          <ac:chgData name="Sica,Nicholas" userId="9503bb5f-9c1b-4550-ae1a-86b395708b32" providerId="ADAL" clId="{E0F43139-F9DC-45CD-9CBC-6A8491E978E2}" dt="2020-11-08T22:20:18.235" v="7134"/>
          <ac:spMkLst>
            <pc:docMk/>
            <pc:sldMk cId="88147988" sldId="279"/>
            <ac:spMk id="8" creationId="{02D886F1-CB4A-4FC1-AAA7-9402B0D0DDDD}"/>
          </ac:spMkLst>
        </pc:spChg>
        <pc:spChg chg="del">
          <ac:chgData name="Sica,Nicholas" userId="9503bb5f-9c1b-4550-ae1a-86b395708b32" providerId="ADAL" clId="{E0F43139-F9DC-45CD-9CBC-6A8491E978E2}" dt="2020-11-08T22:20:18.235" v="7134"/>
          <ac:spMkLst>
            <pc:docMk/>
            <pc:sldMk cId="88147988" sldId="279"/>
            <ac:spMk id="10" creationId="{762B7B97-C3EE-4AEE-A61F-AFA873FE2FCA}"/>
          </ac:spMkLst>
        </pc:spChg>
      </pc:sldChg>
      <pc:sldChg chg="modSp del mod">
        <pc:chgData name="Sica,Nicholas" userId="9503bb5f-9c1b-4550-ae1a-86b395708b32" providerId="ADAL" clId="{E0F43139-F9DC-45CD-9CBC-6A8491E978E2}" dt="2020-11-08T19:33:09.115" v="5779" actId="2696"/>
        <pc:sldMkLst>
          <pc:docMk/>
          <pc:sldMk cId="3418196759" sldId="279"/>
        </pc:sldMkLst>
        <pc:spChg chg="mod">
          <ac:chgData name="Sica,Nicholas" userId="9503bb5f-9c1b-4550-ae1a-86b395708b32" providerId="ADAL" clId="{E0F43139-F9DC-45CD-9CBC-6A8491E978E2}" dt="2020-11-08T19:33:05.708" v="5778" actId="21"/>
          <ac:spMkLst>
            <pc:docMk/>
            <pc:sldMk cId="3418196759" sldId="279"/>
            <ac:spMk id="3" creationId="{5A99935F-F461-476F-B0D0-58093B8C68A0}"/>
          </ac:spMkLst>
        </pc:spChg>
      </pc:sldChg>
      <pc:sldChg chg="addSp delSp modSp add del mod ord addCm modCm">
        <pc:chgData name="Sica,Nicholas" userId="9503bb5f-9c1b-4550-ae1a-86b395708b32" providerId="ADAL" clId="{E0F43139-F9DC-45CD-9CBC-6A8491E978E2}" dt="2020-11-08T22:27:58.760" v="7223" actId="2696"/>
        <pc:sldMkLst>
          <pc:docMk/>
          <pc:sldMk cId="2043869272" sldId="280"/>
        </pc:sldMkLst>
        <pc:spChg chg="mod">
          <ac:chgData name="Sica,Nicholas" userId="9503bb5f-9c1b-4550-ae1a-86b395708b32" providerId="ADAL" clId="{E0F43139-F9DC-45CD-9CBC-6A8491E978E2}" dt="2020-11-08T22:27:14.097" v="7194" actId="255"/>
          <ac:spMkLst>
            <pc:docMk/>
            <pc:sldMk cId="2043869272" sldId="280"/>
            <ac:spMk id="2" creationId="{EEBFB268-C274-460C-8913-1AB6ECB3961C}"/>
          </ac:spMkLst>
        </pc:spChg>
        <pc:spChg chg="mod">
          <ac:chgData name="Sica,Nicholas" userId="9503bb5f-9c1b-4550-ae1a-86b395708b32" providerId="ADAL" clId="{E0F43139-F9DC-45CD-9CBC-6A8491E978E2}" dt="2020-11-08T22:26:59.525" v="7192" actId="207"/>
          <ac:spMkLst>
            <pc:docMk/>
            <pc:sldMk cId="2043869272" sldId="280"/>
            <ac:spMk id="3" creationId="{9FD44800-F7EA-488B-9D5E-1290D8AF1112}"/>
          </ac:spMkLst>
        </pc:spChg>
        <pc:spChg chg="add del">
          <ac:chgData name="Sica,Nicholas" userId="9503bb5f-9c1b-4550-ae1a-86b395708b32" providerId="ADAL" clId="{E0F43139-F9DC-45CD-9CBC-6A8491E978E2}" dt="2020-11-08T22:26:15.449" v="7170" actId="22"/>
          <ac:spMkLst>
            <pc:docMk/>
            <pc:sldMk cId="2043869272" sldId="280"/>
            <ac:spMk id="7" creationId="{F3E5514D-B924-41B4-AE0E-7DAC8E1785D9}"/>
          </ac:spMkLst>
        </pc:spChg>
      </pc:sldChg>
      <pc:sldChg chg="addSp modSp new mod setBg addCm delCm modCm">
        <pc:chgData name="Sica,Nicholas" userId="9503bb5f-9c1b-4550-ae1a-86b395708b32" providerId="ADAL" clId="{E0F43139-F9DC-45CD-9CBC-6A8491E978E2}" dt="2020-11-11T00:29:04.683" v="8513" actId="6549"/>
        <pc:sldMkLst>
          <pc:docMk/>
          <pc:sldMk cId="4205008719" sldId="281"/>
        </pc:sldMkLst>
        <pc:spChg chg="mod">
          <ac:chgData name="Sica,Nicholas" userId="9503bb5f-9c1b-4550-ae1a-86b395708b32" providerId="ADAL" clId="{E0F43139-F9DC-45CD-9CBC-6A8491E978E2}" dt="2020-11-09T17:35:21.218" v="7482" actId="20577"/>
          <ac:spMkLst>
            <pc:docMk/>
            <pc:sldMk cId="4205008719" sldId="281"/>
            <ac:spMk id="2" creationId="{39B1ED5E-CED4-45CA-ACEF-A24E68169540}"/>
          </ac:spMkLst>
        </pc:spChg>
        <pc:spChg chg="mod">
          <ac:chgData name="Sica,Nicholas" userId="9503bb5f-9c1b-4550-ae1a-86b395708b32" providerId="ADAL" clId="{E0F43139-F9DC-45CD-9CBC-6A8491E978E2}" dt="2020-11-08T22:27:48.256" v="7222" actId="26606"/>
          <ac:spMkLst>
            <pc:docMk/>
            <pc:sldMk cId="4205008719" sldId="281"/>
            <ac:spMk id="2" creationId="{58870A7D-9CFB-4ECB-97A5-76C811E95A4E}"/>
          </ac:spMkLst>
        </pc:spChg>
        <pc:spChg chg="mod">
          <ac:chgData name="Sica,Nicholas" userId="9503bb5f-9c1b-4550-ae1a-86b395708b32" providerId="ADAL" clId="{E0F43139-F9DC-45CD-9CBC-6A8491E978E2}" dt="2020-11-08T22:27:48.256" v="7222" actId="26606"/>
          <ac:spMkLst>
            <pc:docMk/>
            <pc:sldMk cId="4205008719" sldId="281"/>
            <ac:spMk id="3" creationId="{8E9F638F-77DF-4DF8-9409-4CA139D82EBC}"/>
          </ac:spMkLst>
        </pc:spChg>
        <pc:spChg chg="add">
          <ac:chgData name="Sica,Nicholas" userId="9503bb5f-9c1b-4550-ae1a-86b395708b32" providerId="ADAL" clId="{E0F43139-F9DC-45CD-9CBC-6A8491E978E2}" dt="2020-11-08T22:27:48.256" v="7222" actId="26606"/>
          <ac:spMkLst>
            <pc:docMk/>
            <pc:sldMk cId="4205008719" sldId="281"/>
            <ac:spMk id="8" creationId="{02D886F1-CB4A-4FC1-AAA7-9402B0D0DDDD}"/>
          </ac:spMkLst>
        </pc:spChg>
        <pc:spChg chg="add">
          <ac:chgData name="Sica,Nicholas" userId="9503bb5f-9c1b-4550-ae1a-86b395708b32" providerId="ADAL" clId="{E0F43139-F9DC-45CD-9CBC-6A8491E978E2}" dt="2020-11-08T22:27:48.256" v="7222" actId="26606"/>
          <ac:spMkLst>
            <pc:docMk/>
            <pc:sldMk cId="4205008719" sldId="281"/>
            <ac:spMk id="10" creationId="{762B7B97-C3EE-4AEE-A61F-AFA873FE2FCA}"/>
          </ac:spMkLst>
        </pc:spChg>
        <pc:spChg chg="mod">
          <ac:chgData name="Sica,Nicholas" userId="9503bb5f-9c1b-4550-ae1a-86b395708b32" providerId="ADAL" clId="{E0F43139-F9DC-45CD-9CBC-6A8491E978E2}" dt="2020-11-11T00:28:59.071" v="8510" actId="20577"/>
          <ac:spMkLst>
            <pc:docMk/>
            <pc:sldMk cId="4205008719" sldId="281"/>
            <ac:spMk id="17" creationId="{69E7567B-7349-4B22-B4F9-13D059D71475}"/>
          </ac:spMkLst>
        </pc:spChg>
        <pc:spChg chg="mod">
          <ac:chgData name="Sica,Nicholas" userId="9503bb5f-9c1b-4550-ae1a-86b395708b32" providerId="ADAL" clId="{E0F43139-F9DC-45CD-9CBC-6A8491E978E2}" dt="2020-11-11T00:28:56.436" v="8509" actId="6549"/>
          <ac:spMkLst>
            <pc:docMk/>
            <pc:sldMk cId="4205008719" sldId="281"/>
            <ac:spMk id="34" creationId="{017E2B28-2C19-4882-A26F-77314033A299}"/>
          </ac:spMkLst>
        </pc:spChg>
        <pc:spChg chg="mod">
          <ac:chgData name="Sica,Nicholas" userId="9503bb5f-9c1b-4550-ae1a-86b395708b32" providerId="ADAL" clId="{E0F43139-F9DC-45CD-9CBC-6A8491E978E2}" dt="2020-11-11T00:29:01.605" v="8512" actId="20577"/>
          <ac:spMkLst>
            <pc:docMk/>
            <pc:sldMk cId="4205008719" sldId="281"/>
            <ac:spMk id="35" creationId="{138AADDC-3B15-4088-AE1C-778E843CA188}"/>
          </ac:spMkLst>
        </pc:spChg>
        <pc:spChg chg="mod">
          <ac:chgData name="Sica,Nicholas" userId="9503bb5f-9c1b-4550-ae1a-86b395708b32" providerId="ADAL" clId="{E0F43139-F9DC-45CD-9CBC-6A8491E978E2}" dt="2020-11-11T00:29:04.683" v="8513" actId="6549"/>
          <ac:spMkLst>
            <pc:docMk/>
            <pc:sldMk cId="4205008719" sldId="281"/>
            <ac:spMk id="36" creationId="{1EC43A8A-6567-43FD-9E74-2B7A19B44611}"/>
          </ac:spMkLst>
        </pc:spChg>
      </pc:sldChg>
      <pc:sldChg chg="addSp delSp modSp new mod setBg">
        <pc:chgData name="Sica,Nicholas" userId="9503bb5f-9c1b-4550-ae1a-86b395708b32" providerId="ADAL" clId="{E0F43139-F9DC-45CD-9CBC-6A8491E978E2}" dt="2020-11-08T22:33:31.628" v="7346" actId="26606"/>
        <pc:sldMkLst>
          <pc:docMk/>
          <pc:sldMk cId="4239500725" sldId="282"/>
        </pc:sldMkLst>
        <pc:spChg chg="mod">
          <ac:chgData name="Sica,Nicholas" userId="9503bb5f-9c1b-4550-ae1a-86b395708b32" providerId="ADAL" clId="{E0F43139-F9DC-45CD-9CBC-6A8491E978E2}" dt="2020-11-08T22:33:31.628" v="7346" actId="26606"/>
          <ac:spMkLst>
            <pc:docMk/>
            <pc:sldMk cId="4239500725" sldId="282"/>
            <ac:spMk id="2" creationId="{B4C4F7AE-9638-4BDA-94E1-8163CB2EF1DF}"/>
          </ac:spMkLst>
        </pc:spChg>
        <pc:spChg chg="mod">
          <ac:chgData name="Sica,Nicholas" userId="9503bb5f-9c1b-4550-ae1a-86b395708b32" providerId="ADAL" clId="{E0F43139-F9DC-45CD-9CBC-6A8491E978E2}" dt="2020-11-08T22:33:31.628" v="7346" actId="26606"/>
          <ac:spMkLst>
            <pc:docMk/>
            <pc:sldMk cId="4239500725" sldId="282"/>
            <ac:spMk id="3" creationId="{051384DA-8DC4-4ED5-96EA-51E9E547E06A}"/>
          </ac:spMkLst>
        </pc:spChg>
        <pc:spChg chg="add">
          <ac:chgData name="Sica,Nicholas" userId="9503bb5f-9c1b-4550-ae1a-86b395708b32" providerId="ADAL" clId="{E0F43139-F9DC-45CD-9CBC-6A8491E978E2}" dt="2020-11-08T22:33:31.628" v="7346" actId="26606"/>
          <ac:spMkLst>
            <pc:docMk/>
            <pc:sldMk cId="4239500725" sldId="282"/>
            <ac:spMk id="8" creationId="{02D886F1-CB4A-4FC1-AAA7-9402B0D0DDDD}"/>
          </ac:spMkLst>
        </pc:spChg>
        <pc:spChg chg="add">
          <ac:chgData name="Sica,Nicholas" userId="9503bb5f-9c1b-4550-ae1a-86b395708b32" providerId="ADAL" clId="{E0F43139-F9DC-45CD-9CBC-6A8491E978E2}" dt="2020-11-08T22:33:31.628" v="7346" actId="26606"/>
          <ac:spMkLst>
            <pc:docMk/>
            <pc:sldMk cId="4239500725" sldId="282"/>
            <ac:spMk id="10" creationId="{762B7B97-C3EE-4AEE-A61F-AFA873FE2FCA}"/>
          </ac:spMkLst>
        </pc:spChg>
        <pc:picChg chg="add del mod">
          <ac:chgData name="Sica,Nicholas" userId="9503bb5f-9c1b-4550-ae1a-86b395708b32" providerId="ADAL" clId="{E0F43139-F9DC-45CD-9CBC-6A8491E978E2}" dt="2020-11-08T22:33:25.626" v="7345" actId="478"/>
          <ac:picMkLst>
            <pc:docMk/>
            <pc:sldMk cId="4239500725" sldId="282"/>
            <ac:picMk id="5" creationId="{98B8F09A-BA28-4207-B7DF-D06D8B118CF0}"/>
          </ac:picMkLst>
        </pc:picChg>
      </pc:sldChg>
      <pc:sldChg chg="modSp new del mod">
        <pc:chgData name="Sica,Nicholas" userId="9503bb5f-9c1b-4550-ae1a-86b395708b32" providerId="ADAL" clId="{E0F43139-F9DC-45CD-9CBC-6A8491E978E2}" dt="2020-11-08T22:29:05.497" v="7288" actId="680"/>
        <pc:sldMkLst>
          <pc:docMk/>
          <pc:sldMk cId="1652472048" sldId="283"/>
        </pc:sldMkLst>
        <pc:spChg chg="mod">
          <ac:chgData name="Sica,Nicholas" userId="9503bb5f-9c1b-4550-ae1a-86b395708b32" providerId="ADAL" clId="{E0F43139-F9DC-45CD-9CBC-6A8491E978E2}" dt="2020-11-08T22:29:05.320" v="7287" actId="20577"/>
          <ac:spMkLst>
            <pc:docMk/>
            <pc:sldMk cId="1652472048" sldId="283"/>
            <ac:spMk id="3" creationId="{B5645C24-0E19-49ED-916D-936C90C42D83}"/>
          </ac:spMkLst>
        </pc:spChg>
      </pc:sldChg>
      <pc:sldChg chg="del">
        <pc:chgData name="Sica,Nicholas" userId="9503bb5f-9c1b-4550-ae1a-86b395708b32" providerId="ADAL" clId="{E0F43139-F9DC-45CD-9CBC-6A8491E978E2}" dt="2020-11-11T01:03:58.538" v="8708" actId="2696"/>
        <pc:sldMkLst>
          <pc:docMk/>
          <pc:sldMk cId="3579678020" sldId="287"/>
        </pc:sldMkLst>
      </pc:sldChg>
    </pc:docChg>
  </pc:docChgLst>
  <pc:docChgLst>
    <pc:chgData name="Jagad,Neel" userId="S::naj54@drexel.edu::0e2a4433-b625-4af1-b78a-bf563241aa7a" providerId="AD" clId="Web-{14AF7312-0589-2DEE-71F9-F836F6B8AC88}"/>
    <pc:docChg chg="addSld modSld sldOrd">
      <pc:chgData name="Jagad,Neel" userId="S::naj54@drexel.edu::0e2a4433-b625-4af1-b78a-bf563241aa7a" providerId="AD" clId="Web-{14AF7312-0589-2DEE-71F9-F836F6B8AC88}" dt="2020-11-07T23:59:23.708" v="2587" actId="20577"/>
      <pc:docMkLst>
        <pc:docMk/>
      </pc:docMkLst>
      <pc:sldChg chg="modSp">
        <pc:chgData name="Jagad,Neel" userId="S::naj54@drexel.edu::0e2a4433-b625-4af1-b78a-bf563241aa7a" providerId="AD" clId="Web-{14AF7312-0589-2DEE-71F9-F836F6B8AC88}" dt="2020-11-07T23:37:16.095" v="2205" actId="20577"/>
        <pc:sldMkLst>
          <pc:docMk/>
          <pc:sldMk cId="3809837434" sldId="258"/>
        </pc:sldMkLst>
        <pc:spChg chg="mod">
          <ac:chgData name="Jagad,Neel" userId="S::naj54@drexel.edu::0e2a4433-b625-4af1-b78a-bf563241aa7a" providerId="AD" clId="Web-{14AF7312-0589-2DEE-71F9-F836F6B8AC88}" dt="2020-11-07T23:37:16.095" v="2205" actId="20577"/>
          <ac:spMkLst>
            <pc:docMk/>
            <pc:sldMk cId="3809837434" sldId="258"/>
            <ac:spMk id="12" creationId="{38E827C7-DF33-449C-A894-8B717C63E9E5}"/>
          </ac:spMkLst>
        </pc:spChg>
        <pc:picChg chg="mod">
          <ac:chgData name="Jagad,Neel" userId="S::naj54@drexel.edu::0e2a4433-b625-4af1-b78a-bf563241aa7a" providerId="AD" clId="Web-{14AF7312-0589-2DEE-71F9-F836F6B8AC88}" dt="2020-11-07T22:55:10.971" v="1625" actId="1076"/>
          <ac:picMkLst>
            <pc:docMk/>
            <pc:sldMk cId="3809837434" sldId="258"/>
            <ac:picMk id="8" creationId="{955F2BAB-FE0A-4880-B04B-A6EE2CB09389}"/>
          </ac:picMkLst>
        </pc:picChg>
      </pc:sldChg>
      <pc:sldChg chg="modSp">
        <pc:chgData name="Jagad,Neel" userId="S::naj54@drexel.edu::0e2a4433-b625-4af1-b78a-bf563241aa7a" providerId="AD" clId="Web-{14AF7312-0589-2DEE-71F9-F836F6B8AC88}" dt="2020-11-07T23:51:30.556" v="2273" actId="20577"/>
        <pc:sldMkLst>
          <pc:docMk/>
          <pc:sldMk cId="3789504095" sldId="259"/>
        </pc:sldMkLst>
        <pc:spChg chg="mod">
          <ac:chgData name="Jagad,Neel" userId="S::naj54@drexel.edu::0e2a4433-b625-4af1-b78a-bf563241aa7a" providerId="AD" clId="Web-{14AF7312-0589-2DEE-71F9-F836F6B8AC88}" dt="2020-11-07T23:51:30.556" v="2273" actId="20577"/>
          <ac:spMkLst>
            <pc:docMk/>
            <pc:sldMk cId="3789504095" sldId="259"/>
            <ac:spMk id="3" creationId="{177AA9F0-6DF5-4011-9747-57679DB0DD44}"/>
          </ac:spMkLst>
        </pc:spChg>
      </pc:sldChg>
      <pc:sldChg chg="modSp">
        <pc:chgData name="Jagad,Neel" userId="S::naj54@drexel.edu::0e2a4433-b625-4af1-b78a-bf563241aa7a" providerId="AD" clId="Web-{14AF7312-0589-2DEE-71F9-F836F6B8AC88}" dt="2020-11-07T23:54:37.123" v="2319" actId="20577"/>
        <pc:sldMkLst>
          <pc:docMk/>
          <pc:sldMk cId="1068161089" sldId="261"/>
        </pc:sldMkLst>
        <pc:spChg chg="mod">
          <ac:chgData name="Jagad,Neel" userId="S::naj54@drexel.edu::0e2a4433-b625-4af1-b78a-bf563241aa7a" providerId="AD" clId="Web-{14AF7312-0589-2DEE-71F9-F836F6B8AC88}" dt="2020-11-07T23:54:37.123" v="2319" actId="20577"/>
          <ac:spMkLst>
            <pc:docMk/>
            <pc:sldMk cId="1068161089" sldId="261"/>
            <ac:spMk id="2" creationId="{1085D08F-11D7-41C7-9937-2301874A5AE4}"/>
          </ac:spMkLst>
        </pc:spChg>
      </pc:sldChg>
      <pc:sldChg chg="modSp">
        <pc:chgData name="Jagad,Neel" userId="S::naj54@drexel.edu::0e2a4433-b625-4af1-b78a-bf563241aa7a" providerId="AD" clId="Web-{14AF7312-0589-2DEE-71F9-F836F6B8AC88}" dt="2020-11-07T23:48:05.575" v="2269" actId="20577"/>
        <pc:sldMkLst>
          <pc:docMk/>
          <pc:sldMk cId="2243917387" sldId="263"/>
        </pc:sldMkLst>
        <pc:spChg chg="mod">
          <ac:chgData name="Jagad,Neel" userId="S::naj54@drexel.edu::0e2a4433-b625-4af1-b78a-bf563241aa7a" providerId="AD" clId="Web-{14AF7312-0589-2DEE-71F9-F836F6B8AC88}" dt="2020-11-07T23:48:05.575" v="2269" actId="20577"/>
          <ac:spMkLst>
            <pc:docMk/>
            <pc:sldMk cId="2243917387" sldId="263"/>
            <ac:spMk id="3" creationId="{808EF0C1-34FB-4EFF-AD7A-F5F335C500D1}"/>
          </ac:spMkLst>
        </pc:spChg>
      </pc:sldChg>
      <pc:sldChg chg="modSp addCm">
        <pc:chgData name="Jagad,Neel" userId="S::naj54@drexel.edu::0e2a4433-b625-4af1-b78a-bf563241aa7a" providerId="AD" clId="Web-{14AF7312-0589-2DEE-71F9-F836F6B8AC88}" dt="2020-11-07T23:36:03.093" v="2177"/>
        <pc:sldMkLst>
          <pc:docMk/>
          <pc:sldMk cId="3520192519" sldId="273"/>
        </pc:sldMkLst>
        <pc:spChg chg="mod">
          <ac:chgData name="Jagad,Neel" userId="S::naj54@drexel.edu::0e2a4433-b625-4af1-b78a-bf563241aa7a" providerId="AD" clId="Web-{14AF7312-0589-2DEE-71F9-F836F6B8AC88}" dt="2020-11-07T22:35:36.269" v="795" actId="20577"/>
          <ac:spMkLst>
            <pc:docMk/>
            <pc:sldMk cId="3520192519" sldId="273"/>
            <ac:spMk id="3" creationId="{6E1258FC-0CD3-4B91-B82B-0DE3394D3239}"/>
          </ac:spMkLst>
        </pc:spChg>
        <pc:picChg chg="mod">
          <ac:chgData name="Jagad,Neel" userId="S::naj54@drexel.edu::0e2a4433-b625-4af1-b78a-bf563241aa7a" providerId="AD" clId="Web-{14AF7312-0589-2DEE-71F9-F836F6B8AC88}" dt="2020-11-07T22:09:01.148" v="275" actId="1076"/>
          <ac:picMkLst>
            <pc:docMk/>
            <pc:sldMk cId="3520192519" sldId="273"/>
            <ac:picMk id="4" creationId="{51225676-7CCD-4967-A4CE-C31D91D60742}"/>
          </ac:picMkLst>
        </pc:picChg>
      </pc:sldChg>
      <pc:sldChg chg="modSp">
        <pc:chgData name="Jagad,Neel" userId="S::naj54@drexel.edu::0e2a4433-b625-4af1-b78a-bf563241aa7a" providerId="AD" clId="Web-{14AF7312-0589-2DEE-71F9-F836F6B8AC88}" dt="2020-11-07T23:52:30.995" v="2293" actId="1076"/>
        <pc:sldMkLst>
          <pc:docMk/>
          <pc:sldMk cId="573185182" sldId="274"/>
        </pc:sldMkLst>
        <pc:picChg chg="mod">
          <ac:chgData name="Jagad,Neel" userId="S::naj54@drexel.edu::0e2a4433-b625-4af1-b78a-bf563241aa7a" providerId="AD" clId="Web-{14AF7312-0589-2DEE-71F9-F836F6B8AC88}" dt="2020-11-07T23:52:30.995" v="2293" actId="1076"/>
          <ac:picMkLst>
            <pc:docMk/>
            <pc:sldMk cId="573185182" sldId="274"/>
            <ac:picMk id="4" creationId="{240691EE-8FE5-4530-AE5A-9018F8FE3B4B}"/>
          </ac:picMkLst>
        </pc:picChg>
      </pc:sldChg>
      <pc:sldChg chg="modSp">
        <pc:chgData name="Jagad,Neel" userId="S::naj54@drexel.edu::0e2a4433-b625-4af1-b78a-bf563241aa7a" providerId="AD" clId="Web-{14AF7312-0589-2DEE-71F9-F836F6B8AC88}" dt="2020-11-07T23:59:23.708" v="2586" actId="20577"/>
        <pc:sldMkLst>
          <pc:docMk/>
          <pc:sldMk cId="1600401564" sldId="276"/>
        </pc:sldMkLst>
        <pc:spChg chg="mod">
          <ac:chgData name="Jagad,Neel" userId="S::naj54@drexel.edu::0e2a4433-b625-4af1-b78a-bf563241aa7a" providerId="AD" clId="Web-{14AF7312-0589-2DEE-71F9-F836F6B8AC88}" dt="2020-11-07T23:59:23.708" v="2586" actId="20577"/>
          <ac:spMkLst>
            <pc:docMk/>
            <pc:sldMk cId="1600401564" sldId="276"/>
            <ac:spMk id="3" creationId="{8771D180-AB9B-49A6-8BC4-BB26B5854122}"/>
          </ac:spMkLst>
        </pc:spChg>
        <pc:picChg chg="mod">
          <ac:chgData name="Jagad,Neel" userId="S::naj54@drexel.edu::0e2a4433-b625-4af1-b78a-bf563241aa7a" providerId="AD" clId="Web-{14AF7312-0589-2DEE-71F9-F836F6B8AC88}" dt="2020-11-07T23:51:54.134" v="2275" actId="1076"/>
          <ac:picMkLst>
            <pc:docMk/>
            <pc:sldMk cId="1600401564" sldId="276"/>
            <ac:picMk id="5" creationId="{620EA4FD-17EF-4DF8-AA25-1DCD3F9D07C4}"/>
          </ac:picMkLst>
        </pc:picChg>
      </pc:sldChg>
      <pc:sldChg chg="modSp add replId addCm">
        <pc:chgData name="Jagad,Neel" userId="S::naj54@drexel.edu::0e2a4433-b625-4af1-b78a-bf563241aa7a" providerId="AD" clId="Web-{14AF7312-0589-2DEE-71F9-F836F6B8AC88}" dt="2020-11-07T23:36:16.203" v="2178"/>
        <pc:sldMkLst>
          <pc:docMk/>
          <pc:sldMk cId="2899947785" sldId="277"/>
        </pc:sldMkLst>
        <pc:spChg chg="mod">
          <ac:chgData name="Jagad,Neel" userId="S::naj54@drexel.edu::0e2a4433-b625-4af1-b78a-bf563241aa7a" providerId="AD" clId="Web-{14AF7312-0589-2DEE-71F9-F836F6B8AC88}" dt="2020-11-07T22:42:34.248" v="1049" actId="20577"/>
          <ac:spMkLst>
            <pc:docMk/>
            <pc:sldMk cId="2899947785" sldId="277"/>
            <ac:spMk id="3" creationId="{6E1258FC-0CD3-4B91-B82B-0DE3394D3239}"/>
          </ac:spMkLst>
        </pc:spChg>
      </pc:sldChg>
      <pc:sldChg chg="modSp new">
        <pc:chgData name="Jagad,Neel" userId="S::naj54@drexel.edu::0e2a4433-b625-4af1-b78a-bf563241aa7a" providerId="AD" clId="Web-{14AF7312-0589-2DEE-71F9-F836F6B8AC88}" dt="2020-11-07T23:52:23.369" v="2290" actId="20577"/>
        <pc:sldMkLst>
          <pc:docMk/>
          <pc:sldMk cId="1923430728" sldId="278"/>
        </pc:sldMkLst>
        <pc:spChg chg="mod">
          <ac:chgData name="Jagad,Neel" userId="S::naj54@drexel.edu::0e2a4433-b625-4af1-b78a-bf563241aa7a" providerId="AD" clId="Web-{14AF7312-0589-2DEE-71F9-F836F6B8AC88}" dt="2020-11-07T23:34:15.700" v="2122" actId="20577"/>
          <ac:spMkLst>
            <pc:docMk/>
            <pc:sldMk cId="1923430728" sldId="278"/>
            <ac:spMk id="2" creationId="{7144172C-4281-4C71-A104-5A5E001C1048}"/>
          </ac:spMkLst>
        </pc:spChg>
        <pc:spChg chg="mod">
          <ac:chgData name="Jagad,Neel" userId="S::naj54@drexel.edu::0e2a4433-b625-4af1-b78a-bf563241aa7a" providerId="AD" clId="Web-{14AF7312-0589-2DEE-71F9-F836F6B8AC88}" dt="2020-11-07T23:52:23.369" v="2290" actId="20577"/>
          <ac:spMkLst>
            <pc:docMk/>
            <pc:sldMk cId="1923430728" sldId="278"/>
            <ac:spMk id="3" creationId="{33986448-EC0D-4172-B50B-75CC98A8E7AC}"/>
          </ac:spMkLst>
        </pc:spChg>
      </pc:sldChg>
      <pc:sldChg chg="delSp modSp add ord replId">
        <pc:chgData name="Jagad,Neel" userId="S::naj54@drexel.edu::0e2a4433-b625-4af1-b78a-bf563241aa7a" providerId="AD" clId="Web-{14AF7312-0589-2DEE-71F9-F836F6B8AC88}" dt="2020-11-07T23:58:14.863" v="2542" actId="20577"/>
        <pc:sldMkLst>
          <pc:docMk/>
          <pc:sldMk cId="3418196759" sldId="279"/>
        </pc:sldMkLst>
        <pc:spChg chg="mod">
          <ac:chgData name="Jagad,Neel" userId="S::naj54@drexel.edu::0e2a4433-b625-4af1-b78a-bf563241aa7a" providerId="AD" clId="Web-{14AF7312-0589-2DEE-71F9-F836F6B8AC88}" dt="2020-11-07T23:54:51.373" v="2338" actId="20577"/>
          <ac:spMkLst>
            <pc:docMk/>
            <pc:sldMk cId="3418196759" sldId="279"/>
            <ac:spMk id="2" creationId="{1085D08F-11D7-41C7-9937-2301874A5AE4}"/>
          </ac:spMkLst>
        </pc:spChg>
        <pc:spChg chg="mod">
          <ac:chgData name="Jagad,Neel" userId="S::naj54@drexel.edu::0e2a4433-b625-4af1-b78a-bf563241aa7a" providerId="AD" clId="Web-{14AF7312-0589-2DEE-71F9-F836F6B8AC88}" dt="2020-11-07T23:58:14.863" v="2542" actId="20577"/>
          <ac:spMkLst>
            <pc:docMk/>
            <pc:sldMk cId="3418196759" sldId="279"/>
            <ac:spMk id="3" creationId="{5A99935F-F461-476F-B0D0-58093B8C68A0}"/>
          </ac:spMkLst>
        </pc:spChg>
        <pc:picChg chg="del">
          <ac:chgData name="Jagad,Neel" userId="S::naj54@drexel.edu::0e2a4433-b625-4af1-b78a-bf563241aa7a" providerId="AD" clId="Web-{14AF7312-0589-2DEE-71F9-F836F6B8AC88}" dt="2020-11-07T23:54:55.045" v="2343"/>
          <ac:picMkLst>
            <pc:docMk/>
            <pc:sldMk cId="3418196759" sldId="279"/>
            <ac:picMk id="5" creationId="{63B3A144-39D8-4069-BC28-86F41DEF81F2}"/>
          </ac:picMkLst>
        </pc:picChg>
        <pc:picChg chg="del">
          <ac:chgData name="Jagad,Neel" userId="S::naj54@drexel.edu::0e2a4433-b625-4af1-b78a-bf563241aa7a" providerId="AD" clId="Web-{14AF7312-0589-2DEE-71F9-F836F6B8AC88}" dt="2020-11-07T23:54:53.623" v="2342"/>
          <ac:picMkLst>
            <pc:docMk/>
            <pc:sldMk cId="3418196759" sldId="279"/>
            <ac:picMk id="6" creationId="{71DBA873-EE48-4E86-9324-3B7B3D3FDDB8}"/>
          </ac:picMkLst>
        </pc:picChg>
        <pc:picChg chg="del">
          <ac:chgData name="Jagad,Neel" userId="S::naj54@drexel.edu::0e2a4433-b625-4af1-b78a-bf563241aa7a" providerId="AD" clId="Web-{14AF7312-0589-2DEE-71F9-F836F6B8AC88}" dt="2020-11-07T23:54:53.045" v="2341"/>
          <ac:picMkLst>
            <pc:docMk/>
            <pc:sldMk cId="3418196759" sldId="279"/>
            <ac:picMk id="9" creationId="{73F28C86-F8C3-412E-9FAF-5ABFDB1C33E3}"/>
          </ac:picMkLst>
        </pc:picChg>
      </pc:sldChg>
    </pc:docChg>
  </pc:docChgLst>
  <pc:docChgLst>
    <pc:chgData name="Jagad,Neel" userId="S::naj54@drexel.edu::0e2a4433-b625-4af1-b78a-bf563241aa7a" providerId="AD" clId="Web-{C3636373-469D-3350-01A0-4015C6EB9D15}"/>
    <pc:docChg chg="">
      <pc:chgData name="Jagad,Neel" userId="S::naj54@drexel.edu::0e2a4433-b625-4af1-b78a-bf563241aa7a" providerId="AD" clId="Web-{C3636373-469D-3350-01A0-4015C6EB9D15}" dt="2020-11-08T22:56:46.712" v="1"/>
      <pc:docMkLst>
        <pc:docMk/>
      </pc:docMkLst>
      <pc:sldChg chg="addCm">
        <pc:chgData name="Jagad,Neel" userId="S::naj54@drexel.edu::0e2a4433-b625-4af1-b78a-bf563241aa7a" providerId="AD" clId="Web-{C3636373-469D-3350-01A0-4015C6EB9D15}" dt="2020-11-08T22:56:46.712" v="1"/>
        <pc:sldMkLst>
          <pc:docMk/>
          <pc:sldMk cId="2498360072" sldId="256"/>
        </pc:sldMkLst>
      </pc:sldChg>
    </pc:docChg>
  </pc:docChgLst>
  <pc:docChgLst>
    <pc:chgData name="Jagad,Neel" userId="S::naj54@drexel.edu::0e2a4433-b625-4af1-b78a-bf563241aa7a" providerId="AD" clId="Web-{AC978A48-DC53-1782-4750-7A8CD9ED77DF}"/>
    <pc:docChg chg="modSld">
      <pc:chgData name="Jagad,Neel" userId="S::naj54@drexel.edu::0e2a4433-b625-4af1-b78a-bf563241aa7a" providerId="AD" clId="Web-{AC978A48-DC53-1782-4750-7A8CD9ED77DF}" dt="2020-11-12T08:57:22.981" v="10" actId="20577"/>
      <pc:docMkLst>
        <pc:docMk/>
      </pc:docMkLst>
      <pc:sldChg chg="modSp">
        <pc:chgData name="Jagad,Neel" userId="S::naj54@drexel.edu::0e2a4433-b625-4af1-b78a-bf563241aa7a" providerId="AD" clId="Web-{AC978A48-DC53-1782-4750-7A8CD9ED77DF}" dt="2020-11-12T08:57:22.981" v="10" actId="20577"/>
        <pc:sldMkLst>
          <pc:docMk/>
          <pc:sldMk cId="3601844134" sldId="268"/>
        </pc:sldMkLst>
        <pc:spChg chg="mod">
          <ac:chgData name="Jagad,Neel" userId="S::naj54@drexel.edu::0e2a4433-b625-4af1-b78a-bf563241aa7a" providerId="AD" clId="Web-{AC978A48-DC53-1782-4750-7A8CD9ED77DF}" dt="2020-11-12T08:57:22.981" v="10" actId="20577"/>
          <ac:spMkLst>
            <pc:docMk/>
            <pc:sldMk cId="3601844134" sldId="268"/>
            <ac:spMk id="3" creationId="{B40592D3-2054-40DD-BED4-2E1980EE5A14}"/>
          </ac:spMkLst>
        </pc:spChg>
      </pc:sldChg>
      <pc:sldChg chg="modSp">
        <pc:chgData name="Jagad,Neel" userId="S::naj54@drexel.edu::0e2a4433-b625-4af1-b78a-bf563241aa7a" providerId="AD" clId="Web-{AC978A48-DC53-1782-4750-7A8CD9ED77DF}" dt="2020-11-12T08:51:11.894" v="1" actId="20577"/>
        <pc:sldMkLst>
          <pc:docMk/>
          <pc:sldMk cId="3520192519" sldId="273"/>
        </pc:sldMkLst>
        <pc:spChg chg="mod">
          <ac:chgData name="Jagad,Neel" userId="S::naj54@drexel.edu::0e2a4433-b625-4af1-b78a-bf563241aa7a" providerId="AD" clId="Web-{AC978A48-DC53-1782-4750-7A8CD9ED77DF}" dt="2020-11-12T08:51:11.894" v="1" actId="20577"/>
          <ac:spMkLst>
            <pc:docMk/>
            <pc:sldMk cId="3520192519" sldId="273"/>
            <ac:spMk id="3" creationId="{6E1258FC-0CD3-4B91-B82B-0DE3394D3239}"/>
          </ac:spMkLst>
        </pc:spChg>
      </pc:sldChg>
    </pc:docChg>
  </pc:docChgLst>
  <pc:docChgLst>
    <pc:chgData name="Calv,Cameron" userId="S::cjc379@drexel.edu::2cfa58d3-65eb-45e2-9e63-424eae5cf31c" providerId="AD" clId="Web-{DC8150A9-C378-CD40-C7EE-695227742B33}"/>
    <pc:docChg chg="modSld">
      <pc:chgData name="Calv,Cameron" userId="S::cjc379@drexel.edu::2cfa58d3-65eb-45e2-9e63-424eae5cf31c" providerId="AD" clId="Web-{DC8150A9-C378-CD40-C7EE-695227742B33}" dt="2020-11-12T15:55:31.158" v="25" actId="1076"/>
      <pc:docMkLst>
        <pc:docMk/>
      </pc:docMkLst>
      <pc:sldChg chg="delCm">
        <pc:chgData name="Calv,Cameron" userId="S::cjc379@drexel.edu::2cfa58d3-65eb-45e2-9e63-424eae5cf31c" providerId="AD" clId="Web-{DC8150A9-C378-CD40-C7EE-695227742B33}" dt="2020-11-12T15:52:04.563" v="11"/>
        <pc:sldMkLst>
          <pc:docMk/>
          <pc:sldMk cId="2498360072" sldId="256"/>
        </pc:sldMkLst>
      </pc:sldChg>
      <pc:sldChg chg="delCm">
        <pc:chgData name="Calv,Cameron" userId="S::cjc379@drexel.edu::2cfa58d3-65eb-45e2-9e63-424eae5cf31c" providerId="AD" clId="Web-{DC8150A9-C378-CD40-C7EE-695227742B33}" dt="2020-11-12T15:52:24.188" v="12"/>
        <pc:sldMkLst>
          <pc:docMk/>
          <pc:sldMk cId="3789504095" sldId="259"/>
        </pc:sldMkLst>
      </pc:sldChg>
      <pc:sldChg chg="modSp delCm">
        <pc:chgData name="Calv,Cameron" userId="S::cjc379@drexel.edu::2cfa58d3-65eb-45e2-9e63-424eae5cf31c" providerId="AD" clId="Web-{DC8150A9-C378-CD40-C7EE-695227742B33}" dt="2020-11-12T15:51:46.063" v="9" actId="20577"/>
        <pc:sldMkLst>
          <pc:docMk/>
          <pc:sldMk cId="3601844134" sldId="268"/>
        </pc:sldMkLst>
        <pc:spChg chg="mod">
          <ac:chgData name="Calv,Cameron" userId="S::cjc379@drexel.edu::2cfa58d3-65eb-45e2-9e63-424eae5cf31c" providerId="AD" clId="Web-{DC8150A9-C378-CD40-C7EE-695227742B33}" dt="2020-11-12T15:51:46.063" v="9" actId="20577"/>
          <ac:spMkLst>
            <pc:docMk/>
            <pc:sldMk cId="3601844134" sldId="268"/>
            <ac:spMk id="3" creationId="{B40592D3-2054-40DD-BED4-2E1980EE5A14}"/>
          </ac:spMkLst>
        </pc:spChg>
      </pc:sldChg>
      <pc:sldChg chg="delCm">
        <pc:chgData name="Calv,Cameron" userId="S::cjc379@drexel.edu::2cfa58d3-65eb-45e2-9e63-424eae5cf31c" providerId="AD" clId="Web-{DC8150A9-C378-CD40-C7EE-695227742B33}" dt="2020-11-12T15:50:44.969" v="0"/>
        <pc:sldMkLst>
          <pc:docMk/>
          <pc:sldMk cId="2304543687" sldId="271"/>
        </pc:sldMkLst>
      </pc:sldChg>
      <pc:sldChg chg="modSp delCm">
        <pc:chgData name="Calv,Cameron" userId="S::cjc379@drexel.edu::2cfa58d3-65eb-45e2-9e63-424eae5cf31c" providerId="AD" clId="Web-{DC8150A9-C378-CD40-C7EE-695227742B33}" dt="2020-11-12T15:51:10.812" v="5" actId="20577"/>
        <pc:sldMkLst>
          <pc:docMk/>
          <pc:sldMk cId="2781726650" sldId="272"/>
        </pc:sldMkLst>
        <pc:spChg chg="mod">
          <ac:chgData name="Calv,Cameron" userId="S::cjc379@drexel.edu::2cfa58d3-65eb-45e2-9e63-424eae5cf31c" providerId="AD" clId="Web-{DC8150A9-C378-CD40-C7EE-695227742B33}" dt="2020-11-12T15:51:10.812" v="5" actId="20577"/>
          <ac:spMkLst>
            <pc:docMk/>
            <pc:sldMk cId="2781726650" sldId="272"/>
            <ac:spMk id="3" creationId="{044C4AF7-5267-4378-BD39-2CB2BBE7895A}"/>
          </ac:spMkLst>
        </pc:spChg>
      </pc:sldChg>
      <pc:sldChg chg="modSp">
        <pc:chgData name="Calv,Cameron" userId="S::cjc379@drexel.edu::2cfa58d3-65eb-45e2-9e63-424eae5cf31c" providerId="AD" clId="Web-{DC8150A9-C378-CD40-C7EE-695227742B33}" dt="2020-11-12T15:55:31.158" v="25" actId="1076"/>
        <pc:sldMkLst>
          <pc:docMk/>
          <pc:sldMk cId="4205008719" sldId="281"/>
        </pc:sldMkLst>
        <pc:spChg chg="mod">
          <ac:chgData name="Calv,Cameron" userId="S::cjc379@drexel.edu::2cfa58d3-65eb-45e2-9e63-424eae5cf31c" providerId="AD" clId="Web-{DC8150A9-C378-CD40-C7EE-695227742B33}" dt="2020-11-12T15:55:31.158" v="25" actId="1076"/>
          <ac:spMkLst>
            <pc:docMk/>
            <pc:sldMk cId="4205008719" sldId="281"/>
            <ac:spMk id="12" creationId="{F894B213-3CEF-4E00-866B-0378DD5CE8A6}"/>
          </ac:spMkLst>
        </pc:spChg>
        <pc:spChg chg="mod">
          <ac:chgData name="Calv,Cameron" userId="S::cjc379@drexel.edu::2cfa58d3-65eb-45e2-9e63-424eae5cf31c" providerId="AD" clId="Web-{DC8150A9-C378-CD40-C7EE-695227742B33}" dt="2020-11-12T15:53:49.657" v="15" actId="1076"/>
          <ac:spMkLst>
            <pc:docMk/>
            <pc:sldMk cId="4205008719" sldId="281"/>
            <ac:spMk id="22" creationId="{7BC1637E-81EA-4652-90CA-8733F34D8171}"/>
          </ac:spMkLst>
        </pc:spChg>
        <pc:spChg chg="mod">
          <ac:chgData name="Calv,Cameron" userId="S::cjc379@drexel.edu::2cfa58d3-65eb-45e2-9e63-424eae5cf31c" providerId="AD" clId="Web-{DC8150A9-C378-CD40-C7EE-695227742B33}" dt="2020-11-12T15:55:27.283" v="24" actId="1076"/>
          <ac:spMkLst>
            <pc:docMk/>
            <pc:sldMk cId="4205008719" sldId="281"/>
            <ac:spMk id="23" creationId="{A9E06943-A367-4313-AE29-7781A00DFD8A}"/>
          </ac:spMkLst>
        </pc:spChg>
        <pc:cxnChg chg="mod">
          <ac:chgData name="Calv,Cameron" userId="S::cjc379@drexel.edu::2cfa58d3-65eb-45e2-9e63-424eae5cf31c" providerId="AD" clId="Web-{DC8150A9-C378-CD40-C7EE-695227742B33}" dt="2020-11-12T15:54:39.923" v="20" actId="1076"/>
          <ac:cxnSpMkLst>
            <pc:docMk/>
            <pc:sldMk cId="4205008719" sldId="281"/>
            <ac:cxnSpMk id="29" creationId="{6ECD2171-DFD4-4740-AAF8-BE0EE33D87C3}"/>
          </ac:cxnSpMkLst>
        </pc:cxnChg>
        <pc:cxnChg chg="mod">
          <ac:chgData name="Calv,Cameron" userId="S::cjc379@drexel.edu::2cfa58d3-65eb-45e2-9e63-424eae5cf31c" providerId="AD" clId="Web-{DC8150A9-C378-CD40-C7EE-695227742B33}" dt="2020-11-12T15:53:39.157" v="13" actId="14100"/>
          <ac:cxnSpMkLst>
            <pc:docMk/>
            <pc:sldMk cId="4205008719" sldId="281"/>
            <ac:cxnSpMk id="30" creationId="{597F7037-2840-40E8-B953-463DD5C003E3}"/>
          </ac:cxnSpMkLst>
        </pc:cxnChg>
        <pc:cxnChg chg="mod">
          <ac:chgData name="Calv,Cameron" userId="S::cjc379@drexel.edu::2cfa58d3-65eb-45e2-9e63-424eae5cf31c" providerId="AD" clId="Web-{DC8150A9-C378-CD40-C7EE-695227742B33}" dt="2020-11-12T15:55:13.283" v="23" actId="1076"/>
          <ac:cxnSpMkLst>
            <pc:docMk/>
            <pc:sldMk cId="4205008719" sldId="281"/>
            <ac:cxnSpMk id="31" creationId="{BEDBF2CD-1C97-49D6-B7D7-AFF911229AD0}"/>
          </ac:cxnSpMkLst>
        </pc:cxnChg>
        <pc:cxnChg chg="mod">
          <ac:chgData name="Calv,Cameron" userId="S::cjc379@drexel.edu::2cfa58d3-65eb-45e2-9e63-424eae5cf31c" providerId="AD" clId="Web-{DC8150A9-C378-CD40-C7EE-695227742B33}" dt="2020-11-12T15:53:58.829" v="16" actId="14100"/>
          <ac:cxnSpMkLst>
            <pc:docMk/>
            <pc:sldMk cId="4205008719" sldId="281"/>
            <ac:cxnSpMk id="32" creationId="{BA088F64-1693-48FA-9433-B10922AE53E9}"/>
          </ac:cxnSpMkLst>
        </pc:cxnChg>
      </pc:sldChg>
      <pc:sldChg chg="modSp">
        <pc:chgData name="Calv,Cameron" userId="S::cjc379@drexel.edu::2cfa58d3-65eb-45e2-9e63-424eae5cf31c" providerId="AD" clId="Web-{DC8150A9-C378-CD40-C7EE-695227742B33}" dt="2020-11-12T15:51:17.531" v="7" actId="20577"/>
        <pc:sldMkLst>
          <pc:docMk/>
          <pc:sldMk cId="555315687" sldId="286"/>
        </pc:sldMkLst>
        <pc:spChg chg="mod">
          <ac:chgData name="Calv,Cameron" userId="S::cjc379@drexel.edu::2cfa58d3-65eb-45e2-9e63-424eae5cf31c" providerId="AD" clId="Web-{DC8150A9-C378-CD40-C7EE-695227742B33}" dt="2020-11-12T15:51:17.531" v="7" actId="20577"/>
          <ac:spMkLst>
            <pc:docMk/>
            <pc:sldMk cId="555315687" sldId="286"/>
            <ac:spMk id="6" creationId="{C4BA2C9E-E5B3-4C5D-9CA3-64FD5F1D9D52}"/>
          </ac:spMkLst>
        </pc:spChg>
      </pc:sldChg>
    </pc:docChg>
  </pc:docChgLst>
  <pc:docChgLst>
    <pc:chgData name="Jagad,Neel" userId="S::naj54@drexel.edu::0e2a4433-b625-4af1-b78a-bf563241aa7a" providerId="AD" clId="Web-{3B78D87A-0E07-EEBE-0A20-36702A9CDA26}"/>
    <pc:docChg chg="modSld">
      <pc:chgData name="Jagad,Neel" userId="S::naj54@drexel.edu::0e2a4433-b625-4af1-b78a-bf563241aa7a" providerId="AD" clId="Web-{3B78D87A-0E07-EEBE-0A20-36702A9CDA26}" dt="2020-11-08T22:34:42.520" v="3" actId="1076"/>
      <pc:docMkLst>
        <pc:docMk/>
      </pc:docMkLst>
      <pc:sldChg chg="modSp">
        <pc:chgData name="Jagad,Neel" userId="S::naj54@drexel.edu::0e2a4433-b625-4af1-b78a-bf563241aa7a" providerId="AD" clId="Web-{3B78D87A-0E07-EEBE-0A20-36702A9CDA26}" dt="2020-11-08T22:34:42.520" v="3" actId="1076"/>
        <pc:sldMkLst>
          <pc:docMk/>
          <pc:sldMk cId="2304543687" sldId="271"/>
        </pc:sldMkLst>
        <pc:spChg chg="mod">
          <ac:chgData name="Jagad,Neel" userId="S::naj54@drexel.edu::0e2a4433-b625-4af1-b78a-bf563241aa7a" providerId="AD" clId="Web-{3B78D87A-0E07-EEBE-0A20-36702A9CDA26}" dt="2020-11-08T22:34:42.520" v="3" actId="1076"/>
          <ac:spMkLst>
            <pc:docMk/>
            <pc:sldMk cId="2304543687" sldId="271"/>
            <ac:spMk id="3" creationId="{1B5C9A78-C42C-49C1-98C1-55374E1EBFC3}"/>
          </ac:spMkLst>
        </pc:spChg>
      </pc:sldChg>
    </pc:docChg>
  </pc:docChgLst>
  <pc:docChgLst>
    <pc:chgData name="Jagad,Neel" userId="S::naj54@drexel.edu::0e2a4433-b625-4af1-b78a-bf563241aa7a" providerId="AD" clId="Web-{9CDF2C2B-EBD6-D464-79FF-9375FA0CBB58}"/>
    <pc:docChg chg="addSld modSld sldOrd">
      <pc:chgData name="Jagad,Neel" userId="S::naj54@drexel.edu::0e2a4433-b625-4af1-b78a-bf563241aa7a" providerId="AD" clId="Web-{9CDF2C2B-EBD6-D464-79FF-9375FA0CBB58}" dt="2020-11-08T22:42:25.202" v="1650" actId="20577"/>
      <pc:docMkLst>
        <pc:docMk/>
      </pc:docMkLst>
      <pc:sldChg chg="addSp delSp modSp mod setBg setClrOvrMap addCm">
        <pc:chgData name="Jagad,Neel" userId="S::naj54@drexel.edu::0e2a4433-b625-4af1-b78a-bf563241aa7a" providerId="AD" clId="Web-{9CDF2C2B-EBD6-D464-79FF-9375FA0CBB58}" dt="2020-11-08T22:34:06.753" v="1496"/>
        <pc:sldMkLst>
          <pc:docMk/>
          <pc:sldMk cId="2498360072" sldId="256"/>
        </pc:sldMkLst>
        <pc:spChg chg="mod">
          <ac:chgData name="Jagad,Neel" userId="S::naj54@drexel.edu::0e2a4433-b625-4af1-b78a-bf563241aa7a" providerId="AD" clId="Web-{9CDF2C2B-EBD6-D464-79FF-9375FA0CBB58}" dt="2020-11-08T22:34:06.753" v="1496"/>
          <ac:spMkLst>
            <pc:docMk/>
            <pc:sldMk cId="2498360072" sldId="256"/>
            <ac:spMk id="2" creationId="{C9DEAEA0-1283-4D72-8F3B-B749961DAEE0}"/>
          </ac:spMkLst>
        </pc:spChg>
        <pc:spChg chg="mod">
          <ac:chgData name="Jagad,Neel" userId="S::naj54@drexel.edu::0e2a4433-b625-4af1-b78a-bf563241aa7a" providerId="AD" clId="Web-{9CDF2C2B-EBD6-D464-79FF-9375FA0CBB58}" dt="2020-11-08T22:34:06.753" v="1496"/>
          <ac:spMkLst>
            <pc:docMk/>
            <pc:sldMk cId="2498360072" sldId="256"/>
            <ac:spMk id="3" creationId="{885D2350-FFF4-4A28-9077-F4A3229DD859}"/>
          </ac:spMkLst>
        </pc:spChg>
        <pc:spChg chg="add del">
          <ac:chgData name="Jagad,Neel" userId="S::naj54@drexel.edu::0e2a4433-b625-4af1-b78a-bf563241aa7a" providerId="AD" clId="Web-{9CDF2C2B-EBD6-D464-79FF-9375FA0CBB58}" dt="2020-11-08T22:34:06.753" v="1495"/>
          <ac:spMkLst>
            <pc:docMk/>
            <pc:sldMk cId="2498360072" sldId="256"/>
            <ac:spMk id="8" creationId="{23962611-DFD5-4092-AAFD-559E3DFCE2C9}"/>
          </ac:spMkLst>
        </pc:spChg>
        <pc:spChg chg="add">
          <ac:chgData name="Jagad,Neel" userId="S::naj54@drexel.edu::0e2a4433-b625-4af1-b78a-bf563241aa7a" providerId="AD" clId="Web-{9CDF2C2B-EBD6-D464-79FF-9375FA0CBB58}" dt="2020-11-08T22:34:06.753" v="1496"/>
          <ac:spMkLst>
            <pc:docMk/>
            <pc:sldMk cId="2498360072" sldId="256"/>
            <ac:spMk id="9" creationId="{1DB7C82F-AB7E-4F0C-B829-FA1B9C415180}"/>
          </ac:spMkLst>
        </pc:spChg>
        <pc:picChg chg="add">
          <ac:chgData name="Jagad,Neel" userId="S::naj54@drexel.edu::0e2a4433-b625-4af1-b78a-bf563241aa7a" providerId="AD" clId="Web-{9CDF2C2B-EBD6-D464-79FF-9375FA0CBB58}" dt="2020-11-08T22:34:06.753" v="1496"/>
          <ac:picMkLst>
            <pc:docMk/>
            <pc:sldMk cId="2498360072" sldId="256"/>
            <ac:picMk id="5" creationId="{286D3121-5730-440C-AB30-6D2259A7208C}"/>
          </ac:picMkLst>
        </pc:picChg>
        <pc:picChg chg="add del">
          <ac:chgData name="Jagad,Neel" userId="S::naj54@drexel.edu::0e2a4433-b625-4af1-b78a-bf563241aa7a" providerId="AD" clId="Web-{9CDF2C2B-EBD6-D464-79FF-9375FA0CBB58}" dt="2020-11-08T22:34:06.753" v="1495"/>
          <ac:picMkLst>
            <pc:docMk/>
            <pc:sldMk cId="2498360072" sldId="256"/>
            <ac:picMk id="10" creationId="{2270F1FA-0425-408F-9861-80BF5AFB276D}"/>
          </ac:picMkLst>
        </pc:picChg>
      </pc:sldChg>
      <pc:sldChg chg="addSp delSp modSp mod setBg setClrOvrMap">
        <pc:chgData name="Jagad,Neel" userId="S::naj54@drexel.edu::0e2a4433-b625-4af1-b78a-bf563241aa7a" providerId="AD" clId="Web-{9CDF2C2B-EBD6-D464-79FF-9375FA0CBB58}" dt="2020-11-08T22:17:05.805" v="1101"/>
        <pc:sldMkLst>
          <pc:docMk/>
          <pc:sldMk cId="3281941402" sldId="257"/>
        </pc:sldMkLst>
        <pc:spChg chg="mod">
          <ac:chgData name="Jagad,Neel" userId="S::naj54@drexel.edu::0e2a4433-b625-4af1-b78a-bf563241aa7a" providerId="AD" clId="Web-{9CDF2C2B-EBD6-D464-79FF-9375FA0CBB58}" dt="2020-11-08T22:17:05.805" v="1101"/>
          <ac:spMkLst>
            <pc:docMk/>
            <pc:sldMk cId="3281941402" sldId="257"/>
            <ac:spMk id="2" creationId="{E24A28A9-F3B9-41A9-AFB1-EC03CD2FF09C}"/>
          </ac:spMkLst>
        </pc:spChg>
        <pc:spChg chg="mod">
          <ac:chgData name="Jagad,Neel" userId="S::naj54@drexel.edu::0e2a4433-b625-4af1-b78a-bf563241aa7a" providerId="AD" clId="Web-{9CDF2C2B-EBD6-D464-79FF-9375FA0CBB58}" dt="2020-11-08T22:17:05.805" v="1101"/>
          <ac:spMkLst>
            <pc:docMk/>
            <pc:sldMk cId="3281941402" sldId="257"/>
            <ac:spMk id="3" creationId="{2F01E1A4-1AAD-42E8-A764-BAF049360B21}"/>
          </ac:spMkLst>
        </pc:spChg>
        <pc:spChg chg="add del">
          <ac:chgData name="Jagad,Neel" userId="S::naj54@drexel.edu::0e2a4433-b625-4af1-b78a-bf563241aa7a" providerId="AD" clId="Web-{9CDF2C2B-EBD6-D464-79FF-9375FA0CBB58}" dt="2020-11-08T22:17:05.805" v="1101"/>
          <ac:spMkLst>
            <pc:docMk/>
            <pc:sldMk cId="3281941402" sldId="257"/>
            <ac:spMk id="8" creationId="{F98ED85F-DCEE-4B50-802E-71A6E3E12B04}"/>
          </ac:spMkLst>
        </pc:spChg>
        <pc:spChg chg="add del">
          <ac:chgData name="Jagad,Neel" userId="S::naj54@drexel.edu::0e2a4433-b625-4af1-b78a-bf563241aa7a" providerId="AD" clId="Web-{9CDF2C2B-EBD6-D464-79FF-9375FA0CBB58}" dt="2020-11-08T22:17:05.805" v="1100"/>
          <ac:spMkLst>
            <pc:docMk/>
            <pc:sldMk cId="3281941402" sldId="257"/>
            <ac:spMk id="12" creationId="{AD21898E-86C0-4C8A-A76C-DF33E844C87A}"/>
          </ac:spMkLst>
        </pc:spChg>
        <pc:spChg chg="add del">
          <ac:chgData name="Jagad,Neel" userId="S::naj54@drexel.edu::0e2a4433-b625-4af1-b78a-bf563241aa7a" providerId="AD" clId="Web-{9CDF2C2B-EBD6-D464-79FF-9375FA0CBB58}" dt="2020-11-08T22:17:05.805" v="1100"/>
          <ac:spMkLst>
            <pc:docMk/>
            <pc:sldMk cId="3281941402" sldId="257"/>
            <ac:spMk id="13" creationId="{5C8F04BD-D093-45D0-B54C-50FDB308B4EE}"/>
          </ac:spMkLst>
        </pc:spChg>
        <pc:spChg chg="add">
          <ac:chgData name="Jagad,Neel" userId="S::naj54@drexel.edu::0e2a4433-b625-4af1-b78a-bf563241aa7a" providerId="AD" clId="Web-{9CDF2C2B-EBD6-D464-79FF-9375FA0CBB58}" dt="2020-11-08T22:17:05.805" v="1101"/>
          <ac:spMkLst>
            <pc:docMk/>
            <pc:sldMk cId="3281941402" sldId="257"/>
            <ac:spMk id="14" creationId="{02D886F1-CB4A-4FC1-AAA7-9402B0D0DDDD}"/>
          </ac:spMkLst>
        </pc:spChg>
        <pc:spChg chg="add del">
          <ac:chgData name="Jagad,Neel" userId="S::naj54@drexel.edu::0e2a4433-b625-4af1-b78a-bf563241aa7a" providerId="AD" clId="Web-{9CDF2C2B-EBD6-D464-79FF-9375FA0CBB58}" dt="2020-11-08T22:17:01.758" v="1098"/>
          <ac:spMkLst>
            <pc:docMk/>
            <pc:sldMk cId="3281941402" sldId="257"/>
            <ac:spMk id="15" creationId="{7264F718-7FAC-4056-9FA9-A603EC682FE7}"/>
          </ac:spMkLst>
        </pc:spChg>
        <pc:spChg chg="add">
          <ac:chgData name="Jagad,Neel" userId="S::naj54@drexel.edu::0e2a4433-b625-4af1-b78a-bf563241aa7a" providerId="AD" clId="Web-{9CDF2C2B-EBD6-D464-79FF-9375FA0CBB58}" dt="2020-11-08T22:17:05.805" v="1101"/>
          <ac:spMkLst>
            <pc:docMk/>
            <pc:sldMk cId="3281941402" sldId="257"/>
            <ac:spMk id="16" creationId="{762B7B97-C3EE-4AEE-A61F-AFA873FE2FCA}"/>
          </ac:spMkLst>
        </pc:spChg>
        <pc:spChg chg="add del">
          <ac:chgData name="Jagad,Neel" userId="S::naj54@drexel.edu::0e2a4433-b625-4af1-b78a-bf563241aa7a" providerId="AD" clId="Web-{9CDF2C2B-EBD6-D464-79FF-9375FA0CBB58}" dt="2020-11-08T22:17:01.758" v="1098"/>
          <ac:spMkLst>
            <pc:docMk/>
            <pc:sldMk cId="3281941402" sldId="257"/>
            <ac:spMk id="17" creationId="{AAD98D1C-F2EB-49D5-899B-086F7E26FCAF}"/>
          </ac:spMkLst>
        </pc:spChg>
        <pc:spChg chg="add del">
          <ac:chgData name="Jagad,Neel" userId="S::naj54@drexel.edu::0e2a4433-b625-4af1-b78a-bf563241aa7a" providerId="AD" clId="Web-{9CDF2C2B-EBD6-D464-79FF-9375FA0CBB58}" dt="2020-11-08T22:17:01.758" v="1098"/>
          <ac:spMkLst>
            <pc:docMk/>
            <pc:sldMk cId="3281941402" sldId="257"/>
            <ac:spMk id="19" creationId="{7B4CA2D6-8008-4CEE-8D65-E6BE5477FC69}"/>
          </ac:spMkLst>
        </pc:spChg>
        <pc:cxnChg chg="add del">
          <ac:chgData name="Jagad,Neel" userId="S::naj54@drexel.edu::0e2a4433-b625-4af1-b78a-bf563241aa7a" providerId="AD" clId="Web-{9CDF2C2B-EBD6-D464-79FF-9375FA0CBB58}" dt="2020-11-08T22:17:05.805" v="1101"/>
          <ac:cxnSpMkLst>
            <pc:docMk/>
            <pc:sldMk cId="3281941402" sldId="257"/>
            <ac:cxnSpMk id="10" creationId="{E8E35B83-1EC3-4F87-9D54-D863463351B9}"/>
          </ac:cxnSpMkLst>
        </pc:cxnChg>
      </pc:sldChg>
      <pc:sldChg chg="addSp delSp modSp mod setBg setClrOvrMap addCm">
        <pc:chgData name="Jagad,Neel" userId="S::naj54@drexel.edu::0e2a4433-b625-4af1-b78a-bf563241aa7a" providerId="AD" clId="Web-{9CDF2C2B-EBD6-D464-79FF-9375FA0CBB58}" dt="2020-11-08T22:21:25.811" v="1168"/>
        <pc:sldMkLst>
          <pc:docMk/>
          <pc:sldMk cId="3809837434" sldId="258"/>
        </pc:sldMkLst>
        <pc:spChg chg="mod">
          <ac:chgData name="Jagad,Neel" userId="S::naj54@drexel.edu::0e2a4433-b625-4af1-b78a-bf563241aa7a" providerId="AD" clId="Web-{9CDF2C2B-EBD6-D464-79FF-9375FA0CBB58}" dt="2020-11-08T22:21:25.811" v="1168"/>
          <ac:spMkLst>
            <pc:docMk/>
            <pc:sldMk cId="3809837434" sldId="258"/>
            <ac:spMk id="2" creationId="{0AE3C3A5-2270-45AB-AC8D-C15FEAC886EE}"/>
          </ac:spMkLst>
        </pc:spChg>
        <pc:spChg chg="mod ord">
          <ac:chgData name="Jagad,Neel" userId="S::naj54@drexel.edu::0e2a4433-b625-4af1-b78a-bf563241aa7a" providerId="AD" clId="Web-{9CDF2C2B-EBD6-D464-79FF-9375FA0CBB58}" dt="2020-11-08T22:21:25.811" v="1168"/>
          <ac:spMkLst>
            <pc:docMk/>
            <pc:sldMk cId="3809837434" sldId="258"/>
            <ac:spMk id="12" creationId="{38E827C7-DF33-449C-A894-8B717C63E9E5}"/>
          </ac:spMkLst>
        </pc:spChg>
        <pc:spChg chg="add del">
          <ac:chgData name="Jagad,Neel" userId="S::naj54@drexel.edu::0e2a4433-b625-4af1-b78a-bf563241aa7a" providerId="AD" clId="Web-{9CDF2C2B-EBD6-D464-79FF-9375FA0CBB58}" dt="2020-11-08T22:16:48.305" v="1093"/>
          <ac:spMkLst>
            <pc:docMk/>
            <pc:sldMk cId="3809837434" sldId="258"/>
            <ac:spMk id="14" creationId="{CF62D2A7-8207-488C-9F46-316BA81A16C8}"/>
          </ac:spMkLst>
        </pc:spChg>
        <pc:spChg chg="add del">
          <ac:chgData name="Jagad,Neel" userId="S::naj54@drexel.edu::0e2a4433-b625-4af1-b78a-bf563241aa7a" providerId="AD" clId="Web-{9CDF2C2B-EBD6-D464-79FF-9375FA0CBB58}" dt="2020-11-08T22:16:55.117" v="1095"/>
          <ac:spMkLst>
            <pc:docMk/>
            <pc:sldMk cId="3809837434" sldId="258"/>
            <ac:spMk id="15" creationId="{E0D60ECE-8986-45DC-B7FE-EC7699B466B8}"/>
          </ac:spMkLst>
        </pc:spChg>
        <pc:spChg chg="add del">
          <ac:chgData name="Jagad,Neel" userId="S::naj54@drexel.edu::0e2a4433-b625-4af1-b78a-bf563241aa7a" providerId="AD" clId="Web-{9CDF2C2B-EBD6-D464-79FF-9375FA0CBB58}" dt="2020-11-08T22:16:42.086" v="1091"/>
          <ac:spMkLst>
            <pc:docMk/>
            <pc:sldMk cId="3809837434" sldId="258"/>
            <ac:spMk id="17" creationId="{F98ED85F-DCEE-4B50-802E-71A6E3E12B04}"/>
          </ac:spMkLst>
        </pc:spChg>
        <pc:spChg chg="add del">
          <ac:chgData name="Jagad,Neel" userId="S::naj54@drexel.edu::0e2a4433-b625-4af1-b78a-bf563241aa7a" providerId="AD" clId="Web-{9CDF2C2B-EBD6-D464-79FF-9375FA0CBB58}" dt="2020-11-08T22:16:55.117" v="1095"/>
          <ac:spMkLst>
            <pc:docMk/>
            <pc:sldMk cId="3809837434" sldId="258"/>
            <ac:spMk id="18" creationId="{96964194-5878-40D2-8EC0-DDC58387FA56}"/>
          </ac:spMkLst>
        </pc:spChg>
        <pc:spChg chg="add del">
          <ac:chgData name="Jagad,Neel" userId="S::naj54@drexel.edu::0e2a4433-b625-4af1-b78a-bf563241aa7a" providerId="AD" clId="Web-{9CDF2C2B-EBD6-D464-79FF-9375FA0CBB58}" dt="2020-11-08T22:16:48.305" v="1093"/>
          <ac:spMkLst>
            <pc:docMk/>
            <pc:sldMk cId="3809837434" sldId="258"/>
            <ac:spMk id="21" creationId="{52AC6D7F-F068-4E11-BB06-F601D89BB980}"/>
          </ac:spMkLst>
        </pc:spChg>
        <pc:spChg chg="add">
          <ac:chgData name="Jagad,Neel" userId="S::naj54@drexel.edu::0e2a4433-b625-4af1-b78a-bf563241aa7a" providerId="AD" clId="Web-{9CDF2C2B-EBD6-D464-79FF-9375FA0CBB58}" dt="2020-11-08T22:16:55.117" v="1096"/>
          <ac:spMkLst>
            <pc:docMk/>
            <pc:sldMk cId="3809837434" sldId="258"/>
            <ac:spMk id="22" creationId="{F98ED85F-DCEE-4B50-802E-71A6E3E12B04}"/>
          </ac:spMkLst>
        </pc:spChg>
        <pc:spChg chg="add">
          <ac:chgData name="Jagad,Neel" userId="S::naj54@drexel.edu::0e2a4433-b625-4af1-b78a-bf563241aa7a" providerId="AD" clId="Web-{9CDF2C2B-EBD6-D464-79FF-9375FA0CBB58}" dt="2020-11-08T22:21:25.811" v="1168"/>
          <ac:spMkLst>
            <pc:docMk/>
            <pc:sldMk cId="3809837434" sldId="258"/>
            <ac:spMk id="23" creationId="{02D886F1-CB4A-4FC1-AAA7-9402B0D0DDDD}"/>
          </ac:spMkLst>
        </pc:spChg>
        <pc:spChg chg="add">
          <ac:chgData name="Jagad,Neel" userId="S::naj54@drexel.edu::0e2a4433-b625-4af1-b78a-bf563241aa7a" providerId="AD" clId="Web-{9CDF2C2B-EBD6-D464-79FF-9375FA0CBB58}" dt="2020-11-08T22:21:25.811" v="1168"/>
          <ac:spMkLst>
            <pc:docMk/>
            <pc:sldMk cId="3809837434" sldId="258"/>
            <ac:spMk id="24" creationId="{762B7B97-C3EE-4AEE-A61F-AFA873FE2FCA}"/>
          </ac:spMkLst>
        </pc:spChg>
        <pc:picChg chg="del">
          <ac:chgData name="Jagad,Neel" userId="S::naj54@drexel.edu::0e2a4433-b625-4af1-b78a-bf563241aa7a" providerId="AD" clId="Web-{9CDF2C2B-EBD6-D464-79FF-9375FA0CBB58}" dt="2020-11-08T22:16:30.273" v="1089"/>
          <ac:picMkLst>
            <pc:docMk/>
            <pc:sldMk cId="3809837434" sldId="258"/>
            <ac:picMk id="8" creationId="{955F2BAB-FE0A-4880-B04B-A6EE2CB09389}"/>
          </ac:picMkLst>
        </pc:picChg>
        <pc:picChg chg="add del">
          <ac:chgData name="Jagad,Neel" userId="S::naj54@drexel.edu::0e2a4433-b625-4af1-b78a-bf563241aa7a" providerId="AD" clId="Web-{9CDF2C2B-EBD6-D464-79FF-9375FA0CBB58}" dt="2020-11-08T22:16:48.305" v="1093"/>
          <ac:picMkLst>
            <pc:docMk/>
            <pc:sldMk cId="3809837434" sldId="258"/>
            <ac:picMk id="16" creationId="{0977A0D8-4890-479B-8C3D-8092EC3BC0CD}"/>
          </ac:picMkLst>
        </pc:picChg>
        <pc:picChg chg="add del">
          <ac:chgData name="Jagad,Neel" userId="S::naj54@drexel.edu::0e2a4433-b625-4af1-b78a-bf563241aa7a" providerId="AD" clId="Web-{9CDF2C2B-EBD6-D464-79FF-9375FA0CBB58}" dt="2020-11-08T22:16:55.117" v="1095"/>
          <ac:picMkLst>
            <pc:docMk/>
            <pc:sldMk cId="3809837434" sldId="258"/>
            <ac:picMk id="20" creationId="{4018D23C-FB88-4039-9182-BADC1D11C90E}"/>
          </ac:picMkLst>
        </pc:picChg>
        <pc:cxnChg chg="add del">
          <ac:chgData name="Jagad,Neel" userId="S::naj54@drexel.edu::0e2a4433-b625-4af1-b78a-bf563241aa7a" providerId="AD" clId="Web-{9CDF2C2B-EBD6-D464-79FF-9375FA0CBB58}" dt="2020-11-08T22:16:42.086" v="1091"/>
          <ac:cxnSpMkLst>
            <pc:docMk/>
            <pc:sldMk cId="3809837434" sldId="258"/>
            <ac:cxnSpMk id="19" creationId="{E8E35B83-1EC3-4F87-9D54-D863463351B9}"/>
          </ac:cxnSpMkLst>
        </pc:cxnChg>
      </pc:sldChg>
      <pc:sldChg chg="addSp delSp modSp mod setBg setClrOvrMap addCm">
        <pc:chgData name="Jagad,Neel" userId="S::naj54@drexel.edu::0e2a4433-b625-4af1-b78a-bf563241aa7a" providerId="AD" clId="Web-{9CDF2C2B-EBD6-D464-79FF-9375FA0CBB58}" dt="2020-11-08T22:22:04.422" v="1171"/>
        <pc:sldMkLst>
          <pc:docMk/>
          <pc:sldMk cId="3789504095" sldId="259"/>
        </pc:sldMkLst>
        <pc:spChg chg="mod">
          <ac:chgData name="Jagad,Neel" userId="S::naj54@drexel.edu::0e2a4433-b625-4af1-b78a-bf563241aa7a" providerId="AD" clId="Web-{9CDF2C2B-EBD6-D464-79FF-9375FA0CBB58}" dt="2020-11-08T22:22:04.422" v="1171"/>
          <ac:spMkLst>
            <pc:docMk/>
            <pc:sldMk cId="3789504095" sldId="259"/>
            <ac:spMk id="2" creationId="{33ABCB4A-670A-4C64-8E75-4CE38868F923}"/>
          </ac:spMkLst>
        </pc:spChg>
        <pc:spChg chg="add del mod">
          <ac:chgData name="Jagad,Neel" userId="S::naj54@drexel.edu::0e2a4433-b625-4af1-b78a-bf563241aa7a" providerId="AD" clId="Web-{9CDF2C2B-EBD6-D464-79FF-9375FA0CBB58}" dt="2020-11-08T21:16:09.856" v="10"/>
          <ac:spMkLst>
            <pc:docMk/>
            <pc:sldMk cId="3789504095" sldId="259"/>
            <ac:spMk id="3" creationId="{177AA9F0-6DF5-4011-9747-57679DB0DD44}"/>
          </ac:spMkLst>
        </pc:spChg>
        <pc:spChg chg="add">
          <ac:chgData name="Jagad,Neel" userId="S::naj54@drexel.edu::0e2a4433-b625-4af1-b78a-bf563241aa7a" providerId="AD" clId="Web-{9CDF2C2B-EBD6-D464-79FF-9375FA0CBB58}" dt="2020-11-08T21:32:10.022" v="66"/>
          <ac:spMkLst>
            <pc:docMk/>
            <pc:sldMk cId="3789504095" sldId="259"/>
            <ac:spMk id="11" creationId="{BBB988E2-150F-4D8B-AEAC-576658D7A796}"/>
          </ac:spMkLst>
        </pc:spChg>
        <pc:spChg chg="add mod">
          <ac:chgData name="Jagad,Neel" userId="S::naj54@drexel.edu::0e2a4433-b625-4af1-b78a-bf563241aa7a" providerId="AD" clId="Web-{9CDF2C2B-EBD6-D464-79FF-9375FA0CBB58}" dt="2020-11-08T22:14:28.286" v="1078" actId="20577"/>
          <ac:spMkLst>
            <pc:docMk/>
            <pc:sldMk cId="3789504095" sldId="259"/>
            <ac:spMk id="12" creationId="{FAD7815F-0571-4369-872E-B7D7C429D87C}"/>
          </ac:spMkLst>
        </pc:spChg>
        <pc:spChg chg="add del">
          <ac:chgData name="Jagad,Neel" userId="S::naj54@drexel.edu::0e2a4433-b625-4af1-b78a-bf563241aa7a" providerId="AD" clId="Web-{9CDF2C2B-EBD6-D464-79FF-9375FA0CBB58}" dt="2020-11-08T22:13:58.379" v="1074"/>
          <ac:spMkLst>
            <pc:docMk/>
            <pc:sldMk cId="3789504095" sldId="259"/>
            <ac:spMk id="17" creationId="{32AEEBC8-9D30-42EF-95F2-386C2653FBF0}"/>
          </ac:spMkLst>
        </pc:spChg>
        <pc:spChg chg="add del">
          <ac:chgData name="Jagad,Neel" userId="S::naj54@drexel.edu::0e2a4433-b625-4af1-b78a-bf563241aa7a" providerId="AD" clId="Web-{9CDF2C2B-EBD6-D464-79FF-9375FA0CBB58}" dt="2020-11-08T22:13:58.379" v="1074"/>
          <ac:spMkLst>
            <pc:docMk/>
            <pc:sldMk cId="3789504095" sldId="259"/>
            <ac:spMk id="19" creationId="{3529E97A-97C3-40EA-8A04-5C02398D568F}"/>
          </ac:spMkLst>
        </pc:spChg>
        <pc:spChg chg="add del">
          <ac:chgData name="Jagad,Neel" userId="S::naj54@drexel.edu::0e2a4433-b625-4af1-b78a-bf563241aa7a" providerId="AD" clId="Web-{9CDF2C2B-EBD6-D464-79FF-9375FA0CBB58}" dt="2020-11-08T22:13:58.379" v="1074"/>
          <ac:spMkLst>
            <pc:docMk/>
            <pc:sldMk cId="3789504095" sldId="259"/>
            <ac:spMk id="21" creationId="{59FA8C2E-A5A7-4490-927A-7CD58343EDBB}"/>
          </ac:spMkLst>
        </pc:spChg>
        <pc:spChg chg="add del">
          <ac:chgData name="Jagad,Neel" userId="S::naj54@drexel.edu::0e2a4433-b625-4af1-b78a-bf563241aa7a" providerId="AD" clId="Web-{9CDF2C2B-EBD6-D464-79FF-9375FA0CBB58}" dt="2020-11-08T22:14:56.771" v="1085"/>
          <ac:spMkLst>
            <pc:docMk/>
            <pc:sldMk cId="3789504095" sldId="259"/>
            <ac:spMk id="26" creationId="{32AEEBC8-9D30-42EF-95F2-386C2653FBF0}"/>
          </ac:spMkLst>
        </pc:spChg>
        <pc:spChg chg="add del">
          <ac:chgData name="Jagad,Neel" userId="S::naj54@drexel.edu::0e2a4433-b625-4af1-b78a-bf563241aa7a" providerId="AD" clId="Web-{9CDF2C2B-EBD6-D464-79FF-9375FA0CBB58}" dt="2020-11-08T22:14:56.771" v="1085"/>
          <ac:spMkLst>
            <pc:docMk/>
            <pc:sldMk cId="3789504095" sldId="259"/>
            <ac:spMk id="28" creationId="{3529E97A-97C3-40EA-8A04-5C02398D568F}"/>
          </ac:spMkLst>
        </pc:spChg>
        <pc:spChg chg="add del">
          <ac:chgData name="Jagad,Neel" userId="S::naj54@drexel.edu::0e2a4433-b625-4af1-b78a-bf563241aa7a" providerId="AD" clId="Web-{9CDF2C2B-EBD6-D464-79FF-9375FA0CBB58}" dt="2020-11-08T22:14:56.771" v="1085"/>
          <ac:spMkLst>
            <pc:docMk/>
            <pc:sldMk cId="3789504095" sldId="259"/>
            <ac:spMk id="30" creationId="{59FA8C2E-A5A7-4490-927A-7CD58343EDBB}"/>
          </ac:spMkLst>
        </pc:spChg>
        <pc:spChg chg="add del">
          <ac:chgData name="Jagad,Neel" userId="S::naj54@drexel.edu::0e2a4433-b625-4af1-b78a-bf563241aa7a" providerId="AD" clId="Web-{9CDF2C2B-EBD6-D464-79FF-9375FA0CBB58}" dt="2020-11-08T22:14:56.755" v="1084"/>
          <ac:spMkLst>
            <pc:docMk/>
            <pc:sldMk cId="3789504095" sldId="259"/>
            <ac:spMk id="32" creationId="{CD82B68F-B77F-4AC0-9801-C0E0C37EE8D1}"/>
          </ac:spMkLst>
        </pc:spChg>
        <pc:spChg chg="add">
          <ac:chgData name="Jagad,Neel" userId="S::naj54@drexel.edu::0e2a4433-b625-4af1-b78a-bf563241aa7a" providerId="AD" clId="Web-{9CDF2C2B-EBD6-D464-79FF-9375FA0CBB58}" dt="2020-11-08T22:14:56.771" v="1085"/>
          <ac:spMkLst>
            <pc:docMk/>
            <pc:sldMk cId="3789504095" sldId="259"/>
            <ac:spMk id="34" creationId="{42A5316D-ED2F-4F89-B4B4-8D9240B1A348}"/>
          </ac:spMkLst>
        </pc:spChg>
        <pc:spChg chg="add del">
          <ac:chgData name="Jagad,Neel" userId="S::naj54@drexel.edu::0e2a4433-b625-4af1-b78a-bf563241aa7a" providerId="AD" clId="Web-{9CDF2C2B-EBD6-D464-79FF-9375FA0CBB58}" dt="2020-11-08T22:14:50.365" v="1082"/>
          <ac:spMkLst>
            <pc:docMk/>
            <pc:sldMk cId="3789504095" sldId="259"/>
            <ac:spMk id="35" creationId="{BCED4D40-4B67-4331-AC48-79B82B4A47D8}"/>
          </ac:spMkLst>
        </pc:spChg>
        <pc:spChg chg="add">
          <ac:chgData name="Jagad,Neel" userId="S::naj54@drexel.edu::0e2a4433-b625-4af1-b78a-bf563241aa7a" providerId="AD" clId="Web-{9CDF2C2B-EBD6-D464-79FF-9375FA0CBB58}" dt="2020-11-08T22:14:56.771" v="1085"/>
          <ac:spMkLst>
            <pc:docMk/>
            <pc:sldMk cId="3789504095" sldId="259"/>
            <ac:spMk id="36" creationId="{38985C11-4A15-4F84-A499-73EBCD6CD8FF}"/>
          </ac:spMkLst>
        </pc:spChg>
        <pc:spChg chg="add del">
          <ac:chgData name="Jagad,Neel" userId="S::naj54@drexel.edu::0e2a4433-b625-4af1-b78a-bf563241aa7a" providerId="AD" clId="Web-{9CDF2C2B-EBD6-D464-79FF-9375FA0CBB58}" dt="2020-11-08T22:14:50.365" v="1082"/>
          <ac:spMkLst>
            <pc:docMk/>
            <pc:sldMk cId="3789504095" sldId="259"/>
            <ac:spMk id="37" creationId="{670CEDEF-4F34-412E-84EE-329C1E936AF5}"/>
          </ac:spMkLst>
        </pc:spChg>
        <pc:spChg chg="add del">
          <ac:chgData name="Jagad,Neel" userId="S::naj54@drexel.edu::0e2a4433-b625-4af1-b78a-bf563241aa7a" providerId="AD" clId="Web-{9CDF2C2B-EBD6-D464-79FF-9375FA0CBB58}" dt="2020-11-08T22:14:56.755" v="1084"/>
          <ac:spMkLst>
            <pc:docMk/>
            <pc:sldMk cId="3789504095" sldId="259"/>
            <ac:spMk id="38" creationId="{A3BAF07C-C39E-42EB-BB22-8D46691D9735}"/>
          </ac:spMkLst>
        </pc:spChg>
        <pc:spChg chg="add">
          <ac:chgData name="Jagad,Neel" userId="S::naj54@drexel.edu::0e2a4433-b625-4af1-b78a-bf563241aa7a" providerId="AD" clId="Web-{9CDF2C2B-EBD6-D464-79FF-9375FA0CBB58}" dt="2020-11-08T22:22:04.422" v="1171"/>
          <ac:spMkLst>
            <pc:docMk/>
            <pc:sldMk cId="3789504095" sldId="259"/>
            <ac:spMk id="44" creationId="{6753252F-4873-4F63-801D-CC719279A7D5}"/>
          </ac:spMkLst>
        </pc:spChg>
        <pc:spChg chg="add">
          <ac:chgData name="Jagad,Neel" userId="S::naj54@drexel.edu::0e2a4433-b625-4af1-b78a-bf563241aa7a" providerId="AD" clId="Web-{9CDF2C2B-EBD6-D464-79FF-9375FA0CBB58}" dt="2020-11-08T22:22:04.422" v="1171"/>
          <ac:spMkLst>
            <pc:docMk/>
            <pc:sldMk cId="3789504095" sldId="259"/>
            <ac:spMk id="46" creationId="{047C8CCB-F95D-4249-92DD-651249D3535A}"/>
          </ac:spMkLst>
        </pc:spChg>
        <pc:spChg chg="add del">
          <ac:chgData name="Jagad,Neel" userId="S::naj54@drexel.edu::0e2a4433-b625-4af1-b78a-bf563241aa7a" providerId="AD" clId="Web-{9CDF2C2B-EBD6-D464-79FF-9375FA0CBB58}" dt="2020-11-08T22:14:56.755" v="1084"/>
          <ac:spMkLst>
            <pc:docMk/>
            <pc:sldMk cId="3789504095" sldId="259"/>
            <ac:spMk id="61" creationId="{44C110BA-81E8-4247-853A-5F2B93E92E46}"/>
          </ac:spMkLst>
        </pc:spChg>
        <pc:grpChg chg="add del">
          <ac:chgData name="Jagad,Neel" userId="S::naj54@drexel.edu::0e2a4433-b625-4af1-b78a-bf563241aa7a" providerId="AD" clId="Web-{9CDF2C2B-EBD6-D464-79FF-9375FA0CBB58}" dt="2020-11-08T22:14:56.755" v="1084"/>
          <ac:grpSpMkLst>
            <pc:docMk/>
            <pc:sldMk cId="3789504095" sldId="259"/>
            <ac:grpSpMk id="40" creationId="{D8E9CF54-0466-4261-9E62-0249E60E1886}"/>
          </ac:grpSpMkLst>
        </pc:grpChg>
        <pc:graphicFrameChg chg="add del mod ord modGraphic">
          <ac:chgData name="Jagad,Neel" userId="S::naj54@drexel.edu::0e2a4433-b625-4af1-b78a-bf563241aa7a" providerId="AD" clId="Web-{9CDF2C2B-EBD6-D464-79FF-9375FA0CBB58}" dt="2020-11-08T21:15:53.606" v="9"/>
          <ac:graphicFrameMkLst>
            <pc:docMk/>
            <pc:sldMk cId="3789504095" sldId="259"/>
            <ac:graphicFrameMk id="6" creationId="{3B54DD41-12B8-47BE-9B51-6823DEF304C5}"/>
          </ac:graphicFrameMkLst>
        </pc:graphicFrameChg>
        <pc:graphicFrameChg chg="add del mod">
          <ac:chgData name="Jagad,Neel" userId="S::naj54@drexel.edu::0e2a4433-b625-4af1-b78a-bf563241aa7a" providerId="AD" clId="Web-{9CDF2C2B-EBD6-D464-79FF-9375FA0CBB58}" dt="2020-11-08T21:15:51.059" v="8"/>
          <ac:graphicFrameMkLst>
            <pc:docMk/>
            <pc:sldMk cId="3789504095" sldId="259"/>
            <ac:graphicFrameMk id="8" creationId="{FFD14BA1-7375-4206-9DF0-FFC21DE5FBF6}"/>
          </ac:graphicFrameMkLst>
        </pc:graphicFrameChg>
        <pc:graphicFrameChg chg="add del mod ord modGraphic">
          <ac:chgData name="Jagad,Neel" userId="S::naj54@drexel.edu::0e2a4433-b625-4af1-b78a-bf563241aa7a" providerId="AD" clId="Web-{9CDF2C2B-EBD6-D464-79FF-9375FA0CBB58}" dt="2020-11-08T22:14:56.771" v="1085"/>
          <ac:graphicFrameMkLst>
            <pc:docMk/>
            <pc:sldMk cId="3789504095" sldId="259"/>
            <ac:graphicFrameMk id="10" creationId="{CC825D5E-D705-4E72-92F2-E71CE9F40D1A}"/>
          </ac:graphicFrameMkLst>
        </pc:graphicFrameChg>
        <pc:graphicFrameChg chg="add del">
          <ac:chgData name="Jagad,Neel" userId="S::naj54@drexel.edu::0e2a4433-b625-4af1-b78a-bf563241aa7a" providerId="AD" clId="Web-{9CDF2C2B-EBD6-D464-79FF-9375FA0CBB58}" dt="2020-11-08T22:14:56.755" v="1084"/>
          <ac:graphicFrameMkLst>
            <pc:docMk/>
            <pc:sldMk cId="3789504095" sldId="259"/>
            <ac:graphicFrameMk id="33" creationId="{CC825D5E-D705-4E72-92F2-E71CE9F40D1A}"/>
          </ac:graphicFrameMkLst>
        </pc:graphicFrameChg>
        <pc:graphicFrameChg chg="add mod modGraphic">
          <ac:chgData name="Jagad,Neel" userId="S::naj54@drexel.edu::0e2a4433-b625-4af1-b78a-bf563241aa7a" providerId="AD" clId="Web-{9CDF2C2B-EBD6-D464-79FF-9375FA0CBB58}" dt="2020-11-08T22:22:04.422" v="1171"/>
          <ac:graphicFrameMkLst>
            <pc:docMk/>
            <pc:sldMk cId="3789504095" sldId="259"/>
            <ac:graphicFrameMk id="39" creationId="{CC825D5E-D705-4E72-92F2-E71CE9F40D1A}"/>
          </ac:graphicFrameMkLst>
        </pc:graphicFrameChg>
        <pc:picChg chg="add del mod">
          <ac:chgData name="Jagad,Neel" userId="S::naj54@drexel.edu::0e2a4433-b625-4af1-b78a-bf563241aa7a" providerId="AD" clId="Web-{9CDF2C2B-EBD6-D464-79FF-9375FA0CBB58}" dt="2020-11-08T21:16:31.701" v="12"/>
          <ac:picMkLst>
            <pc:docMk/>
            <pc:sldMk cId="3789504095" sldId="259"/>
            <ac:picMk id="4" creationId="{CE51EFD0-47FC-46C3-A906-93DF8D580A0A}"/>
          </ac:picMkLst>
        </pc:picChg>
      </pc:sldChg>
      <pc:sldChg chg="addSp modSp mod setBg">
        <pc:chgData name="Jagad,Neel" userId="S::naj54@drexel.edu::0e2a4433-b625-4af1-b78a-bf563241aa7a" providerId="AD" clId="Web-{9CDF2C2B-EBD6-D464-79FF-9375FA0CBB58}" dt="2020-11-08T22:17:33.603" v="1104"/>
        <pc:sldMkLst>
          <pc:docMk/>
          <pc:sldMk cId="176311892" sldId="260"/>
        </pc:sldMkLst>
        <pc:spChg chg="mod">
          <ac:chgData name="Jagad,Neel" userId="S::naj54@drexel.edu::0e2a4433-b625-4af1-b78a-bf563241aa7a" providerId="AD" clId="Web-{9CDF2C2B-EBD6-D464-79FF-9375FA0CBB58}" dt="2020-11-08T22:17:33.603" v="1104"/>
          <ac:spMkLst>
            <pc:docMk/>
            <pc:sldMk cId="176311892" sldId="260"/>
            <ac:spMk id="2" creationId="{A43AE571-5E60-42C2-A5B8-F70CD76D51AA}"/>
          </ac:spMkLst>
        </pc:spChg>
        <pc:spChg chg="mod">
          <ac:chgData name="Jagad,Neel" userId="S::naj54@drexel.edu::0e2a4433-b625-4af1-b78a-bf563241aa7a" providerId="AD" clId="Web-{9CDF2C2B-EBD6-D464-79FF-9375FA0CBB58}" dt="2020-11-08T22:17:33.603" v="1104"/>
          <ac:spMkLst>
            <pc:docMk/>
            <pc:sldMk cId="176311892" sldId="260"/>
            <ac:spMk id="3" creationId="{05DCD8FE-F33C-49BB-86BE-95CF4FAE2677}"/>
          </ac:spMkLst>
        </pc:spChg>
        <pc:spChg chg="add">
          <ac:chgData name="Jagad,Neel" userId="S::naj54@drexel.edu::0e2a4433-b625-4af1-b78a-bf563241aa7a" providerId="AD" clId="Web-{9CDF2C2B-EBD6-D464-79FF-9375FA0CBB58}" dt="2020-11-08T22:17:33.603" v="1104"/>
          <ac:spMkLst>
            <pc:docMk/>
            <pc:sldMk cId="176311892" sldId="260"/>
            <ac:spMk id="8" creationId="{02D886F1-CB4A-4FC1-AAA7-9402B0D0DDDD}"/>
          </ac:spMkLst>
        </pc:spChg>
        <pc:spChg chg="add">
          <ac:chgData name="Jagad,Neel" userId="S::naj54@drexel.edu::0e2a4433-b625-4af1-b78a-bf563241aa7a" providerId="AD" clId="Web-{9CDF2C2B-EBD6-D464-79FF-9375FA0CBB58}" dt="2020-11-08T22:17:33.603" v="1104"/>
          <ac:spMkLst>
            <pc:docMk/>
            <pc:sldMk cId="176311892" sldId="260"/>
            <ac:spMk id="10" creationId="{762B7B97-C3EE-4AEE-A61F-AFA873FE2FCA}"/>
          </ac:spMkLst>
        </pc:spChg>
      </pc:sldChg>
      <pc:sldChg chg="modSp addCm">
        <pc:chgData name="Jagad,Neel" userId="S::naj54@drexel.edu::0e2a4433-b625-4af1-b78a-bf563241aa7a" providerId="AD" clId="Web-{9CDF2C2B-EBD6-D464-79FF-9375FA0CBB58}" dt="2020-11-08T21:45:51.574" v="515" actId="20577"/>
        <pc:sldMkLst>
          <pc:docMk/>
          <pc:sldMk cId="1068161089" sldId="261"/>
        </pc:sldMkLst>
        <pc:spChg chg="mod">
          <ac:chgData name="Jagad,Neel" userId="S::naj54@drexel.edu::0e2a4433-b625-4af1-b78a-bf563241aa7a" providerId="AD" clId="Web-{9CDF2C2B-EBD6-D464-79FF-9375FA0CBB58}" dt="2020-11-08T21:45:51.574" v="515" actId="20577"/>
          <ac:spMkLst>
            <pc:docMk/>
            <pc:sldMk cId="1068161089" sldId="261"/>
            <ac:spMk id="3" creationId="{5A99935F-F461-476F-B0D0-58093B8C68A0}"/>
          </ac:spMkLst>
        </pc:spChg>
      </pc:sldChg>
      <pc:sldChg chg="modSp">
        <pc:chgData name="Jagad,Neel" userId="S::naj54@drexel.edu::0e2a4433-b625-4af1-b78a-bf563241aa7a" providerId="AD" clId="Web-{9CDF2C2B-EBD6-D464-79FF-9375FA0CBB58}" dt="2020-11-08T22:05:10.882" v="1039" actId="20577"/>
        <pc:sldMkLst>
          <pc:docMk/>
          <pc:sldMk cId="873368936" sldId="262"/>
        </pc:sldMkLst>
        <pc:spChg chg="mod">
          <ac:chgData name="Jagad,Neel" userId="S::naj54@drexel.edu::0e2a4433-b625-4af1-b78a-bf563241aa7a" providerId="AD" clId="Web-{9CDF2C2B-EBD6-D464-79FF-9375FA0CBB58}" dt="2020-11-08T22:05:10.882" v="1039" actId="20577"/>
          <ac:spMkLst>
            <pc:docMk/>
            <pc:sldMk cId="873368936" sldId="262"/>
            <ac:spMk id="3" creationId="{72294E3C-5CAE-4C2F-AD87-C286C969D082}"/>
          </ac:spMkLst>
        </pc:spChg>
      </pc:sldChg>
      <pc:sldChg chg="addSp delSp modSp mod setBg">
        <pc:chgData name="Jagad,Neel" userId="S::naj54@drexel.edu::0e2a4433-b625-4af1-b78a-bf563241aa7a" providerId="AD" clId="Web-{9CDF2C2B-EBD6-D464-79FF-9375FA0CBB58}" dt="2020-11-08T22:21:51.093" v="1170"/>
        <pc:sldMkLst>
          <pc:docMk/>
          <pc:sldMk cId="2243917387" sldId="263"/>
        </pc:sldMkLst>
        <pc:spChg chg="mod">
          <ac:chgData name="Jagad,Neel" userId="S::naj54@drexel.edu::0e2a4433-b625-4af1-b78a-bf563241aa7a" providerId="AD" clId="Web-{9CDF2C2B-EBD6-D464-79FF-9375FA0CBB58}" dt="2020-11-08T22:21:51.093" v="1170"/>
          <ac:spMkLst>
            <pc:docMk/>
            <pc:sldMk cId="2243917387" sldId="263"/>
            <ac:spMk id="2" creationId="{57778B92-7ACF-4EDF-B296-45A327C26DED}"/>
          </ac:spMkLst>
        </pc:spChg>
        <pc:spChg chg="mod">
          <ac:chgData name="Jagad,Neel" userId="S::naj54@drexel.edu::0e2a4433-b625-4af1-b78a-bf563241aa7a" providerId="AD" clId="Web-{9CDF2C2B-EBD6-D464-79FF-9375FA0CBB58}" dt="2020-11-08T22:21:51.093" v="1170"/>
          <ac:spMkLst>
            <pc:docMk/>
            <pc:sldMk cId="2243917387" sldId="263"/>
            <ac:spMk id="3" creationId="{808EF0C1-34FB-4EFF-AD7A-F5F335C500D1}"/>
          </ac:spMkLst>
        </pc:spChg>
        <pc:spChg chg="add">
          <ac:chgData name="Jagad,Neel" userId="S::naj54@drexel.edu::0e2a4433-b625-4af1-b78a-bf563241aa7a" providerId="AD" clId="Web-{9CDF2C2B-EBD6-D464-79FF-9375FA0CBB58}" dt="2020-11-08T22:21:51.093" v="1170"/>
          <ac:spMkLst>
            <pc:docMk/>
            <pc:sldMk cId="2243917387" sldId="263"/>
            <ac:spMk id="8" creationId="{02D886F1-CB4A-4FC1-AAA7-9402B0D0DDDD}"/>
          </ac:spMkLst>
        </pc:spChg>
        <pc:spChg chg="add">
          <ac:chgData name="Jagad,Neel" userId="S::naj54@drexel.edu::0e2a4433-b625-4af1-b78a-bf563241aa7a" providerId="AD" clId="Web-{9CDF2C2B-EBD6-D464-79FF-9375FA0CBB58}" dt="2020-11-08T22:21:51.093" v="1170"/>
          <ac:spMkLst>
            <pc:docMk/>
            <pc:sldMk cId="2243917387" sldId="263"/>
            <ac:spMk id="10" creationId="{762B7B97-C3EE-4AEE-A61F-AFA873FE2FCA}"/>
          </ac:spMkLst>
        </pc:spChg>
        <pc:picChg chg="del">
          <ac:chgData name="Jagad,Neel" userId="S::naj54@drexel.edu::0e2a4433-b625-4af1-b78a-bf563241aa7a" providerId="AD" clId="Web-{9CDF2C2B-EBD6-D464-79FF-9375FA0CBB58}" dt="2020-11-08T22:21:48.702" v="1169"/>
          <ac:picMkLst>
            <pc:docMk/>
            <pc:sldMk cId="2243917387" sldId="263"/>
            <ac:picMk id="4" creationId="{525B3F01-0DC1-44C5-9095-A53EC8A85DD5}"/>
          </ac:picMkLst>
        </pc:picChg>
      </pc:sldChg>
      <pc:sldChg chg="addSp delSp modSp mod setBg setClrOvrMap addCm">
        <pc:chgData name="Jagad,Neel" userId="S::naj54@drexel.edu::0e2a4433-b625-4af1-b78a-bf563241aa7a" providerId="AD" clId="Web-{9CDF2C2B-EBD6-D464-79FF-9375FA0CBB58}" dt="2020-11-08T22:41:38.170" v="1629" actId="14100"/>
        <pc:sldMkLst>
          <pc:docMk/>
          <pc:sldMk cId="439372850" sldId="265"/>
        </pc:sldMkLst>
        <pc:spChg chg="mod">
          <ac:chgData name="Jagad,Neel" userId="S::naj54@drexel.edu::0e2a4433-b625-4af1-b78a-bf563241aa7a" providerId="AD" clId="Web-{9CDF2C2B-EBD6-D464-79FF-9375FA0CBB58}" dt="2020-11-08T22:18:17.963" v="1111"/>
          <ac:spMkLst>
            <pc:docMk/>
            <pc:sldMk cId="439372850" sldId="265"/>
            <ac:spMk id="2" creationId="{00A78C30-3B95-41F9-AE05-316E792AE3D9}"/>
          </ac:spMkLst>
        </pc:spChg>
        <pc:spChg chg="mod">
          <ac:chgData name="Jagad,Neel" userId="S::naj54@drexel.edu::0e2a4433-b625-4af1-b78a-bf563241aa7a" providerId="AD" clId="Web-{9CDF2C2B-EBD6-D464-79FF-9375FA0CBB58}" dt="2020-11-08T22:41:38.170" v="1629" actId="14100"/>
          <ac:spMkLst>
            <pc:docMk/>
            <pc:sldMk cId="439372850" sldId="265"/>
            <ac:spMk id="3" creationId="{C03E3CA3-31CC-4482-B607-D21D8ABD11E8}"/>
          </ac:spMkLst>
        </pc:spChg>
        <pc:spChg chg="add del">
          <ac:chgData name="Jagad,Neel" userId="S::naj54@drexel.edu::0e2a4433-b625-4af1-b78a-bf563241aa7a" providerId="AD" clId="Web-{9CDF2C2B-EBD6-D464-79FF-9375FA0CBB58}" dt="2020-11-08T22:18:17.963" v="1110"/>
          <ac:spMkLst>
            <pc:docMk/>
            <pc:sldMk cId="439372850" sldId="265"/>
            <ac:spMk id="6" creationId="{E0D60ECE-8986-45DC-B7FE-EC7699B466B8}"/>
          </ac:spMkLst>
        </pc:spChg>
        <pc:spChg chg="add del">
          <ac:chgData name="Jagad,Neel" userId="S::naj54@drexel.edu::0e2a4433-b625-4af1-b78a-bf563241aa7a" providerId="AD" clId="Web-{9CDF2C2B-EBD6-D464-79FF-9375FA0CBB58}" dt="2020-11-08T22:18:17.963" v="1110"/>
          <ac:spMkLst>
            <pc:docMk/>
            <pc:sldMk cId="439372850" sldId="265"/>
            <ac:spMk id="11" creationId="{96964194-5878-40D2-8EC0-DDC58387FA56}"/>
          </ac:spMkLst>
        </pc:spChg>
        <pc:spChg chg="add">
          <ac:chgData name="Jagad,Neel" userId="S::naj54@drexel.edu::0e2a4433-b625-4af1-b78a-bf563241aa7a" providerId="AD" clId="Web-{9CDF2C2B-EBD6-D464-79FF-9375FA0CBB58}" dt="2020-11-08T22:18:17.963" v="1111"/>
          <ac:spMkLst>
            <pc:docMk/>
            <pc:sldMk cId="439372850" sldId="265"/>
            <ac:spMk id="15" creationId="{02D886F1-CB4A-4FC1-AAA7-9402B0D0DDDD}"/>
          </ac:spMkLst>
        </pc:spChg>
        <pc:spChg chg="add">
          <ac:chgData name="Jagad,Neel" userId="S::naj54@drexel.edu::0e2a4433-b625-4af1-b78a-bf563241aa7a" providerId="AD" clId="Web-{9CDF2C2B-EBD6-D464-79FF-9375FA0CBB58}" dt="2020-11-08T22:18:17.963" v="1111"/>
          <ac:spMkLst>
            <pc:docMk/>
            <pc:sldMk cId="439372850" sldId="265"/>
            <ac:spMk id="17" creationId="{762B7B97-C3EE-4AEE-A61F-AFA873FE2FCA}"/>
          </ac:spMkLst>
        </pc:spChg>
        <pc:spChg chg="add">
          <ac:chgData name="Jagad,Neel" userId="S::naj54@drexel.edu::0e2a4433-b625-4af1-b78a-bf563241aa7a" providerId="AD" clId="Web-{9CDF2C2B-EBD6-D464-79FF-9375FA0CBB58}" dt="2020-11-08T22:22:29.344" v="1172"/>
          <ac:spMkLst>
            <pc:docMk/>
            <pc:sldMk cId="439372850" sldId="265"/>
            <ac:spMk id="18" creationId="{02D886F1-CB4A-4FC1-AAA7-9402B0D0DDDD}"/>
          </ac:spMkLst>
        </pc:spChg>
        <pc:spChg chg="add">
          <ac:chgData name="Jagad,Neel" userId="S::naj54@drexel.edu::0e2a4433-b625-4af1-b78a-bf563241aa7a" providerId="AD" clId="Web-{9CDF2C2B-EBD6-D464-79FF-9375FA0CBB58}" dt="2020-11-08T22:22:29.344" v="1172"/>
          <ac:spMkLst>
            <pc:docMk/>
            <pc:sldMk cId="439372850" sldId="265"/>
            <ac:spMk id="19" creationId="{762B7B97-C3EE-4AEE-A61F-AFA873FE2FCA}"/>
          </ac:spMkLst>
        </pc:spChg>
        <pc:picChg chg="del">
          <ac:chgData name="Jagad,Neel" userId="S::naj54@drexel.edu::0e2a4433-b625-4af1-b78a-bf563241aa7a" providerId="AD" clId="Web-{9CDF2C2B-EBD6-D464-79FF-9375FA0CBB58}" dt="2020-11-08T22:18:12.432" v="1108"/>
          <ac:picMkLst>
            <pc:docMk/>
            <pc:sldMk cId="439372850" sldId="265"/>
            <ac:picMk id="5" creationId="{39A4541B-7450-44F0-B61E-6DA25B650085}"/>
          </ac:picMkLst>
        </pc:picChg>
        <pc:picChg chg="add del">
          <ac:chgData name="Jagad,Neel" userId="S::naj54@drexel.edu::0e2a4433-b625-4af1-b78a-bf563241aa7a" providerId="AD" clId="Web-{9CDF2C2B-EBD6-D464-79FF-9375FA0CBB58}" dt="2020-11-08T22:18:17.963" v="1110"/>
          <ac:picMkLst>
            <pc:docMk/>
            <pc:sldMk cId="439372850" sldId="265"/>
            <ac:picMk id="13" creationId="{E0E595C2-B2AF-4F51-B329-221B83EEE2AD}"/>
          </ac:picMkLst>
        </pc:picChg>
      </pc:sldChg>
      <pc:sldChg chg="addSp delSp modSp mod setBg">
        <pc:chgData name="Jagad,Neel" userId="S::naj54@drexel.edu::0e2a4433-b625-4af1-b78a-bf563241aa7a" providerId="AD" clId="Web-{9CDF2C2B-EBD6-D464-79FF-9375FA0CBB58}" dt="2020-11-08T22:22:33.782" v="1173"/>
        <pc:sldMkLst>
          <pc:docMk/>
          <pc:sldMk cId="791116876" sldId="266"/>
        </pc:sldMkLst>
        <pc:spChg chg="mod">
          <ac:chgData name="Jagad,Neel" userId="S::naj54@drexel.edu::0e2a4433-b625-4af1-b78a-bf563241aa7a" providerId="AD" clId="Web-{9CDF2C2B-EBD6-D464-79FF-9375FA0CBB58}" dt="2020-11-08T22:18:26.245" v="1116"/>
          <ac:spMkLst>
            <pc:docMk/>
            <pc:sldMk cId="791116876" sldId="266"/>
            <ac:spMk id="2" creationId="{208A7D1E-6931-426C-AE47-002AE56A5B76}"/>
          </ac:spMkLst>
        </pc:spChg>
        <pc:spChg chg="mod">
          <ac:chgData name="Jagad,Neel" userId="S::naj54@drexel.edu::0e2a4433-b625-4af1-b78a-bf563241aa7a" providerId="AD" clId="Web-{9CDF2C2B-EBD6-D464-79FF-9375FA0CBB58}" dt="2020-11-08T22:18:26.245" v="1116"/>
          <ac:spMkLst>
            <pc:docMk/>
            <pc:sldMk cId="791116876" sldId="266"/>
            <ac:spMk id="3" creationId="{A4E805D2-03EE-446A-89A1-0B8A6BAA857E}"/>
          </ac:spMkLst>
        </pc:spChg>
        <pc:spChg chg="add del">
          <ac:chgData name="Jagad,Neel" userId="S::naj54@drexel.edu::0e2a4433-b625-4af1-b78a-bf563241aa7a" providerId="AD" clId="Web-{9CDF2C2B-EBD6-D464-79FF-9375FA0CBB58}" dt="2020-11-08T22:18:26.229" v="1115"/>
          <ac:spMkLst>
            <pc:docMk/>
            <pc:sldMk cId="791116876" sldId="266"/>
            <ac:spMk id="5" creationId="{2A8AA5BC-4F7A-4226-8F99-6D824B226A97}"/>
          </ac:spMkLst>
        </pc:spChg>
        <pc:spChg chg="add">
          <ac:chgData name="Jagad,Neel" userId="S::naj54@drexel.edu::0e2a4433-b625-4af1-b78a-bf563241aa7a" providerId="AD" clId="Web-{9CDF2C2B-EBD6-D464-79FF-9375FA0CBB58}" dt="2020-11-08T22:18:26.245" v="1116"/>
          <ac:spMkLst>
            <pc:docMk/>
            <pc:sldMk cId="791116876" sldId="266"/>
            <ac:spMk id="7" creationId="{02D886F1-CB4A-4FC1-AAA7-9402B0D0DDDD}"/>
          </ac:spMkLst>
        </pc:spChg>
        <pc:spChg chg="add del">
          <ac:chgData name="Jagad,Neel" userId="S::naj54@drexel.edu::0e2a4433-b625-4af1-b78a-bf563241aa7a" providerId="AD" clId="Web-{9CDF2C2B-EBD6-D464-79FF-9375FA0CBB58}" dt="2020-11-08T22:18:24.838" v="1113"/>
          <ac:spMkLst>
            <pc:docMk/>
            <pc:sldMk cId="791116876" sldId="266"/>
            <ac:spMk id="8" creationId="{02D886F1-CB4A-4FC1-AAA7-9402B0D0DDDD}"/>
          </ac:spMkLst>
        </pc:spChg>
        <pc:spChg chg="add">
          <ac:chgData name="Jagad,Neel" userId="S::naj54@drexel.edu::0e2a4433-b625-4af1-b78a-bf563241aa7a" providerId="AD" clId="Web-{9CDF2C2B-EBD6-D464-79FF-9375FA0CBB58}" dt="2020-11-08T22:18:26.245" v="1116"/>
          <ac:spMkLst>
            <pc:docMk/>
            <pc:sldMk cId="791116876" sldId="266"/>
            <ac:spMk id="9" creationId="{762B7B97-C3EE-4AEE-A61F-AFA873FE2FCA}"/>
          </ac:spMkLst>
        </pc:spChg>
        <pc:spChg chg="add del">
          <ac:chgData name="Jagad,Neel" userId="S::naj54@drexel.edu::0e2a4433-b625-4af1-b78a-bf563241aa7a" providerId="AD" clId="Web-{9CDF2C2B-EBD6-D464-79FF-9375FA0CBB58}" dt="2020-11-08T22:18:24.838" v="1113"/>
          <ac:spMkLst>
            <pc:docMk/>
            <pc:sldMk cId="791116876" sldId="266"/>
            <ac:spMk id="10" creationId="{762B7B97-C3EE-4AEE-A61F-AFA873FE2FCA}"/>
          </ac:spMkLst>
        </pc:spChg>
        <pc:spChg chg="add">
          <ac:chgData name="Jagad,Neel" userId="S::naj54@drexel.edu::0e2a4433-b625-4af1-b78a-bf563241aa7a" providerId="AD" clId="Web-{9CDF2C2B-EBD6-D464-79FF-9375FA0CBB58}" dt="2020-11-08T22:22:33.782" v="1173"/>
          <ac:spMkLst>
            <pc:docMk/>
            <pc:sldMk cId="791116876" sldId="266"/>
            <ac:spMk id="11" creationId="{02D886F1-CB4A-4FC1-AAA7-9402B0D0DDDD}"/>
          </ac:spMkLst>
        </pc:spChg>
        <pc:spChg chg="add del">
          <ac:chgData name="Jagad,Neel" userId="S::naj54@drexel.edu::0e2a4433-b625-4af1-b78a-bf563241aa7a" providerId="AD" clId="Web-{9CDF2C2B-EBD6-D464-79FF-9375FA0CBB58}" dt="2020-11-08T22:18:26.229" v="1115"/>
          <ac:spMkLst>
            <pc:docMk/>
            <pc:sldMk cId="791116876" sldId="266"/>
            <ac:spMk id="12" creationId="{5BC87C3E-1040-4EE4-9BDB-9537F7A1B335}"/>
          </ac:spMkLst>
        </pc:spChg>
        <pc:spChg chg="add">
          <ac:chgData name="Jagad,Neel" userId="S::naj54@drexel.edu::0e2a4433-b625-4af1-b78a-bf563241aa7a" providerId="AD" clId="Web-{9CDF2C2B-EBD6-D464-79FF-9375FA0CBB58}" dt="2020-11-08T22:22:33.782" v="1173"/>
          <ac:spMkLst>
            <pc:docMk/>
            <pc:sldMk cId="791116876" sldId="266"/>
            <ac:spMk id="13" creationId="{762B7B97-C3EE-4AEE-A61F-AFA873FE2FCA}"/>
          </ac:spMkLst>
        </pc:spChg>
        <pc:cxnChg chg="add del">
          <ac:chgData name="Jagad,Neel" userId="S::naj54@drexel.edu::0e2a4433-b625-4af1-b78a-bf563241aa7a" providerId="AD" clId="Web-{9CDF2C2B-EBD6-D464-79FF-9375FA0CBB58}" dt="2020-11-08T22:18:26.229" v="1115"/>
          <ac:cxnSpMkLst>
            <pc:docMk/>
            <pc:sldMk cId="791116876" sldId="266"/>
            <ac:cxnSpMk id="6" creationId="{911DBBF1-3229-4BD9-B3D1-B4CA571E7431}"/>
          </ac:cxnSpMkLst>
        </pc:cxnChg>
        <pc:cxnChg chg="add del">
          <ac:chgData name="Jagad,Neel" userId="S::naj54@drexel.edu::0e2a4433-b625-4af1-b78a-bf563241aa7a" providerId="AD" clId="Web-{9CDF2C2B-EBD6-D464-79FF-9375FA0CBB58}" dt="2020-11-08T22:18:26.229" v="1115"/>
          <ac:cxnSpMkLst>
            <pc:docMk/>
            <pc:sldMk cId="791116876" sldId="266"/>
            <ac:cxnSpMk id="14" creationId="{42CDBECE-872A-4C73-9DC1-BB4E805E2CF5}"/>
          </ac:cxnSpMkLst>
        </pc:cxnChg>
        <pc:cxnChg chg="add del">
          <ac:chgData name="Jagad,Neel" userId="S::naj54@drexel.edu::0e2a4433-b625-4af1-b78a-bf563241aa7a" providerId="AD" clId="Web-{9CDF2C2B-EBD6-D464-79FF-9375FA0CBB58}" dt="2020-11-08T22:18:26.229" v="1115"/>
          <ac:cxnSpMkLst>
            <pc:docMk/>
            <pc:sldMk cId="791116876" sldId="266"/>
            <ac:cxnSpMk id="16" creationId="{F5CD5A0B-CDD7-427C-AA42-2EECFDFA1811}"/>
          </ac:cxnSpMkLst>
        </pc:cxnChg>
      </pc:sldChg>
      <pc:sldChg chg="addSp modSp mod setBg addCm">
        <pc:chgData name="Jagad,Neel" userId="S::naj54@drexel.edu::0e2a4433-b625-4af1-b78a-bf563241aa7a" providerId="AD" clId="Web-{9CDF2C2B-EBD6-D464-79FF-9375FA0CBB58}" dt="2020-11-08T22:42:25.202" v="1650" actId="20577"/>
        <pc:sldMkLst>
          <pc:docMk/>
          <pc:sldMk cId="3601844134" sldId="268"/>
        </pc:sldMkLst>
        <pc:spChg chg="mod">
          <ac:chgData name="Jagad,Neel" userId="S::naj54@drexel.edu::0e2a4433-b625-4af1-b78a-bf563241aa7a" providerId="AD" clId="Web-{9CDF2C2B-EBD6-D464-79FF-9375FA0CBB58}" dt="2020-11-08T22:42:00.639" v="1630"/>
          <ac:spMkLst>
            <pc:docMk/>
            <pc:sldMk cId="3601844134" sldId="268"/>
            <ac:spMk id="2" creationId="{7A7C72EB-4038-43AB-B210-115CF1D2DF76}"/>
          </ac:spMkLst>
        </pc:spChg>
        <pc:spChg chg="mod">
          <ac:chgData name="Jagad,Neel" userId="S::naj54@drexel.edu::0e2a4433-b625-4af1-b78a-bf563241aa7a" providerId="AD" clId="Web-{9CDF2C2B-EBD6-D464-79FF-9375FA0CBB58}" dt="2020-11-08T22:42:25.202" v="1650" actId="20577"/>
          <ac:spMkLst>
            <pc:docMk/>
            <pc:sldMk cId="3601844134" sldId="268"/>
            <ac:spMk id="3" creationId="{B40592D3-2054-40DD-BED4-2E1980EE5A14}"/>
          </ac:spMkLst>
        </pc:spChg>
        <pc:spChg chg="add">
          <ac:chgData name="Jagad,Neel" userId="S::naj54@drexel.edu::0e2a4433-b625-4af1-b78a-bf563241aa7a" providerId="AD" clId="Web-{9CDF2C2B-EBD6-D464-79FF-9375FA0CBB58}" dt="2020-11-08T22:42:00.639" v="1630"/>
          <ac:spMkLst>
            <pc:docMk/>
            <pc:sldMk cId="3601844134" sldId="268"/>
            <ac:spMk id="8" creationId="{02D886F1-CB4A-4FC1-AAA7-9402B0D0DDDD}"/>
          </ac:spMkLst>
        </pc:spChg>
        <pc:spChg chg="add">
          <ac:chgData name="Jagad,Neel" userId="S::naj54@drexel.edu::0e2a4433-b625-4af1-b78a-bf563241aa7a" providerId="AD" clId="Web-{9CDF2C2B-EBD6-D464-79FF-9375FA0CBB58}" dt="2020-11-08T22:42:00.639" v="1630"/>
          <ac:spMkLst>
            <pc:docMk/>
            <pc:sldMk cId="3601844134" sldId="268"/>
            <ac:spMk id="10" creationId="{762B7B97-C3EE-4AEE-A61F-AFA873FE2FCA}"/>
          </ac:spMkLst>
        </pc:spChg>
      </pc:sldChg>
      <pc:sldChg chg="addSp delSp modSp">
        <pc:chgData name="Jagad,Neel" userId="S::naj54@drexel.edu::0e2a4433-b625-4af1-b78a-bf563241aa7a" providerId="AD" clId="Web-{9CDF2C2B-EBD6-D464-79FF-9375FA0CBB58}" dt="2020-11-08T22:12:28.346" v="1072"/>
        <pc:sldMkLst>
          <pc:docMk/>
          <pc:sldMk cId="2304543687" sldId="271"/>
        </pc:sldMkLst>
        <pc:spChg chg="mod">
          <ac:chgData name="Jagad,Neel" userId="S::naj54@drexel.edu::0e2a4433-b625-4af1-b78a-bf563241aa7a" providerId="AD" clId="Web-{9CDF2C2B-EBD6-D464-79FF-9375FA0CBB58}" dt="2020-11-08T22:12:28.346" v="1072"/>
          <ac:spMkLst>
            <pc:docMk/>
            <pc:sldMk cId="2304543687" sldId="271"/>
            <ac:spMk id="2" creationId="{88AF683C-D767-494D-8FB1-73D57F848BDF}"/>
          </ac:spMkLst>
        </pc:spChg>
        <pc:spChg chg="mod">
          <ac:chgData name="Jagad,Neel" userId="S::naj54@drexel.edu::0e2a4433-b625-4af1-b78a-bf563241aa7a" providerId="AD" clId="Web-{9CDF2C2B-EBD6-D464-79FF-9375FA0CBB58}" dt="2020-11-08T22:12:28.346" v="1072"/>
          <ac:spMkLst>
            <pc:docMk/>
            <pc:sldMk cId="2304543687" sldId="271"/>
            <ac:spMk id="3" creationId="{1B5C9A78-C42C-49C1-98C1-55374E1EBFC3}"/>
          </ac:spMkLst>
        </pc:spChg>
        <pc:spChg chg="del">
          <ac:chgData name="Jagad,Neel" userId="S::naj54@drexel.edu::0e2a4433-b625-4af1-b78a-bf563241aa7a" providerId="AD" clId="Web-{9CDF2C2B-EBD6-D464-79FF-9375FA0CBB58}" dt="2020-11-08T22:12:28.346" v="1072"/>
          <ac:spMkLst>
            <pc:docMk/>
            <pc:sldMk cId="2304543687" sldId="271"/>
            <ac:spMk id="9" creationId="{C1DD1A8A-57D5-4A81-AD04-532B043C5611}"/>
          </ac:spMkLst>
        </pc:spChg>
        <pc:spChg chg="del">
          <ac:chgData name="Jagad,Neel" userId="S::naj54@drexel.edu::0e2a4433-b625-4af1-b78a-bf563241aa7a" providerId="AD" clId="Web-{9CDF2C2B-EBD6-D464-79FF-9375FA0CBB58}" dt="2020-11-08T22:12:28.346" v="1072"/>
          <ac:spMkLst>
            <pc:docMk/>
            <pc:sldMk cId="2304543687" sldId="271"/>
            <ac:spMk id="11" creationId="{007891EC-4501-44ED-A8C8-B11B6DB767AB}"/>
          </ac:spMkLst>
        </pc:spChg>
        <pc:spChg chg="add">
          <ac:chgData name="Jagad,Neel" userId="S::naj54@drexel.edu::0e2a4433-b625-4af1-b78a-bf563241aa7a" providerId="AD" clId="Web-{9CDF2C2B-EBD6-D464-79FF-9375FA0CBB58}" dt="2020-11-08T22:12:28.346" v="1072"/>
          <ac:spMkLst>
            <pc:docMk/>
            <pc:sldMk cId="2304543687" sldId="271"/>
            <ac:spMk id="16" creationId="{94714483-7072-431F-9DBE-87F44E4D44BC}"/>
          </ac:spMkLst>
        </pc:spChg>
        <pc:spChg chg="add">
          <ac:chgData name="Jagad,Neel" userId="S::naj54@drexel.edu::0e2a4433-b625-4af1-b78a-bf563241aa7a" providerId="AD" clId="Web-{9CDF2C2B-EBD6-D464-79FF-9375FA0CBB58}" dt="2020-11-08T22:12:28.346" v="1072"/>
          <ac:spMkLst>
            <pc:docMk/>
            <pc:sldMk cId="2304543687" sldId="271"/>
            <ac:spMk id="18" creationId="{495892E1-F4A5-4991-AC52-4F417B14A2A2}"/>
          </ac:spMkLst>
        </pc:spChg>
        <pc:spChg chg="add">
          <ac:chgData name="Jagad,Neel" userId="S::naj54@drexel.edu::0e2a4433-b625-4af1-b78a-bf563241aa7a" providerId="AD" clId="Web-{9CDF2C2B-EBD6-D464-79FF-9375FA0CBB58}" dt="2020-11-08T22:12:28.346" v="1072"/>
          <ac:spMkLst>
            <pc:docMk/>
            <pc:sldMk cId="2304543687" sldId="271"/>
            <ac:spMk id="28" creationId="{E2683E3F-F855-4549-84F8-42064EC0F247}"/>
          </ac:spMkLst>
        </pc:spChg>
        <pc:spChg chg="add">
          <ac:chgData name="Jagad,Neel" userId="S::naj54@drexel.edu::0e2a4433-b625-4af1-b78a-bf563241aa7a" providerId="AD" clId="Web-{9CDF2C2B-EBD6-D464-79FF-9375FA0CBB58}" dt="2020-11-08T22:12:28.346" v="1072"/>
          <ac:spMkLst>
            <pc:docMk/>
            <pc:sldMk cId="2304543687" sldId="271"/>
            <ac:spMk id="36" creationId="{832F3179-0CD5-40C8-9939-D8355006F7BA}"/>
          </ac:spMkLst>
        </pc:spChg>
        <pc:grpChg chg="add">
          <ac:chgData name="Jagad,Neel" userId="S::naj54@drexel.edu::0e2a4433-b625-4af1-b78a-bf563241aa7a" providerId="AD" clId="Web-{9CDF2C2B-EBD6-D464-79FF-9375FA0CBB58}" dt="2020-11-08T22:12:28.346" v="1072"/>
          <ac:grpSpMkLst>
            <pc:docMk/>
            <pc:sldMk cId="2304543687" sldId="271"/>
            <ac:grpSpMk id="20" creationId="{ACF597F8-76AA-44FA-8E6A-06223B66C0DD}"/>
          </ac:grpSpMkLst>
        </pc:grpChg>
        <pc:grpChg chg="add">
          <ac:chgData name="Jagad,Neel" userId="S::naj54@drexel.edu::0e2a4433-b625-4af1-b78a-bf563241aa7a" providerId="AD" clId="Web-{9CDF2C2B-EBD6-D464-79FF-9375FA0CBB58}" dt="2020-11-08T22:12:28.346" v="1072"/>
          <ac:grpSpMkLst>
            <pc:docMk/>
            <pc:sldMk cId="2304543687" sldId="271"/>
            <ac:grpSpMk id="30" creationId="{8FC90B1E-0223-4440-AF22-8F32F6F0C7D2}"/>
          </ac:grpSpMkLst>
        </pc:grpChg>
        <pc:grpChg chg="add">
          <ac:chgData name="Jagad,Neel" userId="S::naj54@drexel.edu::0e2a4433-b625-4af1-b78a-bf563241aa7a" providerId="AD" clId="Web-{9CDF2C2B-EBD6-D464-79FF-9375FA0CBB58}" dt="2020-11-08T22:12:28.346" v="1072"/>
          <ac:grpSpMkLst>
            <pc:docMk/>
            <pc:sldMk cId="2304543687" sldId="271"/>
            <ac:grpSpMk id="38" creationId="{11CE155D-684B-4F5E-B835-C52765E310E7}"/>
          </ac:grpSpMkLst>
        </pc:grpChg>
        <pc:picChg chg="mod">
          <ac:chgData name="Jagad,Neel" userId="S::naj54@drexel.edu::0e2a4433-b625-4af1-b78a-bf563241aa7a" providerId="AD" clId="Web-{9CDF2C2B-EBD6-D464-79FF-9375FA0CBB58}" dt="2020-11-08T22:12:28.346" v="1072"/>
          <ac:picMkLst>
            <pc:docMk/>
            <pc:sldMk cId="2304543687" sldId="271"/>
            <ac:picMk id="5" creationId="{AAE7B478-53BD-40E5-A66D-C72AFEDA053B}"/>
          </ac:picMkLst>
        </pc:picChg>
      </pc:sldChg>
      <pc:sldChg chg="addSp delSp modSp mod setBg setClrOvrMap addCm">
        <pc:chgData name="Jagad,Neel" userId="S::naj54@drexel.edu::0e2a4433-b625-4af1-b78a-bf563241aa7a" providerId="AD" clId="Web-{9CDF2C2B-EBD6-D464-79FF-9375FA0CBB58}" dt="2020-11-08T22:18:03.682" v="1107"/>
        <pc:sldMkLst>
          <pc:docMk/>
          <pc:sldMk cId="2781726650" sldId="272"/>
        </pc:sldMkLst>
        <pc:spChg chg="mod">
          <ac:chgData name="Jagad,Neel" userId="S::naj54@drexel.edu::0e2a4433-b625-4af1-b78a-bf563241aa7a" providerId="AD" clId="Web-{9CDF2C2B-EBD6-D464-79FF-9375FA0CBB58}" dt="2020-11-08T22:18:03.682" v="1107"/>
          <ac:spMkLst>
            <pc:docMk/>
            <pc:sldMk cId="2781726650" sldId="272"/>
            <ac:spMk id="2" creationId="{74BCAC2D-3042-40BB-A787-31B5F67D5746}"/>
          </ac:spMkLst>
        </pc:spChg>
        <pc:spChg chg="mod ord">
          <ac:chgData name="Jagad,Neel" userId="S::naj54@drexel.edu::0e2a4433-b625-4af1-b78a-bf563241aa7a" providerId="AD" clId="Web-{9CDF2C2B-EBD6-D464-79FF-9375FA0CBB58}" dt="2020-11-08T22:18:03.682" v="1107"/>
          <ac:spMkLst>
            <pc:docMk/>
            <pc:sldMk cId="2781726650" sldId="272"/>
            <ac:spMk id="3" creationId="{044C4AF7-5267-4378-BD39-2CB2BBE7895A}"/>
          </ac:spMkLst>
        </pc:spChg>
        <pc:spChg chg="add del">
          <ac:chgData name="Jagad,Neel" userId="S::naj54@drexel.edu::0e2a4433-b625-4af1-b78a-bf563241aa7a" providerId="AD" clId="Web-{9CDF2C2B-EBD6-D464-79FF-9375FA0CBB58}" dt="2020-11-08T22:10:42.937" v="1069"/>
          <ac:spMkLst>
            <pc:docMk/>
            <pc:sldMk cId="2781726650" sldId="272"/>
            <ac:spMk id="10" creationId="{0ED52484-C939-4951-85D6-79046BBC644D}"/>
          </ac:spMkLst>
        </pc:spChg>
        <pc:spChg chg="add del">
          <ac:chgData name="Jagad,Neel" userId="S::naj54@drexel.edu::0e2a4433-b625-4af1-b78a-bf563241aa7a" providerId="AD" clId="Web-{9CDF2C2B-EBD6-D464-79FF-9375FA0CBB58}" dt="2020-11-08T22:10:42.937" v="1069"/>
          <ac:spMkLst>
            <pc:docMk/>
            <pc:sldMk cId="2781726650" sldId="272"/>
            <ac:spMk id="11" creationId="{268CEAA9-EB19-46F9-AFA2-D168C2B83F70}"/>
          </ac:spMkLst>
        </pc:spChg>
        <pc:spChg chg="add del">
          <ac:chgData name="Jagad,Neel" userId="S::naj54@drexel.edu::0e2a4433-b625-4af1-b78a-bf563241aa7a" providerId="AD" clId="Web-{9CDF2C2B-EBD6-D464-79FF-9375FA0CBB58}" dt="2020-11-08T22:10:42.937" v="1069"/>
          <ac:spMkLst>
            <pc:docMk/>
            <pc:sldMk cId="2781726650" sldId="272"/>
            <ac:spMk id="12" creationId="{123AC743-1CAC-4594-8F81-8E5C1E45BA7B}"/>
          </ac:spMkLst>
        </pc:spChg>
        <pc:spChg chg="add del">
          <ac:chgData name="Jagad,Neel" userId="S::naj54@drexel.edu::0e2a4433-b625-4af1-b78a-bf563241aa7a" providerId="AD" clId="Web-{9CDF2C2B-EBD6-D464-79FF-9375FA0CBB58}" dt="2020-11-08T22:09:55.358" v="1056"/>
          <ac:spMkLst>
            <pc:docMk/>
            <pc:sldMk cId="2781726650" sldId="272"/>
            <ac:spMk id="13" creationId="{8DF8AE6E-38CD-4B2A-8E02-F099DD30EF40}"/>
          </ac:spMkLst>
        </pc:spChg>
        <pc:spChg chg="add del">
          <ac:chgData name="Jagad,Neel" userId="S::naj54@drexel.edu::0e2a4433-b625-4af1-b78a-bf563241aa7a" providerId="AD" clId="Web-{9CDF2C2B-EBD6-D464-79FF-9375FA0CBB58}" dt="2020-11-08T22:10:42.937" v="1069"/>
          <ac:spMkLst>
            <pc:docMk/>
            <pc:sldMk cId="2781726650" sldId="272"/>
            <ac:spMk id="14" creationId="{B83B7D38-93E6-49F8-8B10-54BCB14D4F65}"/>
          </ac:spMkLst>
        </pc:spChg>
        <pc:spChg chg="add del">
          <ac:chgData name="Jagad,Neel" userId="S::naj54@drexel.edu::0e2a4433-b625-4af1-b78a-bf563241aa7a" providerId="AD" clId="Web-{9CDF2C2B-EBD6-D464-79FF-9375FA0CBB58}" dt="2020-11-08T22:09:55.358" v="1056"/>
          <ac:spMkLst>
            <pc:docMk/>
            <pc:sldMk cId="2781726650" sldId="272"/>
            <ac:spMk id="15" creationId="{23293907-0F26-4752-BCD0-3AC2C5026383}"/>
          </ac:spMkLst>
        </pc:spChg>
        <pc:spChg chg="add del">
          <ac:chgData name="Jagad,Neel" userId="S::naj54@drexel.edu::0e2a4433-b625-4af1-b78a-bf563241aa7a" providerId="AD" clId="Web-{9CDF2C2B-EBD6-D464-79FF-9375FA0CBB58}" dt="2020-11-08T22:10:42.937" v="1069"/>
          <ac:spMkLst>
            <pc:docMk/>
            <pc:sldMk cId="2781726650" sldId="272"/>
            <ac:spMk id="16" creationId="{3DF8EA8C-4EAB-49EE-BBAB-78BE910D2232}"/>
          </ac:spMkLst>
        </pc:spChg>
        <pc:spChg chg="add del">
          <ac:chgData name="Jagad,Neel" userId="S::naj54@drexel.edu::0e2a4433-b625-4af1-b78a-bf563241aa7a" providerId="AD" clId="Web-{9CDF2C2B-EBD6-D464-79FF-9375FA0CBB58}" dt="2020-11-08T22:09:55.358" v="1056"/>
          <ac:spMkLst>
            <pc:docMk/>
            <pc:sldMk cId="2781726650" sldId="272"/>
            <ac:spMk id="17" creationId="{1E32D174-F8A9-4FF0-8888-1B4F5E184961}"/>
          </ac:spMkLst>
        </pc:spChg>
        <pc:spChg chg="add del">
          <ac:chgData name="Jagad,Neel" userId="S::naj54@drexel.edu::0e2a4433-b625-4af1-b78a-bf563241aa7a" providerId="AD" clId="Web-{9CDF2C2B-EBD6-D464-79FF-9375FA0CBB58}" dt="2020-11-08T22:10:42.937" v="1069"/>
          <ac:spMkLst>
            <pc:docMk/>
            <pc:sldMk cId="2781726650" sldId="272"/>
            <ac:spMk id="18" creationId="{4FCFB4C2-42E8-4EE8-8B04-23A2DA921B19}"/>
          </ac:spMkLst>
        </pc:spChg>
        <pc:spChg chg="add del">
          <ac:chgData name="Jagad,Neel" userId="S::naj54@drexel.edu::0e2a4433-b625-4af1-b78a-bf563241aa7a" providerId="AD" clId="Web-{9CDF2C2B-EBD6-D464-79FF-9375FA0CBB58}" dt="2020-11-08T22:09:55.358" v="1056"/>
          <ac:spMkLst>
            <pc:docMk/>
            <pc:sldMk cId="2781726650" sldId="272"/>
            <ac:spMk id="19" creationId="{769201C5-687E-46FB-BA72-23BA40BFEE1E}"/>
          </ac:spMkLst>
        </pc:spChg>
        <pc:spChg chg="add del">
          <ac:chgData name="Jagad,Neel" userId="S::naj54@drexel.edu::0e2a4433-b625-4af1-b78a-bf563241aa7a" providerId="AD" clId="Web-{9CDF2C2B-EBD6-D464-79FF-9375FA0CBB58}" dt="2020-11-08T22:10:42.937" v="1069"/>
          <ac:spMkLst>
            <pc:docMk/>
            <pc:sldMk cId="2781726650" sldId="272"/>
            <ac:spMk id="20" creationId="{9973AF05-1CBD-4B57-BB0F-EAEF9F8FB679}"/>
          </ac:spMkLst>
        </pc:spChg>
        <pc:spChg chg="add del">
          <ac:chgData name="Jagad,Neel" userId="S::naj54@drexel.edu::0e2a4433-b625-4af1-b78a-bf563241aa7a" providerId="AD" clId="Web-{9CDF2C2B-EBD6-D464-79FF-9375FA0CBB58}" dt="2020-11-08T22:09:55.358" v="1056"/>
          <ac:spMkLst>
            <pc:docMk/>
            <pc:sldMk cId="2781726650" sldId="272"/>
            <ac:spMk id="21" creationId="{339141A8-FDFD-4ABE-A499-72C9669F4BE6}"/>
          </ac:spMkLst>
        </pc:spChg>
        <pc:spChg chg="add del">
          <ac:chgData name="Jagad,Neel" userId="S::naj54@drexel.edu::0e2a4433-b625-4af1-b78a-bf563241aa7a" providerId="AD" clId="Web-{9CDF2C2B-EBD6-D464-79FF-9375FA0CBB58}" dt="2020-11-08T22:10:42.937" v="1069"/>
          <ac:spMkLst>
            <pc:docMk/>
            <pc:sldMk cId="2781726650" sldId="272"/>
            <ac:spMk id="22" creationId="{D3714E15-0DC2-4DED-9F2A-CD13C33A1E11}"/>
          </ac:spMkLst>
        </pc:spChg>
        <pc:spChg chg="add del">
          <ac:chgData name="Jagad,Neel" userId="S::naj54@drexel.edu::0e2a4433-b625-4af1-b78a-bf563241aa7a" providerId="AD" clId="Web-{9CDF2C2B-EBD6-D464-79FF-9375FA0CBB58}" dt="2020-11-08T22:09:55.358" v="1056"/>
          <ac:spMkLst>
            <pc:docMk/>
            <pc:sldMk cId="2781726650" sldId="272"/>
            <ac:spMk id="23" creationId="{8A439E11-755A-4258-859D-56A6B6AFCB66}"/>
          </ac:spMkLst>
        </pc:spChg>
        <pc:spChg chg="add del">
          <ac:chgData name="Jagad,Neel" userId="S::naj54@drexel.edu::0e2a4433-b625-4af1-b78a-bf563241aa7a" providerId="AD" clId="Web-{9CDF2C2B-EBD6-D464-79FF-9375FA0CBB58}" dt="2020-11-08T22:10:21.124" v="1061"/>
          <ac:spMkLst>
            <pc:docMk/>
            <pc:sldMk cId="2781726650" sldId="272"/>
            <ac:spMk id="24" creationId="{67FC6DF5-6695-481D-AEEA-555296115024}"/>
          </ac:spMkLst>
        </pc:spChg>
        <pc:spChg chg="add del">
          <ac:chgData name="Jagad,Neel" userId="S::naj54@drexel.edu::0e2a4433-b625-4af1-b78a-bf563241aa7a" providerId="AD" clId="Web-{9CDF2C2B-EBD6-D464-79FF-9375FA0CBB58}" dt="2020-11-08T22:09:55.358" v="1056"/>
          <ac:spMkLst>
            <pc:docMk/>
            <pc:sldMk cId="2781726650" sldId="272"/>
            <ac:spMk id="25" creationId="{E916EF49-F958-4F28-A999-F8FA8D09AF86}"/>
          </ac:spMkLst>
        </pc:spChg>
        <pc:spChg chg="add del">
          <ac:chgData name="Jagad,Neel" userId="S::naj54@drexel.edu::0e2a4433-b625-4af1-b78a-bf563241aa7a" providerId="AD" clId="Web-{9CDF2C2B-EBD6-D464-79FF-9375FA0CBB58}" dt="2020-11-08T22:09:55.358" v="1056"/>
          <ac:spMkLst>
            <pc:docMk/>
            <pc:sldMk cId="2781726650" sldId="272"/>
            <ac:spMk id="27" creationId="{A7665D74-DFEA-412C-928C-F090E67084F3}"/>
          </ac:spMkLst>
        </pc:spChg>
        <pc:spChg chg="add del">
          <ac:chgData name="Jagad,Neel" userId="S::naj54@drexel.edu::0e2a4433-b625-4af1-b78a-bf563241aa7a" providerId="AD" clId="Web-{9CDF2C2B-EBD6-D464-79FF-9375FA0CBB58}" dt="2020-11-08T22:10:21.124" v="1061"/>
          <ac:spMkLst>
            <pc:docMk/>
            <pc:sldMk cId="2781726650" sldId="272"/>
            <ac:spMk id="28" creationId="{63D44656-9703-4F76-BF95-869D8579EEE9}"/>
          </ac:spMkLst>
        </pc:spChg>
        <pc:spChg chg="add del">
          <ac:chgData name="Jagad,Neel" userId="S::naj54@drexel.edu::0e2a4433-b625-4af1-b78a-bf563241aa7a" providerId="AD" clId="Web-{9CDF2C2B-EBD6-D464-79FF-9375FA0CBB58}" dt="2020-11-08T22:09:55.358" v="1056"/>
          <ac:spMkLst>
            <pc:docMk/>
            <pc:sldMk cId="2781726650" sldId="272"/>
            <ac:spMk id="29" creationId="{3E84BD56-679D-4E0C-9C9B-D694ABF07373}"/>
          </ac:spMkLst>
        </pc:spChg>
        <pc:spChg chg="add del">
          <ac:chgData name="Jagad,Neel" userId="S::naj54@drexel.edu::0e2a4433-b625-4af1-b78a-bf563241aa7a" providerId="AD" clId="Web-{9CDF2C2B-EBD6-D464-79FF-9375FA0CBB58}" dt="2020-11-08T22:10:21.124" v="1061"/>
          <ac:spMkLst>
            <pc:docMk/>
            <pc:sldMk cId="2781726650" sldId="272"/>
            <ac:spMk id="30" creationId="{6F72EDF1-3CBA-4BB0-8AE8-3583F0846F89}"/>
          </ac:spMkLst>
        </pc:spChg>
        <pc:spChg chg="add del">
          <ac:chgData name="Jagad,Neel" userId="S::naj54@drexel.edu::0e2a4433-b625-4af1-b78a-bf563241aa7a" providerId="AD" clId="Web-{9CDF2C2B-EBD6-D464-79FF-9375FA0CBB58}" dt="2020-11-08T22:09:55.358" v="1056"/>
          <ac:spMkLst>
            <pc:docMk/>
            <pc:sldMk cId="2781726650" sldId="272"/>
            <ac:spMk id="31" creationId="{2335FEDF-EF88-4E68-9CF7-5A72EF32AFC2}"/>
          </ac:spMkLst>
        </pc:spChg>
        <pc:spChg chg="add del">
          <ac:chgData name="Jagad,Neel" userId="S::naj54@drexel.edu::0e2a4433-b625-4af1-b78a-bf563241aa7a" providerId="AD" clId="Web-{9CDF2C2B-EBD6-D464-79FF-9375FA0CBB58}" dt="2020-11-08T22:10:21.124" v="1061"/>
          <ac:spMkLst>
            <pc:docMk/>
            <pc:sldMk cId="2781726650" sldId="272"/>
            <ac:spMk id="32" creationId="{29B389D7-95A7-4E4F-B9CF-F8D68630233F}"/>
          </ac:spMkLst>
        </pc:spChg>
        <pc:spChg chg="add del">
          <ac:chgData name="Jagad,Neel" userId="S::naj54@drexel.edu::0e2a4433-b625-4af1-b78a-bf563241aa7a" providerId="AD" clId="Web-{9CDF2C2B-EBD6-D464-79FF-9375FA0CBB58}" dt="2020-11-08T22:09:55.358" v="1056"/>
          <ac:spMkLst>
            <pc:docMk/>
            <pc:sldMk cId="2781726650" sldId="272"/>
            <ac:spMk id="33" creationId="{837A7BE2-DF08-4ECE-A520-13927DBF4C5E}"/>
          </ac:spMkLst>
        </pc:spChg>
        <pc:spChg chg="add del">
          <ac:chgData name="Jagad,Neel" userId="S::naj54@drexel.edu::0e2a4433-b625-4af1-b78a-bf563241aa7a" providerId="AD" clId="Web-{9CDF2C2B-EBD6-D464-79FF-9375FA0CBB58}" dt="2020-11-08T22:10:21.124" v="1061"/>
          <ac:spMkLst>
            <pc:docMk/>
            <pc:sldMk cId="2781726650" sldId="272"/>
            <ac:spMk id="34" creationId="{B275ED38-7160-44B2-ADEA-7615F92E2A52}"/>
          </ac:spMkLst>
        </pc:spChg>
        <pc:spChg chg="add del">
          <ac:chgData name="Jagad,Neel" userId="S::naj54@drexel.edu::0e2a4433-b625-4af1-b78a-bf563241aa7a" providerId="AD" clId="Web-{9CDF2C2B-EBD6-D464-79FF-9375FA0CBB58}" dt="2020-11-08T22:10:21.999" v="1063"/>
          <ac:spMkLst>
            <pc:docMk/>
            <pc:sldMk cId="2781726650" sldId="272"/>
            <ac:spMk id="35" creationId="{0ED52484-C939-4951-85D6-79046BBC644D}"/>
          </ac:spMkLst>
        </pc:spChg>
        <pc:spChg chg="add del">
          <ac:chgData name="Jagad,Neel" userId="S::naj54@drexel.edu::0e2a4433-b625-4af1-b78a-bf563241aa7a" providerId="AD" clId="Web-{9CDF2C2B-EBD6-D464-79FF-9375FA0CBB58}" dt="2020-11-08T22:10:21.999" v="1063"/>
          <ac:spMkLst>
            <pc:docMk/>
            <pc:sldMk cId="2781726650" sldId="272"/>
            <ac:spMk id="36" creationId="{268CEAA9-EB19-46F9-AFA2-D168C2B83F70}"/>
          </ac:spMkLst>
        </pc:spChg>
        <pc:spChg chg="add del">
          <ac:chgData name="Jagad,Neel" userId="S::naj54@drexel.edu::0e2a4433-b625-4af1-b78a-bf563241aa7a" providerId="AD" clId="Web-{9CDF2C2B-EBD6-D464-79FF-9375FA0CBB58}" dt="2020-11-08T22:10:21.999" v="1063"/>
          <ac:spMkLst>
            <pc:docMk/>
            <pc:sldMk cId="2781726650" sldId="272"/>
            <ac:spMk id="37" creationId="{123AC743-1CAC-4594-8F81-8E5C1E45BA7B}"/>
          </ac:spMkLst>
        </pc:spChg>
        <pc:spChg chg="add del">
          <ac:chgData name="Jagad,Neel" userId="S::naj54@drexel.edu::0e2a4433-b625-4af1-b78a-bf563241aa7a" providerId="AD" clId="Web-{9CDF2C2B-EBD6-D464-79FF-9375FA0CBB58}" dt="2020-11-08T22:10:21.999" v="1063"/>
          <ac:spMkLst>
            <pc:docMk/>
            <pc:sldMk cId="2781726650" sldId="272"/>
            <ac:spMk id="38" creationId="{B83B7D38-93E6-49F8-8B10-54BCB14D4F65}"/>
          </ac:spMkLst>
        </pc:spChg>
        <pc:spChg chg="add del">
          <ac:chgData name="Jagad,Neel" userId="S::naj54@drexel.edu::0e2a4433-b625-4af1-b78a-bf563241aa7a" providerId="AD" clId="Web-{9CDF2C2B-EBD6-D464-79FF-9375FA0CBB58}" dt="2020-11-08T22:10:21.999" v="1063"/>
          <ac:spMkLst>
            <pc:docMk/>
            <pc:sldMk cId="2781726650" sldId="272"/>
            <ac:spMk id="39" creationId="{3DF8EA8C-4EAB-49EE-BBAB-78BE910D2232}"/>
          </ac:spMkLst>
        </pc:spChg>
        <pc:spChg chg="add del">
          <ac:chgData name="Jagad,Neel" userId="S::naj54@drexel.edu::0e2a4433-b625-4af1-b78a-bf563241aa7a" providerId="AD" clId="Web-{9CDF2C2B-EBD6-D464-79FF-9375FA0CBB58}" dt="2020-11-08T22:10:21.999" v="1063"/>
          <ac:spMkLst>
            <pc:docMk/>
            <pc:sldMk cId="2781726650" sldId="272"/>
            <ac:spMk id="40" creationId="{4FCFB4C2-42E8-4EE8-8B04-23A2DA921B19}"/>
          </ac:spMkLst>
        </pc:spChg>
        <pc:spChg chg="add del">
          <ac:chgData name="Jagad,Neel" userId="S::naj54@drexel.edu::0e2a4433-b625-4af1-b78a-bf563241aa7a" providerId="AD" clId="Web-{9CDF2C2B-EBD6-D464-79FF-9375FA0CBB58}" dt="2020-11-08T22:10:21.999" v="1063"/>
          <ac:spMkLst>
            <pc:docMk/>
            <pc:sldMk cId="2781726650" sldId="272"/>
            <ac:spMk id="41" creationId="{9973AF05-1CBD-4B57-BB0F-EAEF9F8FB679}"/>
          </ac:spMkLst>
        </pc:spChg>
        <pc:spChg chg="add del">
          <ac:chgData name="Jagad,Neel" userId="S::naj54@drexel.edu::0e2a4433-b625-4af1-b78a-bf563241aa7a" providerId="AD" clId="Web-{9CDF2C2B-EBD6-D464-79FF-9375FA0CBB58}" dt="2020-11-08T22:10:21.999" v="1063"/>
          <ac:spMkLst>
            <pc:docMk/>
            <pc:sldMk cId="2781726650" sldId="272"/>
            <ac:spMk id="42" creationId="{D3714E15-0DC2-4DED-9F2A-CD13C33A1E11}"/>
          </ac:spMkLst>
        </pc:spChg>
        <pc:spChg chg="add del">
          <ac:chgData name="Jagad,Neel" userId="S::naj54@drexel.edu::0e2a4433-b625-4af1-b78a-bf563241aa7a" providerId="AD" clId="Web-{9CDF2C2B-EBD6-D464-79FF-9375FA0CBB58}" dt="2020-11-08T22:10:42.937" v="1069"/>
          <ac:spMkLst>
            <pc:docMk/>
            <pc:sldMk cId="2781726650" sldId="272"/>
            <ac:spMk id="43" creationId="{67FC6DF5-6695-481D-AEEA-555296115024}"/>
          </ac:spMkLst>
        </pc:spChg>
        <pc:spChg chg="add del">
          <ac:chgData name="Jagad,Neel" userId="S::naj54@drexel.edu::0e2a4433-b625-4af1-b78a-bf563241aa7a" providerId="AD" clId="Web-{9CDF2C2B-EBD6-D464-79FF-9375FA0CBB58}" dt="2020-11-08T22:10:42.937" v="1069"/>
          <ac:spMkLst>
            <pc:docMk/>
            <pc:sldMk cId="2781726650" sldId="272"/>
            <ac:spMk id="45" creationId="{63D44656-9703-4F76-BF95-869D8579EEE9}"/>
          </ac:spMkLst>
        </pc:spChg>
        <pc:spChg chg="add del">
          <ac:chgData name="Jagad,Neel" userId="S::naj54@drexel.edu::0e2a4433-b625-4af1-b78a-bf563241aa7a" providerId="AD" clId="Web-{9CDF2C2B-EBD6-D464-79FF-9375FA0CBB58}" dt="2020-11-08T22:10:42.937" v="1069"/>
          <ac:spMkLst>
            <pc:docMk/>
            <pc:sldMk cId="2781726650" sldId="272"/>
            <ac:spMk id="46" creationId="{6F72EDF1-3CBA-4BB0-8AE8-3583F0846F89}"/>
          </ac:spMkLst>
        </pc:spChg>
        <pc:spChg chg="add del">
          <ac:chgData name="Jagad,Neel" userId="S::naj54@drexel.edu::0e2a4433-b625-4af1-b78a-bf563241aa7a" providerId="AD" clId="Web-{9CDF2C2B-EBD6-D464-79FF-9375FA0CBB58}" dt="2020-11-08T22:10:42.937" v="1069"/>
          <ac:spMkLst>
            <pc:docMk/>
            <pc:sldMk cId="2781726650" sldId="272"/>
            <ac:spMk id="47" creationId="{29B389D7-95A7-4E4F-B9CF-F8D68630233F}"/>
          </ac:spMkLst>
        </pc:spChg>
        <pc:spChg chg="add del">
          <ac:chgData name="Jagad,Neel" userId="S::naj54@drexel.edu::0e2a4433-b625-4af1-b78a-bf563241aa7a" providerId="AD" clId="Web-{9CDF2C2B-EBD6-D464-79FF-9375FA0CBB58}" dt="2020-11-08T22:10:42.937" v="1069"/>
          <ac:spMkLst>
            <pc:docMk/>
            <pc:sldMk cId="2781726650" sldId="272"/>
            <ac:spMk id="48" creationId="{B275ED38-7160-44B2-ADEA-7615F92E2A52}"/>
          </ac:spMkLst>
        </pc:spChg>
        <pc:spChg chg="add del">
          <ac:chgData name="Jagad,Neel" userId="S::naj54@drexel.edu::0e2a4433-b625-4af1-b78a-bf563241aa7a" providerId="AD" clId="Web-{9CDF2C2B-EBD6-D464-79FF-9375FA0CBB58}" dt="2020-11-08T22:18:03.682" v="1107"/>
          <ac:spMkLst>
            <pc:docMk/>
            <pc:sldMk cId="2781726650" sldId="272"/>
            <ac:spMk id="53" creationId="{91F32EBA-ED97-466E-8CFA-8382584155D0}"/>
          </ac:spMkLst>
        </pc:spChg>
        <pc:spChg chg="add del">
          <ac:chgData name="Jagad,Neel" userId="S::naj54@drexel.edu::0e2a4433-b625-4af1-b78a-bf563241aa7a" providerId="AD" clId="Web-{9CDF2C2B-EBD6-D464-79FF-9375FA0CBB58}" dt="2020-11-08T22:18:03.682" v="1107"/>
          <ac:spMkLst>
            <pc:docMk/>
            <pc:sldMk cId="2781726650" sldId="272"/>
            <ac:spMk id="55" creationId="{8A2EB53C-CFB0-49CC-BA4A-3C1BDC4C043D}"/>
          </ac:spMkLst>
        </pc:spChg>
        <pc:spChg chg="add">
          <ac:chgData name="Jagad,Neel" userId="S::naj54@drexel.edu::0e2a4433-b625-4af1-b78a-bf563241aa7a" providerId="AD" clId="Web-{9CDF2C2B-EBD6-D464-79FF-9375FA0CBB58}" dt="2020-11-08T22:18:03.682" v="1107"/>
          <ac:spMkLst>
            <pc:docMk/>
            <pc:sldMk cId="2781726650" sldId="272"/>
            <ac:spMk id="57" creationId="{EBB6D9F6-3E47-45AD-8461-718A3C87E3E8}"/>
          </ac:spMkLst>
        </pc:spChg>
        <pc:spChg chg="add">
          <ac:chgData name="Jagad,Neel" userId="S::naj54@drexel.edu::0e2a4433-b625-4af1-b78a-bf563241aa7a" providerId="AD" clId="Web-{9CDF2C2B-EBD6-D464-79FF-9375FA0CBB58}" dt="2020-11-08T22:18:03.682" v="1107"/>
          <ac:spMkLst>
            <pc:docMk/>
            <pc:sldMk cId="2781726650" sldId="272"/>
            <ac:spMk id="58" creationId="{A3B16A00-A549-4B07-B8C2-4B3A966D9E26}"/>
          </ac:spMkLst>
        </pc:spChg>
        <pc:spChg chg="add">
          <ac:chgData name="Jagad,Neel" userId="S::naj54@drexel.edu::0e2a4433-b625-4af1-b78a-bf563241aa7a" providerId="AD" clId="Web-{9CDF2C2B-EBD6-D464-79FF-9375FA0CBB58}" dt="2020-11-08T22:18:03.682" v="1107"/>
          <ac:spMkLst>
            <pc:docMk/>
            <pc:sldMk cId="2781726650" sldId="272"/>
            <ac:spMk id="59" creationId="{33B86BAE-87B4-4192-ABB2-627FFC965AC7}"/>
          </ac:spMkLst>
        </pc:spChg>
        <pc:spChg chg="add del">
          <ac:chgData name="Jagad,Neel" userId="S::naj54@drexel.edu::0e2a4433-b625-4af1-b78a-bf563241aa7a" providerId="AD" clId="Web-{9CDF2C2B-EBD6-D464-79FF-9375FA0CBB58}" dt="2020-11-08T22:18:03.666" v="1106"/>
          <ac:spMkLst>
            <pc:docMk/>
            <pc:sldMk cId="2781726650" sldId="272"/>
            <ac:spMk id="60" creationId="{54A709FC-1ADC-45CD-856D-3B1A50C58388}"/>
          </ac:spMkLst>
        </pc:spChg>
        <pc:spChg chg="add">
          <ac:chgData name="Jagad,Neel" userId="S::naj54@drexel.edu::0e2a4433-b625-4af1-b78a-bf563241aa7a" providerId="AD" clId="Web-{9CDF2C2B-EBD6-D464-79FF-9375FA0CBB58}" dt="2020-11-08T22:18:03.682" v="1107"/>
          <ac:spMkLst>
            <pc:docMk/>
            <pc:sldMk cId="2781726650" sldId="272"/>
            <ac:spMk id="61" creationId="{22BB4F03-4463-45CC-89A7-8E03412EDDBF}"/>
          </ac:spMkLst>
        </pc:spChg>
        <pc:spChg chg="add del">
          <ac:chgData name="Jagad,Neel" userId="S::naj54@drexel.edu::0e2a4433-b625-4af1-b78a-bf563241aa7a" providerId="AD" clId="Web-{9CDF2C2B-EBD6-D464-79FF-9375FA0CBB58}" dt="2020-11-08T22:18:03.666" v="1106"/>
          <ac:spMkLst>
            <pc:docMk/>
            <pc:sldMk cId="2781726650" sldId="272"/>
            <ac:spMk id="62" creationId="{AE67272E-0E66-4396-9C0C-4E154CCE2052}"/>
          </ac:spMkLst>
        </pc:spChg>
        <pc:spChg chg="add">
          <ac:chgData name="Jagad,Neel" userId="S::naj54@drexel.edu::0e2a4433-b625-4af1-b78a-bf563241aa7a" providerId="AD" clId="Web-{9CDF2C2B-EBD6-D464-79FF-9375FA0CBB58}" dt="2020-11-08T22:18:03.682" v="1107"/>
          <ac:spMkLst>
            <pc:docMk/>
            <pc:sldMk cId="2781726650" sldId="272"/>
            <ac:spMk id="63" creationId="{80E1AEAE-1F52-4C29-925C-27738417E9F5}"/>
          </ac:spMkLst>
        </pc:spChg>
        <pc:spChg chg="add del">
          <ac:chgData name="Jagad,Neel" userId="S::naj54@drexel.edu::0e2a4433-b625-4af1-b78a-bf563241aa7a" providerId="AD" clId="Web-{9CDF2C2B-EBD6-D464-79FF-9375FA0CBB58}" dt="2020-11-08T22:18:03.666" v="1106"/>
          <ac:spMkLst>
            <pc:docMk/>
            <pc:sldMk cId="2781726650" sldId="272"/>
            <ac:spMk id="64" creationId="{BCB8E572-32F0-4C78-B268-2702C859FDB6}"/>
          </ac:spMkLst>
        </pc:spChg>
        <pc:spChg chg="add del">
          <ac:chgData name="Jagad,Neel" userId="S::naj54@drexel.edu::0e2a4433-b625-4af1-b78a-bf563241aa7a" providerId="AD" clId="Web-{9CDF2C2B-EBD6-D464-79FF-9375FA0CBB58}" dt="2020-11-08T22:18:03.666" v="1106"/>
          <ac:spMkLst>
            <pc:docMk/>
            <pc:sldMk cId="2781726650" sldId="272"/>
            <ac:spMk id="66" creationId="{BFC6224A-7B8A-4699-99DC-A6C9CD6171C4}"/>
          </ac:spMkLst>
        </pc:spChg>
        <pc:spChg chg="add del">
          <ac:chgData name="Jagad,Neel" userId="S::naj54@drexel.edu::0e2a4433-b625-4af1-b78a-bf563241aa7a" providerId="AD" clId="Web-{9CDF2C2B-EBD6-D464-79FF-9375FA0CBB58}" dt="2020-11-08T22:18:03.666" v="1106"/>
          <ac:spMkLst>
            <pc:docMk/>
            <pc:sldMk cId="2781726650" sldId="272"/>
            <ac:spMk id="68" creationId="{0611C424-EB44-492D-9C48-78BB0D5DC97F}"/>
          </ac:spMkLst>
        </pc:spChg>
        <pc:spChg chg="add del">
          <ac:chgData name="Jagad,Neel" userId="S::naj54@drexel.edu::0e2a4433-b625-4af1-b78a-bf563241aa7a" providerId="AD" clId="Web-{9CDF2C2B-EBD6-D464-79FF-9375FA0CBB58}" dt="2020-11-08T22:18:03.666" v="1106"/>
          <ac:spMkLst>
            <pc:docMk/>
            <pc:sldMk cId="2781726650" sldId="272"/>
            <ac:spMk id="70" creationId="{59156A24-128C-4054-AAFF-F8CA5BA0E79C}"/>
          </ac:spMkLst>
        </pc:spChg>
        <pc:spChg chg="add del">
          <ac:chgData name="Jagad,Neel" userId="S::naj54@drexel.edu::0e2a4433-b625-4af1-b78a-bf563241aa7a" providerId="AD" clId="Web-{9CDF2C2B-EBD6-D464-79FF-9375FA0CBB58}" dt="2020-11-08T22:18:03.666" v="1106"/>
          <ac:spMkLst>
            <pc:docMk/>
            <pc:sldMk cId="2781726650" sldId="272"/>
            <ac:spMk id="72" creationId="{646E8F12-06B4-4D6B-866C-1743B253C8CE}"/>
          </ac:spMkLst>
        </pc:spChg>
        <pc:spChg chg="add del">
          <ac:chgData name="Jagad,Neel" userId="S::naj54@drexel.edu::0e2a4433-b625-4af1-b78a-bf563241aa7a" providerId="AD" clId="Web-{9CDF2C2B-EBD6-D464-79FF-9375FA0CBB58}" dt="2020-11-08T22:18:03.666" v="1106"/>
          <ac:spMkLst>
            <pc:docMk/>
            <pc:sldMk cId="2781726650" sldId="272"/>
            <ac:spMk id="74" creationId="{3CC324B9-DFFF-42F1-8D81-AAD42554BDA0}"/>
          </ac:spMkLst>
        </pc:spChg>
        <pc:picChg chg="del mod ord">
          <ac:chgData name="Jagad,Neel" userId="S::naj54@drexel.edu::0e2a4433-b625-4af1-b78a-bf563241aa7a" providerId="AD" clId="Web-{9CDF2C2B-EBD6-D464-79FF-9375FA0CBB58}" dt="2020-11-08T22:09:57.233" v="1057"/>
          <ac:picMkLst>
            <pc:docMk/>
            <pc:sldMk cId="2781726650" sldId="272"/>
            <ac:picMk id="4" creationId="{DB668616-9BCE-4E45-BDD8-56D68D3F14F5}"/>
          </ac:picMkLst>
        </pc:picChg>
        <pc:picChg chg="add mod ord">
          <ac:chgData name="Jagad,Neel" userId="S::naj54@drexel.edu::0e2a4433-b625-4af1-b78a-bf563241aa7a" providerId="AD" clId="Web-{9CDF2C2B-EBD6-D464-79FF-9375FA0CBB58}" dt="2020-11-08T22:18:03.682" v="1107"/>
          <ac:picMkLst>
            <pc:docMk/>
            <pc:sldMk cId="2781726650" sldId="272"/>
            <ac:picMk id="5" creationId="{5333B2A7-9E22-4FC9-AC40-5DCBF2C94A27}"/>
          </ac:picMkLst>
        </pc:picChg>
        <pc:picChg chg="add mod ord">
          <ac:chgData name="Jagad,Neel" userId="S::naj54@drexel.edu::0e2a4433-b625-4af1-b78a-bf563241aa7a" providerId="AD" clId="Web-{9CDF2C2B-EBD6-D464-79FF-9375FA0CBB58}" dt="2020-11-08T22:18:03.682" v="1107"/>
          <ac:picMkLst>
            <pc:docMk/>
            <pc:sldMk cId="2781726650" sldId="272"/>
            <ac:picMk id="6" creationId="{835A08CB-45F6-4407-ADEC-0417ECC8BF55}"/>
          </ac:picMkLst>
        </pc:picChg>
        <pc:picChg chg="add mod ord">
          <ac:chgData name="Jagad,Neel" userId="S::naj54@drexel.edu::0e2a4433-b625-4af1-b78a-bf563241aa7a" providerId="AD" clId="Web-{9CDF2C2B-EBD6-D464-79FF-9375FA0CBB58}" dt="2020-11-08T22:18:03.682" v="1107"/>
          <ac:picMkLst>
            <pc:docMk/>
            <pc:sldMk cId="2781726650" sldId="272"/>
            <ac:picMk id="7" creationId="{32FC954C-42AD-4032-BC7A-DB9EA3150A8D}"/>
          </ac:picMkLst>
        </pc:picChg>
        <pc:picChg chg="add mod ord">
          <ac:chgData name="Jagad,Neel" userId="S::naj54@drexel.edu::0e2a4433-b625-4af1-b78a-bf563241aa7a" providerId="AD" clId="Web-{9CDF2C2B-EBD6-D464-79FF-9375FA0CBB58}" dt="2020-11-08T22:18:03.682" v="1107"/>
          <ac:picMkLst>
            <pc:docMk/>
            <pc:sldMk cId="2781726650" sldId="272"/>
            <ac:picMk id="8" creationId="{6B3E51CB-5B40-4AD0-9856-E9D4F10D7DC1}"/>
          </ac:picMkLst>
        </pc:picChg>
        <pc:picChg chg="add del">
          <ac:chgData name="Jagad,Neel" userId="S::naj54@drexel.edu::0e2a4433-b625-4af1-b78a-bf563241aa7a" providerId="AD" clId="Web-{9CDF2C2B-EBD6-D464-79FF-9375FA0CBB58}" dt="2020-11-08T22:10:21.124" v="1061"/>
          <ac:picMkLst>
            <pc:docMk/>
            <pc:sldMk cId="2781726650" sldId="272"/>
            <ac:picMk id="26" creationId="{FE27E6BE-1194-49E7-BA29-0898123DD958}"/>
          </ac:picMkLst>
        </pc:picChg>
        <pc:picChg chg="add del">
          <ac:chgData name="Jagad,Neel" userId="S::naj54@drexel.edu::0e2a4433-b625-4af1-b78a-bf563241aa7a" providerId="AD" clId="Web-{9CDF2C2B-EBD6-D464-79FF-9375FA0CBB58}" dt="2020-11-08T22:10:42.937" v="1069"/>
          <ac:picMkLst>
            <pc:docMk/>
            <pc:sldMk cId="2781726650" sldId="272"/>
            <ac:picMk id="44" creationId="{FE27E6BE-1194-49E7-BA29-0898123DD958}"/>
          </ac:picMkLst>
        </pc:picChg>
      </pc:sldChg>
      <pc:sldChg chg="addSp delSp modSp mod setBg setClrOvrMap">
        <pc:chgData name="Jagad,Neel" userId="S::naj54@drexel.edu::0e2a4433-b625-4af1-b78a-bf563241aa7a" providerId="AD" clId="Web-{9CDF2C2B-EBD6-D464-79FF-9375FA0CBB58}" dt="2020-11-08T22:17:13.008" v="1102"/>
        <pc:sldMkLst>
          <pc:docMk/>
          <pc:sldMk cId="3520192519" sldId="273"/>
        </pc:sldMkLst>
        <pc:spChg chg="mod">
          <ac:chgData name="Jagad,Neel" userId="S::naj54@drexel.edu::0e2a4433-b625-4af1-b78a-bf563241aa7a" providerId="AD" clId="Web-{9CDF2C2B-EBD6-D464-79FF-9375FA0CBB58}" dt="2020-11-08T22:17:13.008" v="1102"/>
          <ac:spMkLst>
            <pc:docMk/>
            <pc:sldMk cId="3520192519" sldId="273"/>
            <ac:spMk id="2" creationId="{BA0DB818-9561-4045-899E-935CD6C09694}"/>
          </ac:spMkLst>
        </pc:spChg>
        <pc:spChg chg="mod ord">
          <ac:chgData name="Jagad,Neel" userId="S::naj54@drexel.edu::0e2a4433-b625-4af1-b78a-bf563241aa7a" providerId="AD" clId="Web-{9CDF2C2B-EBD6-D464-79FF-9375FA0CBB58}" dt="2020-11-08T22:17:13.008" v="1102"/>
          <ac:spMkLst>
            <pc:docMk/>
            <pc:sldMk cId="3520192519" sldId="273"/>
            <ac:spMk id="3" creationId="{6E1258FC-0CD3-4B91-B82B-0DE3394D3239}"/>
          </ac:spMkLst>
        </pc:spChg>
        <pc:spChg chg="add del">
          <ac:chgData name="Jagad,Neel" userId="S::naj54@drexel.edu::0e2a4433-b625-4af1-b78a-bf563241aa7a" providerId="AD" clId="Web-{9CDF2C2B-EBD6-D464-79FF-9375FA0CBB58}" dt="2020-11-08T22:17:13.008" v="1102"/>
          <ac:spMkLst>
            <pc:docMk/>
            <pc:sldMk cId="3520192519" sldId="273"/>
            <ac:spMk id="11" creationId="{68A4132F-DEC6-4332-A00C-A11AD4519B6C}"/>
          </ac:spMkLst>
        </pc:spChg>
        <pc:spChg chg="add del">
          <ac:chgData name="Jagad,Neel" userId="S::naj54@drexel.edu::0e2a4433-b625-4af1-b78a-bf563241aa7a" providerId="AD" clId="Web-{9CDF2C2B-EBD6-D464-79FF-9375FA0CBB58}" dt="2020-11-08T22:17:13.008" v="1102"/>
          <ac:spMkLst>
            <pc:docMk/>
            <pc:sldMk cId="3520192519" sldId="273"/>
            <ac:spMk id="13" creationId="{64965EAE-E41A-435F-B993-07E824B6C977}"/>
          </ac:spMkLst>
        </pc:spChg>
        <pc:spChg chg="add del">
          <ac:chgData name="Jagad,Neel" userId="S::naj54@drexel.edu::0e2a4433-b625-4af1-b78a-bf563241aa7a" providerId="AD" clId="Web-{9CDF2C2B-EBD6-D464-79FF-9375FA0CBB58}" dt="2020-11-08T22:17:13.008" v="1102"/>
          <ac:spMkLst>
            <pc:docMk/>
            <pc:sldMk cId="3520192519" sldId="273"/>
            <ac:spMk id="15" creationId="{152F8994-E6D4-4311-9548-C3607BC43645}"/>
          </ac:spMkLst>
        </pc:spChg>
        <pc:spChg chg="add">
          <ac:chgData name="Jagad,Neel" userId="S::naj54@drexel.edu::0e2a4433-b625-4af1-b78a-bf563241aa7a" providerId="AD" clId="Web-{9CDF2C2B-EBD6-D464-79FF-9375FA0CBB58}" dt="2020-11-08T22:17:13.008" v="1102"/>
          <ac:spMkLst>
            <pc:docMk/>
            <pc:sldMk cId="3520192519" sldId="273"/>
            <ac:spMk id="20" creationId="{357DD0D3-F869-46D0-944C-6EC60E19E351}"/>
          </ac:spMkLst>
        </pc:spChg>
        <pc:picChg chg="del mod">
          <ac:chgData name="Jagad,Neel" userId="S::naj54@drexel.edu::0e2a4433-b625-4af1-b78a-bf563241aa7a" providerId="AD" clId="Web-{9CDF2C2B-EBD6-D464-79FF-9375FA0CBB58}" dt="2020-11-08T22:16:19.335" v="1087"/>
          <ac:picMkLst>
            <pc:docMk/>
            <pc:sldMk cId="3520192519" sldId="273"/>
            <ac:picMk id="4" creationId="{51225676-7CCD-4967-A4CE-C31D91D60742}"/>
          </ac:picMkLst>
        </pc:picChg>
        <pc:picChg chg="mod">
          <ac:chgData name="Jagad,Neel" userId="S::naj54@drexel.edu::0e2a4433-b625-4af1-b78a-bf563241aa7a" providerId="AD" clId="Web-{9CDF2C2B-EBD6-D464-79FF-9375FA0CBB58}" dt="2020-11-08T22:17:13.008" v="1102"/>
          <ac:picMkLst>
            <pc:docMk/>
            <pc:sldMk cId="3520192519" sldId="273"/>
            <ac:picMk id="6" creationId="{653F1A85-59EF-414E-9DC8-4ABFEA464365}"/>
          </ac:picMkLst>
        </pc:picChg>
      </pc:sldChg>
      <pc:sldChg chg="addSp modSp">
        <pc:chgData name="Jagad,Neel" userId="S::naj54@drexel.edu::0e2a4433-b625-4af1-b78a-bf563241aa7a" providerId="AD" clId="Web-{9CDF2C2B-EBD6-D464-79FF-9375FA0CBB58}" dt="2020-11-08T21:42:33.069" v="394" actId="20577"/>
        <pc:sldMkLst>
          <pc:docMk/>
          <pc:sldMk cId="2899947785" sldId="277"/>
        </pc:sldMkLst>
        <pc:spChg chg="mod">
          <ac:chgData name="Jagad,Neel" userId="S::naj54@drexel.edu::0e2a4433-b625-4af1-b78a-bf563241aa7a" providerId="AD" clId="Web-{9CDF2C2B-EBD6-D464-79FF-9375FA0CBB58}" dt="2020-11-08T21:42:33.069" v="394" actId="20577"/>
          <ac:spMkLst>
            <pc:docMk/>
            <pc:sldMk cId="2899947785" sldId="277"/>
            <ac:spMk id="3" creationId="{6E1258FC-0CD3-4B91-B82B-0DE3394D3239}"/>
          </ac:spMkLst>
        </pc:spChg>
        <pc:picChg chg="add mod">
          <ac:chgData name="Jagad,Neel" userId="S::naj54@drexel.edu::0e2a4433-b625-4af1-b78a-bf563241aa7a" providerId="AD" clId="Web-{9CDF2C2B-EBD6-D464-79FF-9375FA0CBB58}" dt="2020-11-08T21:41:38.130" v="355" actId="1076"/>
          <ac:picMkLst>
            <pc:docMk/>
            <pc:sldMk cId="2899947785" sldId="277"/>
            <ac:picMk id="5" creationId="{60687F74-57AF-4A9D-9EDB-310AA0D87188}"/>
          </ac:picMkLst>
        </pc:picChg>
      </pc:sldChg>
      <pc:sldChg chg="addSp modSp mod setBg setClrOvrMap">
        <pc:chgData name="Jagad,Neel" userId="S::naj54@drexel.edu::0e2a4433-b625-4af1-b78a-bf563241aa7a" providerId="AD" clId="Web-{9CDF2C2B-EBD6-D464-79FF-9375FA0CBB58}" dt="2020-11-08T22:17:23.852" v="1103"/>
        <pc:sldMkLst>
          <pc:docMk/>
          <pc:sldMk cId="1923430728" sldId="278"/>
        </pc:sldMkLst>
        <pc:spChg chg="mod">
          <ac:chgData name="Jagad,Neel" userId="S::naj54@drexel.edu::0e2a4433-b625-4af1-b78a-bf563241aa7a" providerId="AD" clId="Web-{9CDF2C2B-EBD6-D464-79FF-9375FA0CBB58}" dt="2020-11-08T22:17:23.852" v="1103"/>
          <ac:spMkLst>
            <pc:docMk/>
            <pc:sldMk cId="1923430728" sldId="278"/>
            <ac:spMk id="2" creationId="{7144172C-4281-4C71-A104-5A5E001C1048}"/>
          </ac:spMkLst>
        </pc:spChg>
        <pc:spChg chg="mod">
          <ac:chgData name="Jagad,Neel" userId="S::naj54@drexel.edu::0e2a4433-b625-4af1-b78a-bf563241aa7a" providerId="AD" clId="Web-{9CDF2C2B-EBD6-D464-79FF-9375FA0CBB58}" dt="2020-11-08T22:17:23.852" v="1103"/>
          <ac:spMkLst>
            <pc:docMk/>
            <pc:sldMk cId="1923430728" sldId="278"/>
            <ac:spMk id="3" creationId="{33986448-EC0D-4172-B50B-75CC98A8E7AC}"/>
          </ac:spMkLst>
        </pc:spChg>
        <pc:spChg chg="add">
          <ac:chgData name="Jagad,Neel" userId="S::naj54@drexel.edu::0e2a4433-b625-4af1-b78a-bf563241aa7a" providerId="AD" clId="Web-{9CDF2C2B-EBD6-D464-79FF-9375FA0CBB58}" dt="2020-11-08T22:17:23.852" v="1103"/>
          <ac:spMkLst>
            <pc:docMk/>
            <pc:sldMk cId="1923430728" sldId="278"/>
            <ac:spMk id="10" creationId="{E0D60ECE-8986-45DC-B7FE-EC7699B466B8}"/>
          </ac:spMkLst>
        </pc:spChg>
        <pc:spChg chg="add">
          <ac:chgData name="Jagad,Neel" userId="S::naj54@drexel.edu::0e2a4433-b625-4af1-b78a-bf563241aa7a" providerId="AD" clId="Web-{9CDF2C2B-EBD6-D464-79FF-9375FA0CBB58}" dt="2020-11-08T22:17:23.852" v="1103"/>
          <ac:spMkLst>
            <pc:docMk/>
            <pc:sldMk cId="1923430728" sldId="278"/>
            <ac:spMk id="12" creationId="{96964194-5878-40D2-8EC0-DDC58387FA56}"/>
          </ac:spMkLst>
        </pc:spChg>
        <pc:picChg chg="add">
          <ac:chgData name="Jagad,Neel" userId="S::naj54@drexel.edu::0e2a4433-b625-4af1-b78a-bf563241aa7a" providerId="AD" clId="Web-{9CDF2C2B-EBD6-D464-79FF-9375FA0CBB58}" dt="2020-11-08T22:17:23.852" v="1103"/>
          <ac:picMkLst>
            <pc:docMk/>
            <pc:sldMk cId="1923430728" sldId="278"/>
            <ac:picMk id="7" creationId="{31C1AA41-CC84-400D-A3EB-139B7829B269}"/>
          </ac:picMkLst>
        </pc:picChg>
      </pc:sldChg>
      <pc:sldChg chg="addSp modSp new mod ord setBg">
        <pc:chgData name="Jagad,Neel" userId="S::naj54@drexel.edu::0e2a4433-b625-4af1-b78a-bf563241aa7a" providerId="AD" clId="Web-{9CDF2C2B-EBD6-D464-79FF-9375FA0CBB58}" dt="2020-11-08T22:19:29.746" v="1164" actId="20577"/>
        <pc:sldMkLst>
          <pc:docMk/>
          <pc:sldMk cId="88147988" sldId="279"/>
        </pc:sldMkLst>
        <pc:spChg chg="mod">
          <ac:chgData name="Jagad,Neel" userId="S::naj54@drexel.edu::0e2a4433-b625-4af1-b78a-bf563241aa7a" providerId="AD" clId="Web-{9CDF2C2B-EBD6-D464-79FF-9375FA0CBB58}" dt="2020-11-08T22:19:29.746" v="1164" actId="20577"/>
          <ac:spMkLst>
            <pc:docMk/>
            <pc:sldMk cId="88147988" sldId="279"/>
            <ac:spMk id="2" creationId="{EEBFB268-C274-460C-8913-1AB6ECB3961C}"/>
          </ac:spMkLst>
        </pc:spChg>
        <pc:spChg chg="mod">
          <ac:chgData name="Jagad,Neel" userId="S::naj54@drexel.edu::0e2a4433-b625-4af1-b78a-bf563241aa7a" providerId="AD" clId="Web-{9CDF2C2B-EBD6-D464-79FF-9375FA0CBB58}" dt="2020-11-08T22:19:15.214" v="1119"/>
          <ac:spMkLst>
            <pc:docMk/>
            <pc:sldMk cId="88147988" sldId="279"/>
            <ac:spMk id="3" creationId="{9FD44800-F7EA-488B-9D5E-1290D8AF1112}"/>
          </ac:spMkLst>
        </pc:spChg>
        <pc:spChg chg="add">
          <ac:chgData name="Jagad,Neel" userId="S::naj54@drexel.edu::0e2a4433-b625-4af1-b78a-bf563241aa7a" providerId="AD" clId="Web-{9CDF2C2B-EBD6-D464-79FF-9375FA0CBB58}" dt="2020-11-08T22:19:15.214" v="1119"/>
          <ac:spMkLst>
            <pc:docMk/>
            <pc:sldMk cId="88147988" sldId="279"/>
            <ac:spMk id="8" creationId="{02D886F1-CB4A-4FC1-AAA7-9402B0D0DDDD}"/>
          </ac:spMkLst>
        </pc:spChg>
        <pc:spChg chg="add">
          <ac:chgData name="Jagad,Neel" userId="S::naj54@drexel.edu::0e2a4433-b625-4af1-b78a-bf563241aa7a" providerId="AD" clId="Web-{9CDF2C2B-EBD6-D464-79FF-9375FA0CBB58}" dt="2020-11-08T22:19:15.214" v="1119"/>
          <ac:spMkLst>
            <pc:docMk/>
            <pc:sldMk cId="88147988" sldId="279"/>
            <ac:spMk id="10" creationId="{762B7B97-C3EE-4AEE-A61F-AFA873FE2FCA}"/>
          </ac:spMkLst>
        </pc:spChg>
      </pc:sldChg>
    </pc:docChg>
  </pc:docChgLst>
  <pc:docChgLst>
    <pc:chgData name="Calv,Cameron" userId="S::cjc379@drexel.edu::2cfa58d3-65eb-45e2-9e63-424eae5cf31c" providerId="AD" clId="Web-{0981503D-639F-1612-0889-679CF4692CC3}"/>
    <pc:docChg chg="modSld">
      <pc:chgData name="Calv,Cameron" userId="S::cjc379@drexel.edu::2cfa58d3-65eb-45e2-9e63-424eae5cf31c" providerId="AD" clId="Web-{0981503D-639F-1612-0889-679CF4692CC3}" dt="2020-11-09T06:02:42.498" v="100" actId="20577"/>
      <pc:docMkLst>
        <pc:docMk/>
      </pc:docMkLst>
      <pc:sldChg chg="modSp">
        <pc:chgData name="Calv,Cameron" userId="S::cjc379@drexel.edu::2cfa58d3-65eb-45e2-9e63-424eae5cf31c" providerId="AD" clId="Web-{0981503D-639F-1612-0889-679CF4692CC3}" dt="2020-11-09T06:02:42.498" v="100" actId="20577"/>
        <pc:sldMkLst>
          <pc:docMk/>
          <pc:sldMk cId="176311892" sldId="260"/>
        </pc:sldMkLst>
        <pc:spChg chg="mod">
          <ac:chgData name="Calv,Cameron" userId="S::cjc379@drexel.edu::2cfa58d3-65eb-45e2-9e63-424eae5cf31c" providerId="AD" clId="Web-{0981503D-639F-1612-0889-679CF4692CC3}" dt="2020-11-09T06:02:29.404" v="92" actId="20577"/>
          <ac:spMkLst>
            <pc:docMk/>
            <pc:sldMk cId="176311892" sldId="260"/>
            <ac:spMk id="4" creationId="{168819EE-D2DD-47D1-8C7E-B0AC0C6FCDFA}"/>
          </ac:spMkLst>
        </pc:spChg>
        <pc:spChg chg="mod">
          <ac:chgData name="Calv,Cameron" userId="S::cjc379@drexel.edu::2cfa58d3-65eb-45e2-9e63-424eae5cf31c" providerId="AD" clId="Web-{0981503D-639F-1612-0889-679CF4692CC3}" dt="2020-11-09T06:02:35.998" v="95" actId="20577"/>
          <ac:spMkLst>
            <pc:docMk/>
            <pc:sldMk cId="176311892" sldId="260"/>
            <ac:spMk id="5" creationId="{AAFC6284-E65E-48A1-AADE-E73C9307CB7F}"/>
          </ac:spMkLst>
        </pc:spChg>
        <pc:spChg chg="mod">
          <ac:chgData name="Calv,Cameron" userId="S::cjc379@drexel.edu::2cfa58d3-65eb-45e2-9e63-424eae5cf31c" providerId="AD" clId="Web-{0981503D-639F-1612-0889-679CF4692CC3}" dt="2020-11-09T06:02:42.498" v="100" actId="20577"/>
          <ac:spMkLst>
            <pc:docMk/>
            <pc:sldMk cId="176311892" sldId="260"/>
            <ac:spMk id="14" creationId="{726986CB-1F3A-4C98-99A7-12A512F31D6C}"/>
          </ac:spMkLst>
        </pc:spChg>
        <pc:spChg chg="mod">
          <ac:chgData name="Calv,Cameron" userId="S::cjc379@drexel.edu::2cfa58d3-65eb-45e2-9e63-424eae5cf31c" providerId="AD" clId="Web-{0981503D-639F-1612-0889-679CF4692CC3}" dt="2020-11-09T06:02:38.342" v="97" actId="20577"/>
          <ac:spMkLst>
            <pc:docMk/>
            <pc:sldMk cId="176311892" sldId="260"/>
            <ac:spMk id="17" creationId="{472C8D1A-6C32-4723-A9EA-17512FFB51DF}"/>
          </ac:spMkLst>
        </pc:spChg>
        <pc:spChg chg="mod">
          <ac:chgData name="Calv,Cameron" userId="S::cjc379@drexel.edu::2cfa58d3-65eb-45e2-9e63-424eae5cf31c" providerId="AD" clId="Web-{0981503D-639F-1612-0889-679CF4692CC3}" dt="2020-11-09T06:02:40.201" v="99" actId="20577"/>
          <ac:spMkLst>
            <pc:docMk/>
            <pc:sldMk cId="176311892" sldId="260"/>
            <ac:spMk id="18" creationId="{9D7B6FA0-60E7-4EF6-A05C-144F626873CA}"/>
          </ac:spMkLst>
        </pc:spChg>
        <pc:spChg chg="mod">
          <ac:chgData name="Calv,Cameron" userId="S::cjc379@drexel.edu::2cfa58d3-65eb-45e2-9e63-424eae5cf31c" providerId="AD" clId="Web-{0981503D-639F-1612-0889-679CF4692CC3}" dt="2020-11-09T06:02:33.576" v="94" actId="20577"/>
          <ac:spMkLst>
            <pc:docMk/>
            <pc:sldMk cId="176311892" sldId="260"/>
            <ac:spMk id="19" creationId="{B1BB3EE3-54DC-4F2C-8ABB-2E557EFE7874}"/>
          </ac:spMkLst>
        </pc:spChg>
      </pc:sldChg>
    </pc:docChg>
  </pc:docChgLst>
  <pc:docChgLst>
    <pc:chgData name="Calv,Cameron" userId="S::cjc379@drexel.edu::2cfa58d3-65eb-45e2-9e63-424eae5cf31c" providerId="AD" clId="Web-{0301018C-B612-9628-063B-E43FD83B552E}"/>
    <pc:docChg chg="modSld">
      <pc:chgData name="Calv,Cameron" userId="S::cjc379@drexel.edu::2cfa58d3-65eb-45e2-9e63-424eae5cf31c" providerId="AD" clId="Web-{0301018C-B612-9628-063B-E43FD83B552E}" dt="2020-11-09T04:14:55.102" v="729"/>
      <pc:docMkLst>
        <pc:docMk/>
      </pc:docMkLst>
      <pc:sldChg chg="modSp">
        <pc:chgData name="Calv,Cameron" userId="S::cjc379@drexel.edu::2cfa58d3-65eb-45e2-9e63-424eae5cf31c" providerId="AD" clId="Web-{0301018C-B612-9628-063B-E43FD83B552E}" dt="2020-11-09T04:04:51.380" v="694"/>
        <pc:sldMkLst>
          <pc:docMk/>
          <pc:sldMk cId="2498360072" sldId="256"/>
        </pc:sldMkLst>
        <pc:spChg chg="mod">
          <ac:chgData name="Calv,Cameron" userId="S::cjc379@drexel.edu::2cfa58d3-65eb-45e2-9e63-424eae5cf31c" providerId="AD" clId="Web-{0301018C-B612-9628-063B-E43FD83B552E}" dt="2020-11-09T04:04:12.535" v="689" actId="20577"/>
          <ac:spMkLst>
            <pc:docMk/>
            <pc:sldMk cId="2498360072" sldId="256"/>
            <ac:spMk id="2" creationId="{C9DEAEA0-1283-4D72-8F3B-B749961DAEE0}"/>
          </ac:spMkLst>
        </pc:spChg>
        <pc:spChg chg="mod">
          <ac:chgData name="Calv,Cameron" userId="S::cjc379@drexel.edu::2cfa58d3-65eb-45e2-9e63-424eae5cf31c" providerId="AD" clId="Web-{0301018C-B612-9628-063B-E43FD83B552E}" dt="2020-11-09T04:04:20.160" v="691" actId="20577"/>
          <ac:spMkLst>
            <pc:docMk/>
            <pc:sldMk cId="2498360072" sldId="256"/>
            <ac:spMk id="3" creationId="{885D2350-FFF4-4A28-9077-F4A3229DD859}"/>
          </ac:spMkLst>
        </pc:spChg>
        <pc:picChg chg="mod">
          <ac:chgData name="Calv,Cameron" userId="S::cjc379@drexel.edu::2cfa58d3-65eb-45e2-9e63-424eae5cf31c" providerId="AD" clId="Web-{0301018C-B612-9628-063B-E43FD83B552E}" dt="2020-11-09T04:04:51.380" v="694"/>
          <ac:picMkLst>
            <pc:docMk/>
            <pc:sldMk cId="2498360072" sldId="256"/>
            <ac:picMk id="5" creationId="{286D3121-5730-440C-AB30-6D2259A7208C}"/>
          </ac:picMkLst>
        </pc:picChg>
      </pc:sldChg>
      <pc:sldChg chg="addSp delSp modSp mod setBg delAnim setClrOvrMap">
        <pc:chgData name="Calv,Cameron" userId="S::cjc379@drexel.edu::2cfa58d3-65eb-45e2-9e63-424eae5cf31c" providerId="AD" clId="Web-{0301018C-B612-9628-063B-E43FD83B552E}" dt="2020-11-09T04:07:58.510" v="701" actId="20577"/>
        <pc:sldMkLst>
          <pc:docMk/>
          <pc:sldMk cId="2304543687" sldId="271"/>
        </pc:sldMkLst>
        <pc:spChg chg="mod">
          <ac:chgData name="Calv,Cameron" userId="S::cjc379@drexel.edu::2cfa58d3-65eb-45e2-9e63-424eae5cf31c" providerId="AD" clId="Web-{0301018C-B612-9628-063B-E43FD83B552E}" dt="2020-11-09T04:07:29.103" v="698"/>
          <ac:spMkLst>
            <pc:docMk/>
            <pc:sldMk cId="2304543687" sldId="271"/>
            <ac:spMk id="2" creationId="{88AF683C-D767-494D-8FB1-73D57F848BDF}"/>
          </ac:spMkLst>
        </pc:spChg>
        <pc:spChg chg="mod">
          <ac:chgData name="Calv,Cameron" userId="S::cjc379@drexel.edu::2cfa58d3-65eb-45e2-9e63-424eae5cf31c" providerId="AD" clId="Web-{0301018C-B612-9628-063B-E43FD83B552E}" dt="2020-11-09T04:07:58.510" v="701" actId="20577"/>
          <ac:spMkLst>
            <pc:docMk/>
            <pc:sldMk cId="2304543687" sldId="271"/>
            <ac:spMk id="3" creationId="{1B5C9A78-C42C-49C1-98C1-55374E1EBFC3}"/>
          </ac:spMkLst>
        </pc:spChg>
        <pc:spChg chg="add del">
          <ac:chgData name="Calv,Cameron" userId="S::cjc379@drexel.edu::2cfa58d3-65eb-45e2-9e63-424eae5cf31c" providerId="AD" clId="Web-{0301018C-B612-9628-063B-E43FD83B552E}" dt="2020-11-09T04:07:29.103" v="698"/>
          <ac:spMkLst>
            <pc:docMk/>
            <pc:sldMk cId="2304543687" sldId="271"/>
            <ac:spMk id="6" creationId="{71B2258F-86CA-4D4D-8270-BC05FCDEBFB3}"/>
          </ac:spMkLst>
        </pc:spChg>
        <pc:spChg chg="add">
          <ac:chgData name="Calv,Cameron" userId="S::cjc379@drexel.edu::2cfa58d3-65eb-45e2-9e63-424eae5cf31c" providerId="AD" clId="Web-{0301018C-B612-9628-063B-E43FD83B552E}" dt="2020-11-09T04:07:29.103" v="698"/>
          <ac:spMkLst>
            <pc:docMk/>
            <pc:sldMk cId="2304543687" sldId="271"/>
            <ac:spMk id="14" creationId="{823AC064-BC96-4F32-8AE1-B2FD38754823}"/>
          </ac:spMkLst>
        </pc:spChg>
        <pc:picChg chg="add mod">
          <ac:chgData name="Calv,Cameron" userId="S::cjc379@drexel.edu::2cfa58d3-65eb-45e2-9e63-424eae5cf31c" providerId="AD" clId="Web-{0301018C-B612-9628-063B-E43FD83B552E}" dt="2020-11-09T04:07:29.103" v="698"/>
          <ac:picMkLst>
            <pc:docMk/>
            <pc:sldMk cId="2304543687" sldId="271"/>
            <ac:picMk id="4" creationId="{E02EE2F7-8402-458D-BA87-647227D68740}"/>
          </ac:picMkLst>
        </pc:picChg>
        <pc:picChg chg="del">
          <ac:chgData name="Calv,Cameron" userId="S::cjc379@drexel.edu::2cfa58d3-65eb-45e2-9e63-424eae5cf31c" providerId="AD" clId="Web-{0301018C-B612-9628-063B-E43FD83B552E}" dt="2020-11-09T04:06:18.273" v="695"/>
          <ac:picMkLst>
            <pc:docMk/>
            <pc:sldMk cId="2304543687" sldId="271"/>
            <ac:picMk id="5" creationId="{AAE7B478-53BD-40E5-A66D-C72AFEDA053B}"/>
          </ac:picMkLst>
        </pc:picChg>
        <pc:picChg chg="add mod ord">
          <ac:chgData name="Calv,Cameron" userId="S::cjc379@drexel.edu::2cfa58d3-65eb-45e2-9e63-424eae5cf31c" providerId="AD" clId="Web-{0301018C-B612-9628-063B-E43FD83B552E}" dt="2020-11-09T04:07:29.103" v="698"/>
          <ac:picMkLst>
            <pc:docMk/>
            <pc:sldMk cId="2304543687" sldId="271"/>
            <ac:picMk id="7" creationId="{75F6305A-6909-4458-B05F-E631E80D3FCB}"/>
          </ac:picMkLst>
        </pc:picChg>
        <pc:cxnChg chg="add">
          <ac:chgData name="Calv,Cameron" userId="S::cjc379@drexel.edu::2cfa58d3-65eb-45e2-9e63-424eae5cf31c" providerId="AD" clId="Web-{0301018C-B612-9628-063B-E43FD83B552E}" dt="2020-11-09T04:07:29.103" v="698"/>
          <ac:cxnSpMkLst>
            <pc:docMk/>
            <pc:sldMk cId="2304543687" sldId="271"/>
            <ac:cxnSpMk id="10" creationId="{7E7C77BC-7138-40B1-A15B-20F57A494629}"/>
          </ac:cxnSpMkLst>
        </pc:cxnChg>
        <pc:cxnChg chg="add">
          <ac:chgData name="Calv,Cameron" userId="S::cjc379@drexel.edu::2cfa58d3-65eb-45e2-9e63-424eae5cf31c" providerId="AD" clId="Web-{0301018C-B612-9628-063B-E43FD83B552E}" dt="2020-11-09T04:07:29.103" v="698"/>
          <ac:cxnSpMkLst>
            <pc:docMk/>
            <pc:sldMk cId="2304543687" sldId="271"/>
            <ac:cxnSpMk id="12" creationId="{DB146403-F3D6-484B-B2ED-97F9565D0370}"/>
          </ac:cxnSpMkLst>
        </pc:cxnChg>
      </pc:sldChg>
      <pc:sldChg chg="addSp delSp modSp mod setBg setClrOvrMap">
        <pc:chgData name="Calv,Cameron" userId="S::cjc379@drexel.edu::2cfa58d3-65eb-45e2-9e63-424eae5cf31c" providerId="AD" clId="Web-{0301018C-B612-9628-063B-E43FD83B552E}" dt="2020-11-09T04:14:55.102" v="729"/>
        <pc:sldMkLst>
          <pc:docMk/>
          <pc:sldMk cId="3520192519" sldId="273"/>
        </pc:sldMkLst>
        <pc:spChg chg="mod ord">
          <ac:chgData name="Calv,Cameron" userId="S::cjc379@drexel.edu::2cfa58d3-65eb-45e2-9e63-424eae5cf31c" providerId="AD" clId="Web-{0301018C-B612-9628-063B-E43FD83B552E}" dt="2020-11-09T04:14:30.273" v="722"/>
          <ac:spMkLst>
            <pc:docMk/>
            <pc:sldMk cId="3520192519" sldId="273"/>
            <ac:spMk id="2" creationId="{BA0DB818-9561-4045-899E-935CD6C09694}"/>
          </ac:spMkLst>
        </pc:spChg>
        <pc:spChg chg="mod">
          <ac:chgData name="Calv,Cameron" userId="S::cjc379@drexel.edu::2cfa58d3-65eb-45e2-9e63-424eae5cf31c" providerId="AD" clId="Web-{0301018C-B612-9628-063B-E43FD83B552E}" dt="2020-11-09T04:10:05.122" v="704"/>
          <ac:spMkLst>
            <pc:docMk/>
            <pc:sldMk cId="3520192519" sldId="273"/>
            <ac:spMk id="3" creationId="{6E1258FC-0CD3-4B91-B82B-0DE3394D3239}"/>
          </ac:spMkLst>
        </pc:spChg>
        <pc:spChg chg="add del">
          <ac:chgData name="Calv,Cameron" userId="S::cjc379@drexel.edu::2cfa58d3-65eb-45e2-9e63-424eae5cf31c" providerId="AD" clId="Web-{0301018C-B612-9628-063B-E43FD83B552E}" dt="2020-11-09T04:14:55.102" v="729"/>
          <ac:spMkLst>
            <pc:docMk/>
            <pc:sldMk cId="3520192519" sldId="273"/>
            <ac:spMk id="4" creationId="{0FE96A33-598F-4A10-8739-8729EA8C7976}"/>
          </ac:spMkLst>
        </pc:spChg>
        <pc:spChg chg="del">
          <ac:chgData name="Calv,Cameron" userId="S::cjc379@drexel.edu::2cfa58d3-65eb-45e2-9e63-424eae5cf31c" providerId="AD" clId="Web-{0301018C-B612-9628-063B-E43FD83B552E}" dt="2020-11-09T04:10:05.122" v="704"/>
          <ac:spMkLst>
            <pc:docMk/>
            <pc:sldMk cId="3520192519" sldId="273"/>
            <ac:spMk id="8" creationId="{357DD0D3-F869-46D0-944C-6EC60E19E351}"/>
          </ac:spMkLst>
        </pc:spChg>
        <pc:spChg chg="add">
          <ac:chgData name="Calv,Cameron" userId="S::cjc379@drexel.edu::2cfa58d3-65eb-45e2-9e63-424eae5cf31c" providerId="AD" clId="Web-{0301018C-B612-9628-063B-E43FD83B552E}" dt="2020-11-09T04:10:05.122" v="704"/>
          <ac:spMkLst>
            <pc:docMk/>
            <pc:sldMk cId="3520192519" sldId="273"/>
            <ac:spMk id="10" creationId="{8FC9BE17-9A7B-462D-AE50-3D8777387304}"/>
          </ac:spMkLst>
        </pc:spChg>
        <pc:spChg chg="add del">
          <ac:chgData name="Calv,Cameron" userId="S::cjc379@drexel.edu::2cfa58d3-65eb-45e2-9e63-424eae5cf31c" providerId="AD" clId="Web-{0301018C-B612-9628-063B-E43FD83B552E}" dt="2020-11-09T04:13:43.569" v="721"/>
          <ac:spMkLst>
            <pc:docMk/>
            <pc:sldMk cId="3520192519" sldId="273"/>
            <ac:spMk id="11" creationId="{49A102BA-D721-4974-B5EE-3936C682889F}"/>
          </ac:spMkLst>
        </pc:spChg>
        <pc:spChg chg="add mod ord modVis">
          <ac:chgData name="Calv,Cameron" userId="S::cjc379@drexel.edu::2cfa58d3-65eb-45e2-9e63-424eae5cf31c" providerId="AD" clId="Web-{0301018C-B612-9628-063B-E43FD83B552E}" dt="2020-11-09T04:14:34.805" v="726"/>
          <ac:spMkLst>
            <pc:docMk/>
            <pc:sldMk cId="3520192519" sldId="273"/>
            <ac:spMk id="12" creationId="{3EBE8569-6AEC-4B8C-8D53-2DE337CDBA65}"/>
          </ac:spMkLst>
        </pc:spChg>
        <pc:spChg chg="add">
          <ac:chgData name="Calv,Cameron" userId="S::cjc379@drexel.edu::2cfa58d3-65eb-45e2-9e63-424eae5cf31c" providerId="AD" clId="Web-{0301018C-B612-9628-063B-E43FD83B552E}" dt="2020-11-09T04:10:05.122" v="704"/>
          <ac:spMkLst>
            <pc:docMk/>
            <pc:sldMk cId="3520192519" sldId="273"/>
            <ac:spMk id="17" creationId="{55D4142C-5077-457F-A6AD-3FECFDB39685}"/>
          </ac:spMkLst>
        </pc:spChg>
        <pc:spChg chg="add">
          <ac:chgData name="Calv,Cameron" userId="S::cjc379@drexel.edu::2cfa58d3-65eb-45e2-9e63-424eae5cf31c" providerId="AD" clId="Web-{0301018C-B612-9628-063B-E43FD83B552E}" dt="2020-11-09T04:10:05.122" v="704"/>
          <ac:spMkLst>
            <pc:docMk/>
            <pc:sldMk cId="3520192519" sldId="273"/>
            <ac:spMk id="19" creationId="{7A5F0580-5EE9-419F-96EE-B6529EF6E7D0}"/>
          </ac:spMkLst>
        </pc:spChg>
        <pc:picChg chg="mod ord">
          <ac:chgData name="Calv,Cameron" userId="S::cjc379@drexel.edu::2cfa58d3-65eb-45e2-9e63-424eae5cf31c" providerId="AD" clId="Web-{0301018C-B612-9628-063B-E43FD83B552E}" dt="2020-11-09T04:14:35.930" v="727"/>
          <ac:picMkLst>
            <pc:docMk/>
            <pc:sldMk cId="3520192519" sldId="273"/>
            <ac:picMk id="6" creationId="{653F1A85-59EF-414E-9DC8-4ABFEA464365}"/>
          </ac:picMkLst>
        </pc:picChg>
      </pc:sldChg>
      <pc:sldChg chg="addSp delSp modSp">
        <pc:chgData name="Calv,Cameron" userId="S::cjc379@drexel.edu::2cfa58d3-65eb-45e2-9e63-424eae5cf31c" providerId="AD" clId="Web-{0301018C-B612-9628-063B-E43FD83B552E}" dt="2020-11-09T04:02:54.205" v="589" actId="1076"/>
        <pc:sldMkLst>
          <pc:docMk/>
          <pc:sldMk cId="4205008719" sldId="281"/>
        </pc:sldMkLst>
        <pc:spChg chg="del mod">
          <ac:chgData name="Calv,Cameron" userId="S::cjc379@drexel.edu::2cfa58d3-65eb-45e2-9e63-424eae5cf31c" providerId="AD" clId="Web-{0301018C-B612-9628-063B-E43FD83B552E}" dt="2020-11-09T03:44:13.110" v="45"/>
          <ac:spMkLst>
            <pc:docMk/>
            <pc:sldMk cId="4205008719" sldId="281"/>
            <ac:spMk id="2" creationId="{58870A7D-9CFB-4ECB-97A5-76C811E95A4E}"/>
          </ac:spMkLst>
        </pc:spChg>
        <pc:spChg chg="del mod">
          <ac:chgData name="Calv,Cameron" userId="S::cjc379@drexel.edu::2cfa58d3-65eb-45e2-9e63-424eae5cf31c" providerId="AD" clId="Web-{0301018C-B612-9628-063B-E43FD83B552E}" dt="2020-11-09T03:58:23.541" v="545"/>
          <ac:spMkLst>
            <pc:docMk/>
            <pc:sldMk cId="4205008719" sldId="281"/>
            <ac:spMk id="3" creationId="{8E9F638F-77DF-4DF8-9409-4CA139D82EBC}"/>
          </ac:spMkLst>
        </pc:spChg>
        <pc:spChg chg="add del mod">
          <ac:chgData name="Calv,Cameron" userId="S::cjc379@drexel.edu::2cfa58d3-65eb-45e2-9e63-424eae5cf31c" providerId="AD" clId="Web-{0301018C-B612-9628-063B-E43FD83B552E}" dt="2020-11-09T03:44:29.501" v="54"/>
          <ac:spMkLst>
            <pc:docMk/>
            <pc:sldMk cId="4205008719" sldId="281"/>
            <ac:spMk id="4" creationId="{8CF84112-5D9E-4AD1-9507-B076372E9FC1}"/>
          </ac:spMkLst>
        </pc:spChg>
        <pc:spChg chg="mod">
          <ac:chgData name="Calv,Cameron" userId="S::cjc379@drexel.edu::2cfa58d3-65eb-45e2-9e63-424eae5cf31c" providerId="AD" clId="Web-{0301018C-B612-9628-063B-E43FD83B552E}" dt="2020-11-09T03:50:09.856" v="133"/>
          <ac:spMkLst>
            <pc:docMk/>
            <pc:sldMk cId="4205008719" sldId="281"/>
            <ac:spMk id="5" creationId="{D36EBB91-6D59-4127-BB1F-8714FDAFC15D}"/>
          </ac:spMkLst>
        </pc:spChg>
        <pc:spChg chg="del">
          <ac:chgData name="Calv,Cameron" userId="S::cjc379@drexel.edu::2cfa58d3-65eb-45e2-9e63-424eae5cf31c" providerId="AD" clId="Web-{0301018C-B612-9628-063B-E43FD83B552E}" dt="2020-11-09T03:41:09.574" v="17"/>
          <ac:spMkLst>
            <pc:docMk/>
            <pc:sldMk cId="4205008719" sldId="281"/>
            <ac:spMk id="8" creationId="{B6B6C93A-7CF5-44CF-9144-B33F5AAB008F}"/>
          </ac:spMkLst>
        </pc:spChg>
        <pc:spChg chg="add mod">
          <ac:chgData name="Calv,Cameron" userId="S::cjc379@drexel.edu::2cfa58d3-65eb-45e2-9e63-424eae5cf31c" providerId="AD" clId="Web-{0301018C-B612-9628-063B-E43FD83B552E}" dt="2020-11-09T03:47:26.632" v="101" actId="1076"/>
          <ac:spMkLst>
            <pc:docMk/>
            <pc:sldMk cId="4205008719" sldId="281"/>
            <ac:spMk id="10" creationId="{0797A20D-A20C-46EC-9D78-2ECBFD81AE4F}"/>
          </ac:spMkLst>
        </pc:spChg>
        <pc:spChg chg="add mod">
          <ac:chgData name="Calv,Cameron" userId="S::cjc379@drexel.edu::2cfa58d3-65eb-45e2-9e63-424eae5cf31c" providerId="AD" clId="Web-{0301018C-B612-9628-063B-E43FD83B552E}" dt="2020-11-09T04:02:54.205" v="589" actId="1076"/>
          <ac:spMkLst>
            <pc:docMk/>
            <pc:sldMk cId="4205008719" sldId="281"/>
            <ac:spMk id="12" creationId="{F894B213-3CEF-4E00-866B-0378DD5CE8A6}"/>
          </ac:spMkLst>
        </pc:spChg>
        <pc:spChg chg="add mod">
          <ac:chgData name="Calv,Cameron" userId="S::cjc379@drexel.edu::2cfa58d3-65eb-45e2-9e63-424eae5cf31c" providerId="AD" clId="Web-{0301018C-B612-9628-063B-E43FD83B552E}" dt="2020-11-09T04:01:55.094" v="586" actId="1076"/>
          <ac:spMkLst>
            <pc:docMk/>
            <pc:sldMk cId="4205008719" sldId="281"/>
            <ac:spMk id="13" creationId="{AB4E905C-F81B-42C9-B441-D847D2BE76A2}"/>
          </ac:spMkLst>
        </pc:spChg>
        <pc:spChg chg="add mod">
          <ac:chgData name="Calv,Cameron" userId="S::cjc379@drexel.edu::2cfa58d3-65eb-45e2-9e63-424eae5cf31c" providerId="AD" clId="Web-{0301018C-B612-9628-063B-E43FD83B552E}" dt="2020-11-09T04:02:48.954" v="588" actId="1076"/>
          <ac:spMkLst>
            <pc:docMk/>
            <pc:sldMk cId="4205008719" sldId="281"/>
            <ac:spMk id="17" creationId="{69E7567B-7349-4B22-B4F9-13D059D71475}"/>
          </ac:spMkLst>
        </pc:spChg>
        <pc:spChg chg="add del mod">
          <ac:chgData name="Calv,Cameron" userId="S::cjc379@drexel.edu::2cfa58d3-65eb-45e2-9e63-424eae5cf31c" providerId="AD" clId="Web-{0301018C-B612-9628-063B-E43FD83B552E}" dt="2020-11-09T03:58:27.369" v="546"/>
          <ac:spMkLst>
            <pc:docMk/>
            <pc:sldMk cId="4205008719" sldId="281"/>
            <ac:spMk id="20" creationId="{D4F96BE2-CDFC-4037-9907-A5016C3F3251}"/>
          </ac:spMkLst>
        </pc:spChg>
        <pc:spChg chg="add mod">
          <ac:chgData name="Calv,Cameron" userId="S::cjc379@drexel.edu::2cfa58d3-65eb-45e2-9e63-424eae5cf31c" providerId="AD" clId="Web-{0301018C-B612-9628-063B-E43FD83B552E}" dt="2020-11-09T04:01:50.062" v="585" actId="1076"/>
          <ac:spMkLst>
            <pc:docMk/>
            <pc:sldMk cId="4205008719" sldId="281"/>
            <ac:spMk id="22" creationId="{7BC1637E-81EA-4652-90CA-8733F34D8171}"/>
          </ac:spMkLst>
        </pc:spChg>
        <pc:spChg chg="add mod">
          <ac:chgData name="Calv,Cameron" userId="S::cjc379@drexel.edu::2cfa58d3-65eb-45e2-9e63-424eae5cf31c" providerId="AD" clId="Web-{0301018C-B612-9628-063B-E43FD83B552E}" dt="2020-11-09T04:02:00.328" v="587" actId="1076"/>
          <ac:spMkLst>
            <pc:docMk/>
            <pc:sldMk cId="4205008719" sldId="281"/>
            <ac:spMk id="23" creationId="{A9E06943-A367-4313-AE29-7781A00DFD8A}"/>
          </ac:spMkLst>
        </pc:spChg>
        <pc:spChg chg="add mod">
          <ac:chgData name="Calv,Cameron" userId="S::cjc379@drexel.edu::2cfa58d3-65eb-45e2-9e63-424eae5cf31c" providerId="AD" clId="Web-{0301018C-B612-9628-063B-E43FD83B552E}" dt="2020-11-09T04:01:14.421" v="581" actId="1076"/>
          <ac:spMkLst>
            <pc:docMk/>
            <pc:sldMk cId="4205008719" sldId="281"/>
            <ac:spMk id="34" creationId="{017E2B28-2C19-4882-A26F-77314033A299}"/>
          </ac:spMkLst>
        </pc:spChg>
        <pc:spChg chg="add mod">
          <ac:chgData name="Calv,Cameron" userId="S::cjc379@drexel.edu::2cfa58d3-65eb-45e2-9e63-424eae5cf31c" providerId="AD" clId="Web-{0301018C-B612-9628-063B-E43FD83B552E}" dt="2020-11-09T04:01:20.015" v="582" actId="1076"/>
          <ac:spMkLst>
            <pc:docMk/>
            <pc:sldMk cId="4205008719" sldId="281"/>
            <ac:spMk id="35" creationId="{138AADDC-3B15-4088-AE1C-778E843CA188}"/>
          </ac:spMkLst>
        </pc:spChg>
        <pc:spChg chg="add mod">
          <ac:chgData name="Calv,Cameron" userId="S::cjc379@drexel.edu::2cfa58d3-65eb-45e2-9e63-424eae5cf31c" providerId="AD" clId="Web-{0301018C-B612-9628-063B-E43FD83B552E}" dt="2020-11-09T04:01:22.937" v="583" actId="1076"/>
          <ac:spMkLst>
            <pc:docMk/>
            <pc:sldMk cId="4205008719" sldId="281"/>
            <ac:spMk id="36" creationId="{1EC43A8A-6567-43FD-9E74-2B7A19B44611}"/>
          </ac:spMkLst>
        </pc:spChg>
        <pc:picChg chg="del mod modCrop">
          <ac:chgData name="Calv,Cameron" userId="S::cjc379@drexel.edu::2cfa58d3-65eb-45e2-9e63-424eae5cf31c" providerId="AD" clId="Web-{0301018C-B612-9628-063B-E43FD83B552E}" dt="2020-11-09T03:39:13.962" v="13"/>
          <ac:picMkLst>
            <pc:docMk/>
            <pc:sldMk cId="4205008719" sldId="281"/>
            <ac:picMk id="6" creationId="{8276B32C-AE70-4FEF-969B-43CC593B0751}"/>
          </ac:picMkLst>
        </pc:picChg>
        <pc:picChg chg="mod">
          <ac:chgData name="Calv,Cameron" userId="S::cjc379@drexel.edu::2cfa58d3-65eb-45e2-9e63-424eae5cf31c" providerId="AD" clId="Web-{0301018C-B612-9628-063B-E43FD83B552E}" dt="2020-11-09T03:45:03.612" v="66" actId="1076"/>
          <ac:picMkLst>
            <pc:docMk/>
            <pc:sldMk cId="4205008719" sldId="281"/>
            <ac:picMk id="7" creationId="{A764355C-874D-49AD-88C2-D1B8EB168084}"/>
          </ac:picMkLst>
        </pc:picChg>
        <pc:picChg chg="mod">
          <ac:chgData name="Calv,Cameron" userId="S::cjc379@drexel.edu::2cfa58d3-65eb-45e2-9e63-424eae5cf31c" providerId="AD" clId="Web-{0301018C-B612-9628-063B-E43FD83B552E}" dt="2020-11-09T03:45:03.596" v="65" actId="1076"/>
          <ac:picMkLst>
            <pc:docMk/>
            <pc:sldMk cId="4205008719" sldId="281"/>
            <ac:picMk id="11" creationId="{64D4FC07-1F86-4313-993C-5C7A7CB04477}"/>
          </ac:picMkLst>
        </pc:picChg>
        <pc:picChg chg="mod">
          <ac:chgData name="Calv,Cameron" userId="S::cjc379@drexel.edu::2cfa58d3-65eb-45e2-9e63-424eae5cf31c" providerId="AD" clId="Web-{0301018C-B612-9628-063B-E43FD83B552E}" dt="2020-11-09T03:45:03.580" v="64" actId="1076"/>
          <ac:picMkLst>
            <pc:docMk/>
            <pc:sldMk cId="4205008719" sldId="281"/>
            <ac:picMk id="14" creationId="{C9FF1F62-D957-4253-BBA9-7579A9380BC0}"/>
          </ac:picMkLst>
        </pc:picChg>
        <pc:picChg chg="mod">
          <ac:chgData name="Calv,Cameron" userId="S::cjc379@drexel.edu::2cfa58d3-65eb-45e2-9e63-424eae5cf31c" providerId="AD" clId="Web-{0301018C-B612-9628-063B-E43FD83B552E}" dt="2020-11-09T03:45:03.565" v="63" actId="1076"/>
          <ac:picMkLst>
            <pc:docMk/>
            <pc:sldMk cId="4205008719" sldId="281"/>
            <ac:picMk id="18" creationId="{CE3F63F6-D733-437C-A300-3D7B91F66B04}"/>
          </ac:picMkLst>
        </pc:picChg>
        <pc:cxnChg chg="add mod ord">
          <ac:chgData name="Calv,Cameron" userId="S::cjc379@drexel.edu::2cfa58d3-65eb-45e2-9e63-424eae5cf31c" providerId="AD" clId="Web-{0301018C-B612-9628-063B-E43FD83B552E}" dt="2020-11-09T03:51:16.576" v="137" actId="1076"/>
          <ac:cxnSpMkLst>
            <pc:docMk/>
            <pc:sldMk cId="4205008719" sldId="281"/>
            <ac:cxnSpMk id="15" creationId="{C8A699C0-1BF3-425D-BD78-84479408BBE4}"/>
          </ac:cxnSpMkLst>
        </pc:cxnChg>
        <pc:cxnChg chg="add del">
          <ac:chgData name="Calv,Cameron" userId="S::cjc379@drexel.edu::2cfa58d3-65eb-45e2-9e63-424eae5cf31c" providerId="AD" clId="Web-{0301018C-B612-9628-063B-E43FD83B552E}" dt="2020-11-09T03:46:18.989" v="88"/>
          <ac:cxnSpMkLst>
            <pc:docMk/>
            <pc:sldMk cId="4205008719" sldId="281"/>
            <ac:cxnSpMk id="16" creationId="{78740C4F-1801-4394-939A-4C86DBE43DB8}"/>
          </ac:cxnSpMkLst>
        </pc:cxnChg>
        <pc:cxnChg chg="add mod ord">
          <ac:chgData name="Calv,Cameron" userId="S::cjc379@drexel.edu::2cfa58d3-65eb-45e2-9e63-424eae5cf31c" providerId="AD" clId="Web-{0301018C-B612-9628-063B-E43FD83B552E}" dt="2020-11-09T03:51:04.779" v="136" actId="1076"/>
          <ac:cxnSpMkLst>
            <pc:docMk/>
            <pc:sldMk cId="4205008719" sldId="281"/>
            <ac:cxnSpMk id="26" creationId="{608F172E-7008-4780-8F8B-85283F2C7EAA}"/>
          </ac:cxnSpMkLst>
        </pc:cxnChg>
        <pc:cxnChg chg="add mod ord">
          <ac:chgData name="Calv,Cameron" userId="S::cjc379@drexel.edu::2cfa58d3-65eb-45e2-9e63-424eae5cf31c" providerId="AD" clId="Web-{0301018C-B612-9628-063B-E43FD83B552E}" dt="2020-11-09T03:51:23.436" v="138" actId="1076"/>
          <ac:cxnSpMkLst>
            <pc:docMk/>
            <pc:sldMk cId="4205008719" sldId="281"/>
            <ac:cxnSpMk id="27" creationId="{DCC5DE76-F2E2-4E42-BE01-EE6F6D297C5C}"/>
          </ac:cxnSpMkLst>
        </pc:cxnChg>
        <pc:cxnChg chg="add mod ord">
          <ac:chgData name="Calv,Cameron" userId="S::cjc379@drexel.edu::2cfa58d3-65eb-45e2-9e63-424eae5cf31c" providerId="AD" clId="Web-{0301018C-B612-9628-063B-E43FD83B552E}" dt="2020-11-09T03:51:28.029" v="139" actId="1076"/>
          <ac:cxnSpMkLst>
            <pc:docMk/>
            <pc:sldMk cId="4205008719" sldId="281"/>
            <ac:cxnSpMk id="28" creationId="{B5CC2D34-B406-48CF-83B7-C2063A9F2EE5}"/>
          </ac:cxnSpMkLst>
        </pc:cxnChg>
        <pc:cxnChg chg="add mod">
          <ac:chgData name="Calv,Cameron" userId="S::cjc379@drexel.edu::2cfa58d3-65eb-45e2-9e63-424eae5cf31c" providerId="AD" clId="Web-{0301018C-B612-9628-063B-E43FD83B552E}" dt="2020-11-09T03:53:10.548" v="157" actId="1076"/>
          <ac:cxnSpMkLst>
            <pc:docMk/>
            <pc:sldMk cId="4205008719" sldId="281"/>
            <ac:cxnSpMk id="29" creationId="{6ECD2171-DFD4-4740-AAF8-BE0EE33D87C3}"/>
          </ac:cxnSpMkLst>
        </pc:cxnChg>
        <pc:cxnChg chg="add mod">
          <ac:chgData name="Calv,Cameron" userId="S::cjc379@drexel.edu::2cfa58d3-65eb-45e2-9e63-424eae5cf31c" providerId="AD" clId="Web-{0301018C-B612-9628-063B-E43FD83B552E}" dt="2020-11-09T03:51:44.639" v="143" actId="1076"/>
          <ac:cxnSpMkLst>
            <pc:docMk/>
            <pc:sldMk cId="4205008719" sldId="281"/>
            <ac:cxnSpMk id="30" creationId="{597F7037-2840-40E8-B953-463DD5C003E3}"/>
          </ac:cxnSpMkLst>
        </pc:cxnChg>
        <pc:cxnChg chg="add mod">
          <ac:chgData name="Calv,Cameron" userId="S::cjc379@drexel.edu::2cfa58d3-65eb-45e2-9e63-424eae5cf31c" providerId="AD" clId="Web-{0301018C-B612-9628-063B-E43FD83B552E}" dt="2020-11-09T03:52:49.125" v="154" actId="1076"/>
          <ac:cxnSpMkLst>
            <pc:docMk/>
            <pc:sldMk cId="4205008719" sldId="281"/>
            <ac:cxnSpMk id="31" creationId="{BEDBF2CD-1C97-49D6-B7D7-AFF911229AD0}"/>
          </ac:cxnSpMkLst>
        </pc:cxnChg>
        <pc:cxnChg chg="add mod">
          <ac:chgData name="Calv,Cameron" userId="S::cjc379@drexel.edu::2cfa58d3-65eb-45e2-9e63-424eae5cf31c" providerId="AD" clId="Web-{0301018C-B612-9628-063B-E43FD83B552E}" dt="2020-11-09T03:53:08.704" v="156" actId="1076"/>
          <ac:cxnSpMkLst>
            <pc:docMk/>
            <pc:sldMk cId="4205008719" sldId="281"/>
            <ac:cxnSpMk id="32" creationId="{BA088F64-1693-48FA-9433-B10922AE53E9}"/>
          </ac:cxnSpMkLst>
        </pc:cxnChg>
      </pc:sldChg>
    </pc:docChg>
  </pc:docChgLst>
  <pc:docChgLst>
    <pc:chgData name="Calv,Cameron" userId="S::cjc379@drexel.edu::2cfa58d3-65eb-45e2-9e63-424eae5cf31c" providerId="AD" clId="Web-{AF2FAF2D-ABBB-8354-8D46-2D0BB72D7F53}"/>
    <pc:docChg chg="modSld sldOrd">
      <pc:chgData name="Calv,Cameron" userId="S::cjc379@drexel.edu::2cfa58d3-65eb-45e2-9e63-424eae5cf31c" providerId="AD" clId="Web-{AF2FAF2D-ABBB-8354-8D46-2D0BB72D7F53}" dt="2020-11-09T06:18:41.310" v="468" actId="20577"/>
      <pc:docMkLst>
        <pc:docMk/>
      </pc:docMkLst>
      <pc:sldChg chg="addSp modSp ord">
        <pc:chgData name="Calv,Cameron" userId="S::cjc379@drexel.edu::2cfa58d3-65eb-45e2-9e63-424eae5cf31c" providerId="AD" clId="Web-{AF2FAF2D-ABBB-8354-8D46-2D0BB72D7F53}" dt="2020-11-09T06:14:46.322" v="213"/>
        <pc:sldMkLst>
          <pc:docMk/>
          <pc:sldMk cId="176311892" sldId="260"/>
        </pc:sldMkLst>
        <pc:spChg chg="mod">
          <ac:chgData name="Calv,Cameron" userId="S::cjc379@drexel.edu::2cfa58d3-65eb-45e2-9e63-424eae5cf31c" providerId="AD" clId="Web-{AF2FAF2D-ABBB-8354-8D46-2D0BB72D7F53}" dt="2020-11-09T06:12:51.375" v="206" actId="20577"/>
          <ac:spMkLst>
            <pc:docMk/>
            <pc:sldMk cId="176311892" sldId="260"/>
            <ac:spMk id="2" creationId="{A43AE571-5E60-42C2-A5B8-F70CD76D51AA}"/>
          </ac:spMkLst>
        </pc:spChg>
        <pc:spChg chg="add mod">
          <ac:chgData name="Calv,Cameron" userId="S::cjc379@drexel.edu::2cfa58d3-65eb-45e2-9e63-424eae5cf31c" providerId="AD" clId="Web-{AF2FAF2D-ABBB-8354-8D46-2D0BB72D7F53}" dt="2020-11-09T06:12:17.211" v="205" actId="1076"/>
          <ac:spMkLst>
            <pc:docMk/>
            <pc:sldMk cId="176311892" sldId="260"/>
            <ac:spMk id="6" creationId="{A0539631-EEFB-4933-9D8E-103BBD3F9A63}"/>
          </ac:spMkLst>
        </pc:spChg>
        <pc:picChg chg="add mod">
          <ac:chgData name="Calv,Cameron" userId="S::cjc379@drexel.edu::2cfa58d3-65eb-45e2-9e63-424eae5cf31c" providerId="AD" clId="Web-{AF2FAF2D-ABBB-8354-8D46-2D0BB72D7F53}" dt="2020-11-09T06:13:24.762" v="211" actId="1076"/>
          <ac:picMkLst>
            <pc:docMk/>
            <pc:sldMk cId="176311892" sldId="260"/>
            <ac:picMk id="3" creationId="{6772FC46-BB31-4812-AA27-ADD1B776A98E}"/>
          </ac:picMkLst>
        </pc:picChg>
        <pc:picChg chg="add mod">
          <ac:chgData name="Calv,Cameron" userId="S::cjc379@drexel.edu::2cfa58d3-65eb-45e2-9e63-424eae5cf31c" providerId="AD" clId="Web-{AF2FAF2D-ABBB-8354-8D46-2D0BB72D7F53}" dt="2020-11-09T06:13:08.027" v="209" actId="1076"/>
          <ac:picMkLst>
            <pc:docMk/>
            <pc:sldMk cId="176311892" sldId="260"/>
            <ac:picMk id="16" creationId="{48C86B42-2053-4EA0-9233-0109ECF60BE4}"/>
          </ac:picMkLst>
        </pc:picChg>
        <pc:picChg chg="add mod">
          <ac:chgData name="Calv,Cameron" userId="S::cjc379@drexel.edu::2cfa58d3-65eb-45e2-9e63-424eae5cf31c" providerId="AD" clId="Web-{AF2FAF2D-ABBB-8354-8D46-2D0BB72D7F53}" dt="2020-11-09T06:13:12.111" v="210" actId="1076"/>
          <ac:picMkLst>
            <pc:docMk/>
            <pc:sldMk cId="176311892" sldId="260"/>
            <ac:picMk id="20" creationId="{406D417D-717E-4F2E-80BF-17819DD9A2D1}"/>
          </ac:picMkLst>
        </pc:picChg>
        <pc:picChg chg="add mod">
          <ac:chgData name="Calv,Cameron" userId="S::cjc379@drexel.edu::2cfa58d3-65eb-45e2-9e63-424eae5cf31c" providerId="AD" clId="Web-{AF2FAF2D-ABBB-8354-8D46-2D0BB72D7F53}" dt="2020-11-09T06:13:33.222" v="212" actId="1076"/>
          <ac:picMkLst>
            <pc:docMk/>
            <pc:sldMk cId="176311892" sldId="260"/>
            <ac:picMk id="21" creationId="{2F21F9A7-5586-4820-971A-CD203D01AEA2}"/>
          </ac:picMkLst>
        </pc:picChg>
      </pc:sldChg>
      <pc:sldChg chg="addSp modSp">
        <pc:chgData name="Calv,Cameron" userId="S::cjc379@drexel.edu::2cfa58d3-65eb-45e2-9e63-424eae5cf31c" providerId="AD" clId="Web-{AF2FAF2D-ABBB-8354-8D46-2D0BB72D7F53}" dt="2020-11-09T06:18:41.056" v="466" actId="20577"/>
        <pc:sldMkLst>
          <pc:docMk/>
          <pc:sldMk cId="873368936" sldId="262"/>
        </pc:sldMkLst>
        <pc:spChg chg="add mod">
          <ac:chgData name="Calv,Cameron" userId="S::cjc379@drexel.edu::2cfa58d3-65eb-45e2-9e63-424eae5cf31c" providerId="AD" clId="Web-{AF2FAF2D-ABBB-8354-8D46-2D0BB72D7F53}" dt="2020-11-09T06:18:41.056" v="466" actId="20577"/>
          <ac:spMkLst>
            <pc:docMk/>
            <pc:sldMk cId="873368936" sldId="262"/>
            <ac:spMk id="7" creationId="{1ED1F6BF-572E-4625-A905-326B99EF39B0}"/>
          </ac:spMkLst>
        </pc:spChg>
      </pc:sldChg>
      <pc:sldChg chg="addSp modSp">
        <pc:chgData name="Calv,Cameron" userId="S::cjc379@drexel.edu::2cfa58d3-65eb-45e2-9e63-424eae5cf31c" providerId="AD" clId="Web-{AF2FAF2D-ABBB-8354-8D46-2D0BB72D7F53}" dt="2020-11-09T06:16:06.860" v="333" actId="1076"/>
        <pc:sldMkLst>
          <pc:docMk/>
          <pc:sldMk cId="2243917387" sldId="263"/>
        </pc:sldMkLst>
        <pc:spChg chg="add mod">
          <ac:chgData name="Calv,Cameron" userId="S::cjc379@drexel.edu::2cfa58d3-65eb-45e2-9e63-424eae5cf31c" providerId="AD" clId="Web-{AF2FAF2D-ABBB-8354-8D46-2D0BB72D7F53}" dt="2020-11-09T06:16:06.860" v="333" actId="1076"/>
          <ac:spMkLst>
            <pc:docMk/>
            <pc:sldMk cId="2243917387" sldId="263"/>
            <ac:spMk id="4" creationId="{F07EE884-4627-469C-92D9-A22511FE9A3A}"/>
          </ac:spMkLst>
        </pc:spChg>
      </pc:sldChg>
      <pc:sldChg chg="modSp">
        <pc:chgData name="Calv,Cameron" userId="S::cjc379@drexel.edu::2cfa58d3-65eb-45e2-9e63-424eae5cf31c" providerId="AD" clId="Web-{AF2FAF2D-ABBB-8354-8D46-2D0BB72D7F53}" dt="2020-11-09T06:17:30.796" v="404" actId="20577"/>
        <pc:sldMkLst>
          <pc:docMk/>
          <pc:sldMk cId="439372850" sldId="265"/>
        </pc:sldMkLst>
        <pc:spChg chg="mod">
          <ac:chgData name="Calv,Cameron" userId="S::cjc379@drexel.edu::2cfa58d3-65eb-45e2-9e63-424eae5cf31c" providerId="AD" clId="Web-{AF2FAF2D-ABBB-8354-8D46-2D0BB72D7F53}" dt="2020-11-09T06:17:30.796" v="404" actId="20577"/>
          <ac:spMkLst>
            <pc:docMk/>
            <pc:sldMk cId="439372850" sldId="265"/>
            <ac:spMk id="2" creationId="{00A78C30-3B95-41F9-AE05-316E792AE3D9}"/>
          </ac:spMkLst>
        </pc:spChg>
      </pc:sldChg>
      <pc:sldChg chg="addSp modSp ord">
        <pc:chgData name="Calv,Cameron" userId="S::cjc379@drexel.edu::2cfa58d3-65eb-45e2-9e63-424eae5cf31c" providerId="AD" clId="Web-{AF2FAF2D-ABBB-8354-8D46-2D0BB72D7F53}" dt="2020-11-09T06:18:19.898" v="438" actId="20577"/>
        <pc:sldMkLst>
          <pc:docMk/>
          <pc:sldMk cId="791116876" sldId="266"/>
        </pc:sldMkLst>
        <pc:spChg chg="mod">
          <ac:chgData name="Calv,Cameron" userId="S::cjc379@drexel.edu::2cfa58d3-65eb-45e2-9e63-424eae5cf31c" providerId="AD" clId="Web-{AF2FAF2D-ABBB-8354-8D46-2D0BB72D7F53}" dt="2020-11-09T06:17:43.926" v="407" actId="20577"/>
          <ac:spMkLst>
            <pc:docMk/>
            <pc:sldMk cId="791116876" sldId="266"/>
            <ac:spMk id="2" creationId="{208A7D1E-6931-426C-AE47-002AE56A5B76}"/>
          </ac:spMkLst>
        </pc:spChg>
        <pc:spChg chg="add mod">
          <ac:chgData name="Calv,Cameron" userId="S::cjc379@drexel.edu::2cfa58d3-65eb-45e2-9e63-424eae5cf31c" providerId="AD" clId="Web-{AF2FAF2D-ABBB-8354-8D46-2D0BB72D7F53}" dt="2020-11-09T06:18:19.898" v="438" actId="20577"/>
          <ac:spMkLst>
            <pc:docMk/>
            <pc:sldMk cId="791116876" sldId="266"/>
            <ac:spMk id="4" creationId="{D1003EA9-285F-41F6-ACD8-57F16D92AD49}"/>
          </ac:spMkLst>
        </pc:spChg>
      </pc:sldChg>
      <pc:sldChg chg="addSp modSp">
        <pc:chgData name="Calv,Cameron" userId="S::cjc379@drexel.edu::2cfa58d3-65eb-45e2-9e63-424eae5cf31c" providerId="AD" clId="Web-{AF2FAF2D-ABBB-8354-8D46-2D0BB72D7F53}" dt="2020-11-09T06:16:59.828" v="354" actId="20577"/>
        <pc:sldMkLst>
          <pc:docMk/>
          <pc:sldMk cId="2781726650" sldId="272"/>
        </pc:sldMkLst>
        <pc:spChg chg="add mod">
          <ac:chgData name="Calv,Cameron" userId="S::cjc379@drexel.edu::2cfa58d3-65eb-45e2-9e63-424eae5cf31c" providerId="AD" clId="Web-{AF2FAF2D-ABBB-8354-8D46-2D0BB72D7F53}" dt="2020-11-09T06:16:59.828" v="354" actId="20577"/>
          <ac:spMkLst>
            <pc:docMk/>
            <pc:sldMk cId="2781726650" sldId="272"/>
            <ac:spMk id="4" creationId="{73FE3919-11D1-466D-BD96-BB43C0E1DFB6}"/>
          </ac:spMkLst>
        </pc:spChg>
      </pc:sldChg>
      <pc:sldChg chg="modSp">
        <pc:chgData name="Calv,Cameron" userId="S::cjc379@drexel.edu::2cfa58d3-65eb-45e2-9e63-424eae5cf31c" providerId="AD" clId="Web-{AF2FAF2D-ABBB-8354-8D46-2D0BB72D7F53}" dt="2020-11-09T06:16:25.232" v="346" actId="20577"/>
        <pc:sldMkLst>
          <pc:docMk/>
          <pc:sldMk cId="573185182" sldId="274"/>
        </pc:sldMkLst>
        <pc:spChg chg="mod">
          <ac:chgData name="Calv,Cameron" userId="S::cjc379@drexel.edu::2cfa58d3-65eb-45e2-9e63-424eae5cf31c" providerId="AD" clId="Web-{AF2FAF2D-ABBB-8354-8D46-2D0BB72D7F53}" dt="2020-11-09T06:16:25.232" v="346" actId="20577"/>
          <ac:spMkLst>
            <pc:docMk/>
            <pc:sldMk cId="573185182" sldId="274"/>
            <ac:spMk id="3" creationId="{AAA2CD2F-18F8-43D9-9D19-FFA58F6D85F3}"/>
          </ac:spMkLst>
        </pc:spChg>
      </pc:sldChg>
    </pc:docChg>
  </pc:docChgLst>
  <pc:docChgLst>
    <pc:chgData name="Calv,Cameron" userId="S::cjc379@drexel.edu::2cfa58d3-65eb-45e2-9e63-424eae5cf31c" providerId="AD" clId="Web-{8B4B10AF-5E48-841A-6FE2-348526002828}"/>
    <pc:docChg chg="addSld delSld modSld sldOrd">
      <pc:chgData name="Calv,Cameron" userId="S::cjc379@drexel.edu::2cfa58d3-65eb-45e2-9e63-424eae5cf31c" providerId="AD" clId="Web-{8B4B10AF-5E48-841A-6FE2-348526002828}" dt="2020-11-11T01:14:23.114" v="2150" actId="1076"/>
      <pc:docMkLst>
        <pc:docMk/>
      </pc:docMkLst>
      <pc:sldChg chg="delSp modSp">
        <pc:chgData name="Calv,Cameron" userId="S::cjc379@drexel.edu::2cfa58d3-65eb-45e2-9e63-424eae5cf31c" providerId="AD" clId="Web-{8B4B10AF-5E48-841A-6FE2-348526002828}" dt="2020-11-11T00:33:18.747" v="1939"/>
        <pc:sldMkLst>
          <pc:docMk/>
          <pc:sldMk cId="2498360072" sldId="256"/>
        </pc:sldMkLst>
        <pc:spChg chg="mod">
          <ac:chgData name="Calv,Cameron" userId="S::cjc379@drexel.edu::2cfa58d3-65eb-45e2-9e63-424eae5cf31c" providerId="AD" clId="Web-{8B4B10AF-5E48-841A-6FE2-348526002828}" dt="2020-11-11T00:33:15.075" v="1938" actId="14100"/>
          <ac:spMkLst>
            <pc:docMk/>
            <pc:sldMk cId="2498360072" sldId="256"/>
            <ac:spMk id="2" creationId="{C9DEAEA0-1283-4D72-8F3B-B749961DAEE0}"/>
          </ac:spMkLst>
        </pc:spChg>
        <pc:spChg chg="del mod">
          <ac:chgData name="Calv,Cameron" userId="S::cjc379@drexel.edu::2cfa58d3-65eb-45e2-9e63-424eae5cf31c" providerId="AD" clId="Web-{8B4B10AF-5E48-841A-6FE2-348526002828}" dt="2020-11-11T00:33:18.747" v="1939"/>
          <ac:spMkLst>
            <pc:docMk/>
            <pc:sldMk cId="2498360072" sldId="256"/>
            <ac:spMk id="4" creationId="{9BF1BCF4-1E68-4FB7-821E-473235115E21}"/>
          </ac:spMkLst>
        </pc:spChg>
        <pc:spChg chg="del">
          <ac:chgData name="Calv,Cameron" userId="S::cjc379@drexel.edu::2cfa58d3-65eb-45e2-9e63-424eae5cf31c" providerId="AD" clId="Web-{8B4B10AF-5E48-841A-6FE2-348526002828}" dt="2020-11-10T22:20:13.679" v="48"/>
          <ac:spMkLst>
            <pc:docMk/>
            <pc:sldMk cId="2498360072" sldId="256"/>
            <ac:spMk id="6" creationId="{4F9CFCDD-AF4C-4F24-95F7-E34FB8CE7DB7}"/>
          </ac:spMkLst>
        </pc:spChg>
      </pc:sldChg>
      <pc:sldChg chg="delSp">
        <pc:chgData name="Calv,Cameron" userId="S::cjc379@drexel.edu::2cfa58d3-65eb-45e2-9e63-424eae5cf31c" providerId="AD" clId="Web-{8B4B10AF-5E48-841A-6FE2-348526002828}" dt="2020-11-10T22:33:48.631" v="206"/>
        <pc:sldMkLst>
          <pc:docMk/>
          <pc:sldMk cId="3809837434" sldId="258"/>
        </pc:sldMkLst>
        <pc:spChg chg="del">
          <ac:chgData name="Calv,Cameron" userId="S::cjc379@drexel.edu::2cfa58d3-65eb-45e2-9e63-424eae5cf31c" providerId="AD" clId="Web-{8B4B10AF-5E48-841A-6FE2-348526002828}" dt="2020-11-10T22:33:48.631" v="206"/>
          <ac:spMkLst>
            <pc:docMk/>
            <pc:sldMk cId="3809837434" sldId="258"/>
            <ac:spMk id="4" creationId="{B717BD07-30A2-49E8-899E-C1FB5996D4F9}"/>
          </ac:spMkLst>
        </pc:spChg>
      </pc:sldChg>
      <pc:sldChg chg="delSp">
        <pc:chgData name="Calv,Cameron" userId="S::cjc379@drexel.edu::2cfa58d3-65eb-45e2-9e63-424eae5cf31c" providerId="AD" clId="Web-{8B4B10AF-5E48-841A-6FE2-348526002828}" dt="2020-11-10T22:54:43.074" v="571"/>
        <pc:sldMkLst>
          <pc:docMk/>
          <pc:sldMk cId="3789504095" sldId="259"/>
        </pc:sldMkLst>
        <pc:spChg chg="del">
          <ac:chgData name="Calv,Cameron" userId="S::cjc379@drexel.edu::2cfa58d3-65eb-45e2-9e63-424eae5cf31c" providerId="AD" clId="Web-{8B4B10AF-5E48-841A-6FE2-348526002828}" dt="2020-11-10T22:54:43.074" v="571"/>
          <ac:spMkLst>
            <pc:docMk/>
            <pc:sldMk cId="3789504095" sldId="259"/>
            <ac:spMk id="5" creationId="{7C4A8D1D-6487-425B-B9A8-68C7A5746A83}"/>
          </ac:spMkLst>
        </pc:spChg>
      </pc:sldChg>
      <pc:sldChg chg="delSp modSp delCm">
        <pc:chgData name="Calv,Cameron" userId="S::cjc379@drexel.edu::2cfa58d3-65eb-45e2-9e63-424eae5cf31c" providerId="AD" clId="Web-{8B4B10AF-5E48-841A-6FE2-348526002828}" dt="2020-11-10T23:45:07.187" v="1804" actId="1076"/>
        <pc:sldMkLst>
          <pc:docMk/>
          <pc:sldMk cId="176311892" sldId="260"/>
        </pc:sldMkLst>
        <pc:spChg chg="del">
          <ac:chgData name="Calv,Cameron" userId="S::cjc379@drexel.edu::2cfa58d3-65eb-45e2-9e63-424eae5cf31c" providerId="AD" clId="Web-{8B4B10AF-5E48-841A-6FE2-348526002828}" dt="2020-11-10T22:55:33.919" v="576"/>
          <ac:spMkLst>
            <pc:docMk/>
            <pc:sldMk cId="176311892" sldId="260"/>
            <ac:spMk id="6" creationId="{A0539631-EEFB-4933-9D8E-103BBD3F9A63}"/>
          </ac:spMkLst>
        </pc:spChg>
        <pc:picChg chg="mod">
          <ac:chgData name="Calv,Cameron" userId="S::cjc379@drexel.edu::2cfa58d3-65eb-45e2-9e63-424eae5cf31c" providerId="AD" clId="Web-{8B4B10AF-5E48-841A-6FE2-348526002828}" dt="2020-11-10T23:44:56.062" v="1801" actId="1076"/>
          <ac:picMkLst>
            <pc:docMk/>
            <pc:sldMk cId="176311892" sldId="260"/>
            <ac:picMk id="3" creationId="{6772FC46-BB31-4812-AA27-ADD1B776A98E}"/>
          </ac:picMkLst>
        </pc:picChg>
        <pc:picChg chg="mod">
          <ac:chgData name="Calv,Cameron" userId="S::cjc379@drexel.edu::2cfa58d3-65eb-45e2-9e63-424eae5cf31c" providerId="AD" clId="Web-{8B4B10AF-5E48-841A-6FE2-348526002828}" dt="2020-11-10T23:45:03.922" v="1803" actId="1076"/>
          <ac:picMkLst>
            <pc:docMk/>
            <pc:sldMk cId="176311892" sldId="260"/>
            <ac:picMk id="16" creationId="{48C86B42-2053-4EA0-9233-0109ECF60BE4}"/>
          </ac:picMkLst>
        </pc:picChg>
        <pc:picChg chg="mod">
          <ac:chgData name="Calv,Cameron" userId="S::cjc379@drexel.edu::2cfa58d3-65eb-45e2-9e63-424eae5cf31c" providerId="AD" clId="Web-{8B4B10AF-5E48-841A-6FE2-348526002828}" dt="2020-11-10T23:45:07.187" v="1804" actId="1076"/>
          <ac:picMkLst>
            <pc:docMk/>
            <pc:sldMk cId="176311892" sldId="260"/>
            <ac:picMk id="20" creationId="{406D417D-717E-4F2E-80BF-17819DD9A2D1}"/>
          </ac:picMkLst>
        </pc:picChg>
        <pc:picChg chg="mod">
          <ac:chgData name="Calv,Cameron" userId="S::cjc379@drexel.edu::2cfa58d3-65eb-45e2-9e63-424eae5cf31c" providerId="AD" clId="Web-{8B4B10AF-5E48-841A-6FE2-348526002828}" dt="2020-11-10T23:44:58.515" v="1802" actId="1076"/>
          <ac:picMkLst>
            <pc:docMk/>
            <pc:sldMk cId="176311892" sldId="260"/>
            <ac:picMk id="21" creationId="{2F21F9A7-5586-4820-971A-CD203D01AEA2}"/>
          </ac:picMkLst>
        </pc:picChg>
      </pc:sldChg>
      <pc:sldChg chg="delSp modSp">
        <pc:chgData name="Calv,Cameron" userId="S::cjc379@drexel.edu::2cfa58d3-65eb-45e2-9e63-424eae5cf31c" providerId="AD" clId="Web-{8B4B10AF-5E48-841A-6FE2-348526002828}" dt="2020-11-11T00:50:07.135" v="2084"/>
        <pc:sldMkLst>
          <pc:docMk/>
          <pc:sldMk cId="1068161089" sldId="261"/>
        </pc:sldMkLst>
        <pc:spChg chg="mod">
          <ac:chgData name="Calv,Cameron" userId="S::cjc379@drexel.edu::2cfa58d3-65eb-45e2-9e63-424eae5cf31c" providerId="AD" clId="Web-{8B4B10AF-5E48-841A-6FE2-348526002828}" dt="2020-11-10T22:55:22.794" v="574" actId="1076"/>
          <ac:spMkLst>
            <pc:docMk/>
            <pc:sldMk cId="1068161089" sldId="261"/>
            <ac:spMk id="21" creationId="{5E2BE7B6-01A3-4A43-A4DF-BE057B2C2E15}"/>
          </ac:spMkLst>
        </pc:spChg>
        <pc:grpChg chg="del">
          <ac:chgData name="Calv,Cameron" userId="S::cjc379@drexel.edu::2cfa58d3-65eb-45e2-9e63-424eae5cf31c" providerId="AD" clId="Web-{8B4B10AF-5E48-841A-6FE2-348526002828}" dt="2020-11-11T00:50:07.135" v="2084"/>
          <ac:grpSpMkLst>
            <pc:docMk/>
            <pc:sldMk cId="1068161089" sldId="261"/>
            <ac:grpSpMk id="16" creationId="{EFEEF8F9-6A09-4FCE-89E5-5CD4393BFD3E}"/>
          </ac:grpSpMkLst>
        </pc:grpChg>
        <pc:grpChg chg="del">
          <ac:chgData name="Calv,Cameron" userId="S::cjc379@drexel.edu::2cfa58d3-65eb-45e2-9e63-424eae5cf31c" providerId="AD" clId="Web-{8B4B10AF-5E48-841A-6FE2-348526002828}" dt="2020-11-11T00:50:06.572" v="2083"/>
          <ac:grpSpMkLst>
            <pc:docMk/>
            <pc:sldMk cId="1068161089" sldId="261"/>
            <ac:grpSpMk id="17" creationId="{2E903083-1F1E-4AFD-95A1-5AFB7B726B25}"/>
          </ac:grpSpMkLst>
        </pc:grpChg>
      </pc:sldChg>
      <pc:sldChg chg="delSp modSp">
        <pc:chgData name="Calv,Cameron" userId="S::cjc379@drexel.edu::2cfa58d3-65eb-45e2-9e63-424eae5cf31c" providerId="AD" clId="Web-{8B4B10AF-5E48-841A-6FE2-348526002828}" dt="2020-11-11T00:48:27.163" v="2082" actId="20577"/>
        <pc:sldMkLst>
          <pc:docMk/>
          <pc:sldMk cId="873368936" sldId="262"/>
        </pc:sldMkLst>
        <pc:spChg chg="del">
          <ac:chgData name="Calv,Cameron" userId="S::cjc379@drexel.edu::2cfa58d3-65eb-45e2-9e63-424eae5cf31c" providerId="AD" clId="Web-{8B4B10AF-5E48-841A-6FE2-348526002828}" dt="2020-11-10T22:54:50.731" v="572"/>
          <ac:spMkLst>
            <pc:docMk/>
            <pc:sldMk cId="873368936" sldId="262"/>
            <ac:spMk id="4504" creationId="{5F565E3A-E02D-40D1-BADF-B50C10D85DE4}"/>
          </ac:spMkLst>
        </pc:spChg>
        <pc:graphicFrameChg chg="modGraphic">
          <ac:chgData name="Calv,Cameron" userId="S::cjc379@drexel.edu::2cfa58d3-65eb-45e2-9e63-424eae5cf31c" providerId="AD" clId="Web-{8B4B10AF-5E48-841A-6FE2-348526002828}" dt="2020-11-11T00:48:27.163" v="2082" actId="20577"/>
          <ac:graphicFrameMkLst>
            <pc:docMk/>
            <pc:sldMk cId="873368936" sldId="262"/>
            <ac:graphicFrameMk id="6" creationId="{DEC4A4D1-F7BC-4F69-927B-8D6790D1EBE1}"/>
          </ac:graphicFrameMkLst>
        </pc:graphicFrameChg>
      </pc:sldChg>
      <pc:sldChg chg="addSp delSp modSp mod setBg setClrOvrMap">
        <pc:chgData name="Calv,Cameron" userId="S::cjc379@drexel.edu::2cfa58d3-65eb-45e2-9e63-424eae5cf31c" providerId="AD" clId="Web-{8B4B10AF-5E48-841A-6FE2-348526002828}" dt="2020-11-11T01:14:23.114" v="2150" actId="1076"/>
        <pc:sldMkLst>
          <pc:docMk/>
          <pc:sldMk cId="2243917387" sldId="263"/>
        </pc:sldMkLst>
        <pc:spChg chg="mod">
          <ac:chgData name="Calv,Cameron" userId="S::cjc379@drexel.edu::2cfa58d3-65eb-45e2-9e63-424eae5cf31c" providerId="AD" clId="Web-{8B4B10AF-5E48-841A-6FE2-348526002828}" dt="2020-11-10T22:53:21.448" v="498" actId="20577"/>
          <ac:spMkLst>
            <pc:docMk/>
            <pc:sldMk cId="2243917387" sldId="263"/>
            <ac:spMk id="2" creationId="{57778B92-7ACF-4EDF-B296-45A327C26DED}"/>
          </ac:spMkLst>
        </pc:spChg>
        <pc:spChg chg="del">
          <ac:chgData name="Calv,Cameron" userId="S::cjc379@drexel.edu::2cfa58d3-65eb-45e2-9e63-424eae5cf31c" providerId="AD" clId="Web-{8B4B10AF-5E48-841A-6FE2-348526002828}" dt="2020-11-10T22:45:15.643" v="404"/>
          <ac:spMkLst>
            <pc:docMk/>
            <pc:sldMk cId="2243917387" sldId="263"/>
            <ac:spMk id="3" creationId="{808EF0C1-34FB-4EFF-AD7A-F5F335C500D1}"/>
          </ac:spMkLst>
        </pc:spChg>
        <pc:spChg chg="del">
          <ac:chgData name="Calv,Cameron" userId="S::cjc379@drexel.edu::2cfa58d3-65eb-45e2-9e63-424eae5cf31c" providerId="AD" clId="Web-{8B4B10AF-5E48-841A-6FE2-348526002828}" dt="2020-11-10T22:34:09.131" v="208"/>
          <ac:spMkLst>
            <pc:docMk/>
            <pc:sldMk cId="2243917387" sldId="263"/>
            <ac:spMk id="4" creationId="{F07EE884-4627-469C-92D9-A22511FE9A3A}"/>
          </ac:spMkLst>
        </pc:spChg>
        <pc:spChg chg="del">
          <ac:chgData name="Calv,Cameron" userId="S::cjc379@drexel.edu::2cfa58d3-65eb-45e2-9e63-424eae5cf31c" providerId="AD" clId="Web-{8B4B10AF-5E48-841A-6FE2-348526002828}" dt="2020-11-10T22:45:35.080" v="407"/>
          <ac:spMkLst>
            <pc:docMk/>
            <pc:sldMk cId="2243917387" sldId="263"/>
            <ac:spMk id="8" creationId="{02D886F1-CB4A-4FC1-AAA7-9402B0D0DDDD}"/>
          </ac:spMkLst>
        </pc:spChg>
        <pc:spChg chg="del">
          <ac:chgData name="Calv,Cameron" userId="S::cjc379@drexel.edu::2cfa58d3-65eb-45e2-9e63-424eae5cf31c" providerId="AD" clId="Web-{8B4B10AF-5E48-841A-6FE2-348526002828}" dt="2020-11-10T22:45:35.080" v="407"/>
          <ac:spMkLst>
            <pc:docMk/>
            <pc:sldMk cId="2243917387" sldId="263"/>
            <ac:spMk id="10" creationId="{762B7B97-C3EE-4AEE-A61F-AFA873FE2FCA}"/>
          </ac:spMkLst>
        </pc:spChg>
        <pc:spChg chg="add ord">
          <ac:chgData name="Calv,Cameron" userId="S::cjc379@drexel.edu::2cfa58d3-65eb-45e2-9e63-424eae5cf31c" providerId="AD" clId="Web-{8B4B10AF-5E48-841A-6FE2-348526002828}" dt="2020-11-10T22:46:59.957" v="432"/>
          <ac:spMkLst>
            <pc:docMk/>
            <pc:sldMk cId="2243917387" sldId="263"/>
            <ac:spMk id="15" creationId="{E49CC64F-7275-4E33-961B-0C5CDC439875}"/>
          </ac:spMkLst>
        </pc:spChg>
        <pc:spChg chg="add mod">
          <ac:chgData name="Calv,Cameron" userId="S::cjc379@drexel.edu::2cfa58d3-65eb-45e2-9e63-424eae5cf31c" providerId="AD" clId="Web-{8B4B10AF-5E48-841A-6FE2-348526002828}" dt="2020-11-11T01:14:23.114" v="2150" actId="1076"/>
          <ac:spMkLst>
            <pc:docMk/>
            <pc:sldMk cId="2243917387" sldId="263"/>
            <ac:spMk id="1047" creationId="{C9882076-07A7-4590-8C56-2EACA607B729}"/>
          </ac:spMkLst>
        </pc:spChg>
        <pc:spChg chg="add del mod">
          <ac:chgData name="Calv,Cameron" userId="S::cjc379@drexel.edu::2cfa58d3-65eb-45e2-9e63-424eae5cf31c" providerId="AD" clId="Web-{8B4B10AF-5E48-841A-6FE2-348526002828}" dt="2020-11-10T22:45:22.705" v="405"/>
          <ac:spMkLst>
            <pc:docMk/>
            <pc:sldMk cId="2243917387" sldId="263"/>
            <ac:spMk id="4613" creationId="{A46A2B93-EC76-488D-9947-27CE153C93C4}"/>
          </ac:spMkLst>
        </pc:spChg>
        <pc:spChg chg="add mod">
          <ac:chgData name="Calv,Cameron" userId="S::cjc379@drexel.edu::2cfa58d3-65eb-45e2-9e63-424eae5cf31c" providerId="AD" clId="Web-{8B4B10AF-5E48-841A-6FE2-348526002828}" dt="2020-11-10T22:54:03.089" v="508" actId="20577"/>
          <ac:spMkLst>
            <pc:docMk/>
            <pc:sldMk cId="2243917387" sldId="263"/>
            <ac:spMk id="5314" creationId="{D5CA4875-40A7-410F-B99A-EC0D1E3666D2}"/>
          </ac:spMkLst>
        </pc:spChg>
        <pc:spChg chg="add mod">
          <ac:chgData name="Calv,Cameron" userId="S::cjc379@drexel.edu::2cfa58d3-65eb-45e2-9e63-424eae5cf31c" providerId="AD" clId="Web-{8B4B10AF-5E48-841A-6FE2-348526002828}" dt="2020-11-10T22:54:05.980" v="513" actId="20577"/>
          <ac:spMkLst>
            <pc:docMk/>
            <pc:sldMk cId="2243917387" sldId="263"/>
            <ac:spMk id="5315" creationId="{799E12B3-C563-4F48-B424-7576B9789A65}"/>
          </ac:spMkLst>
        </pc:spChg>
        <pc:spChg chg="add mod">
          <ac:chgData name="Calv,Cameron" userId="S::cjc379@drexel.edu::2cfa58d3-65eb-45e2-9e63-424eae5cf31c" providerId="AD" clId="Web-{8B4B10AF-5E48-841A-6FE2-348526002828}" dt="2020-11-10T22:54:38.277" v="569" actId="20577"/>
          <ac:spMkLst>
            <pc:docMk/>
            <pc:sldMk cId="2243917387" sldId="263"/>
            <ac:spMk id="5448" creationId="{5A755E37-7FE9-433C-A280-53F998A59868}"/>
          </ac:spMkLst>
        </pc:spChg>
        <pc:graphicFrameChg chg="add mod modGraphic">
          <ac:chgData name="Calv,Cameron" userId="S::cjc379@drexel.edu::2cfa58d3-65eb-45e2-9e63-424eae5cf31c" providerId="AD" clId="Web-{8B4B10AF-5E48-841A-6FE2-348526002828}" dt="2020-11-11T01:06:04.443" v="2133" actId="20577"/>
          <ac:graphicFrameMkLst>
            <pc:docMk/>
            <pc:sldMk cId="2243917387" sldId="263"/>
            <ac:graphicFrameMk id="5" creationId="{7B96AC6A-3274-481F-B30D-229DFD35F6C7}"/>
          </ac:graphicFrameMkLst>
        </pc:graphicFrameChg>
        <pc:picChg chg="add del mod ord">
          <ac:chgData name="Calv,Cameron" userId="S::cjc379@drexel.edu::2cfa58d3-65eb-45e2-9e63-424eae5cf31c" providerId="AD" clId="Web-{8B4B10AF-5E48-841A-6FE2-348526002828}" dt="2020-11-10T22:52:47.088" v="497"/>
          <ac:picMkLst>
            <pc:docMk/>
            <pc:sldMk cId="2243917387" sldId="263"/>
            <ac:picMk id="5413" creationId="{BF0351EB-B761-4882-BC00-ADF1A30FD519}"/>
          </ac:picMkLst>
        </pc:picChg>
        <pc:picChg chg="mod">
          <ac:chgData name="Calv,Cameron" userId="S::cjc379@drexel.edu::2cfa58d3-65eb-45e2-9e63-424eae5cf31c" providerId="AD" clId="Web-{8B4B10AF-5E48-841A-6FE2-348526002828}" dt="2020-11-11T01:07:20.196" v="2147"/>
          <ac:picMkLst>
            <pc:docMk/>
            <pc:sldMk cId="2243917387" sldId="263"/>
            <ac:picMk id="6057" creationId="{F8FC42D4-9B04-4232-B108-9068C26A1C51}"/>
          </ac:picMkLst>
        </pc:picChg>
        <pc:picChg chg="mod">
          <ac:chgData name="Calv,Cameron" userId="S::cjc379@drexel.edu::2cfa58d3-65eb-45e2-9e63-424eae5cf31c" providerId="AD" clId="Web-{8B4B10AF-5E48-841A-6FE2-348526002828}" dt="2020-11-11T01:13:55.676" v="2149" actId="14100"/>
          <ac:picMkLst>
            <pc:docMk/>
            <pc:sldMk cId="2243917387" sldId="263"/>
            <ac:picMk id="6648" creationId="{887247D8-9A07-474A-9451-22542A59C7C8}"/>
          </ac:picMkLst>
        </pc:picChg>
        <pc:cxnChg chg="add mod">
          <ac:chgData name="Calv,Cameron" userId="S::cjc379@drexel.edu::2cfa58d3-65eb-45e2-9e63-424eae5cf31c" providerId="AD" clId="Web-{8B4B10AF-5E48-841A-6FE2-348526002828}" dt="2020-11-10T22:53:56.073" v="507"/>
          <ac:cxnSpMkLst>
            <pc:docMk/>
            <pc:sldMk cId="2243917387" sldId="263"/>
            <ac:cxnSpMk id="5446" creationId="{15D916BC-6393-45BA-8073-FACD56823A7C}"/>
          </ac:cxnSpMkLst>
        </pc:cxnChg>
      </pc:sldChg>
      <pc:sldChg chg="modSp del">
        <pc:chgData name="Calv,Cameron" userId="S::cjc379@drexel.edu::2cfa58d3-65eb-45e2-9e63-424eae5cf31c" providerId="AD" clId="Web-{8B4B10AF-5E48-841A-6FE2-348526002828}" dt="2020-11-11T00:53:37.031" v="2113"/>
        <pc:sldMkLst>
          <pc:docMk/>
          <pc:sldMk cId="439372850" sldId="265"/>
        </pc:sldMkLst>
        <pc:spChg chg="mod">
          <ac:chgData name="Calv,Cameron" userId="S::cjc379@drexel.edu::2cfa58d3-65eb-45e2-9e63-424eae5cf31c" providerId="AD" clId="Web-{8B4B10AF-5E48-841A-6FE2-348526002828}" dt="2020-11-10T23:42:55.138" v="1776" actId="20577"/>
          <ac:spMkLst>
            <pc:docMk/>
            <pc:sldMk cId="439372850" sldId="265"/>
            <ac:spMk id="4" creationId="{1D3C5D86-4C47-4DAD-A690-CFEC793AD3F9}"/>
          </ac:spMkLst>
        </pc:spChg>
      </pc:sldChg>
      <pc:sldChg chg="addSp delSp">
        <pc:chgData name="Calv,Cameron" userId="S::cjc379@drexel.edu::2cfa58d3-65eb-45e2-9e63-424eae5cf31c" providerId="AD" clId="Web-{8B4B10AF-5E48-841A-6FE2-348526002828}" dt="2020-11-10T23:24:41.058" v="1255"/>
        <pc:sldMkLst>
          <pc:docMk/>
          <pc:sldMk cId="791116876" sldId="266"/>
        </pc:sldMkLst>
        <pc:spChg chg="del">
          <ac:chgData name="Calv,Cameron" userId="S::cjc379@drexel.edu::2cfa58d3-65eb-45e2-9e63-424eae5cf31c" providerId="AD" clId="Web-{8B4B10AF-5E48-841A-6FE2-348526002828}" dt="2020-11-10T23:24:40.355" v="1254"/>
          <ac:spMkLst>
            <pc:docMk/>
            <pc:sldMk cId="791116876" sldId="266"/>
            <ac:spMk id="5" creationId="{2C30AAC3-D055-4681-9DAA-969453613ED7}"/>
          </ac:spMkLst>
        </pc:spChg>
        <pc:spChg chg="del">
          <ac:chgData name="Calv,Cameron" userId="S::cjc379@drexel.edu::2cfa58d3-65eb-45e2-9e63-424eae5cf31c" providerId="AD" clId="Web-{8B4B10AF-5E48-841A-6FE2-348526002828}" dt="2020-11-10T22:56:02.279" v="578"/>
          <ac:spMkLst>
            <pc:docMk/>
            <pc:sldMk cId="791116876" sldId="266"/>
            <ac:spMk id="7" creationId="{768E4836-ED26-4EBC-BFF9-C642D6AA6E76}"/>
          </ac:spMkLst>
        </pc:spChg>
        <pc:spChg chg="add">
          <ac:chgData name="Calv,Cameron" userId="S::cjc379@drexel.edu::2cfa58d3-65eb-45e2-9e63-424eae5cf31c" providerId="AD" clId="Web-{8B4B10AF-5E48-841A-6FE2-348526002828}" dt="2020-11-10T23:24:41.058" v="1255"/>
          <ac:spMkLst>
            <pc:docMk/>
            <pc:sldMk cId="791116876" sldId="266"/>
            <ac:spMk id="11" creationId="{AD3BF989-D37E-494B-BFF2-19366DFDE971}"/>
          </ac:spMkLst>
        </pc:spChg>
      </pc:sldChg>
      <pc:sldChg chg="delSp modSp ord">
        <pc:chgData name="Calv,Cameron" userId="S::cjc379@drexel.edu::2cfa58d3-65eb-45e2-9e63-424eae5cf31c" providerId="AD" clId="Web-{8B4B10AF-5E48-841A-6FE2-348526002828}" dt="2020-11-10T23:42:36.263" v="1771" actId="20577"/>
        <pc:sldMkLst>
          <pc:docMk/>
          <pc:sldMk cId="3601844134" sldId="268"/>
        </pc:sldMkLst>
        <pc:spChg chg="mod">
          <ac:chgData name="Calv,Cameron" userId="S::cjc379@drexel.edu::2cfa58d3-65eb-45e2-9e63-424eae5cf31c" providerId="AD" clId="Web-{8B4B10AF-5E48-841A-6FE2-348526002828}" dt="2020-11-10T23:41:22.403" v="1742" actId="14100"/>
          <ac:spMkLst>
            <pc:docMk/>
            <pc:sldMk cId="3601844134" sldId="268"/>
            <ac:spMk id="2" creationId="{7A7C72EB-4038-43AB-B210-115CF1D2DF76}"/>
          </ac:spMkLst>
        </pc:spChg>
        <pc:spChg chg="mod">
          <ac:chgData name="Calv,Cameron" userId="S::cjc379@drexel.edu::2cfa58d3-65eb-45e2-9e63-424eae5cf31c" providerId="AD" clId="Web-{8B4B10AF-5E48-841A-6FE2-348526002828}" dt="2020-11-10T23:42:36.263" v="1771" actId="20577"/>
          <ac:spMkLst>
            <pc:docMk/>
            <pc:sldMk cId="3601844134" sldId="268"/>
            <ac:spMk id="3" creationId="{B40592D3-2054-40DD-BED4-2E1980EE5A14}"/>
          </ac:spMkLst>
        </pc:spChg>
        <pc:spChg chg="del">
          <ac:chgData name="Calv,Cameron" userId="S::cjc379@drexel.edu::2cfa58d3-65eb-45e2-9e63-424eae5cf31c" providerId="AD" clId="Web-{8B4B10AF-5E48-841A-6FE2-348526002828}" dt="2020-11-10T22:55:58.216" v="577"/>
          <ac:spMkLst>
            <pc:docMk/>
            <pc:sldMk cId="3601844134" sldId="268"/>
            <ac:spMk id="11" creationId="{640972C4-ABE1-4621-8EA5-EAD59260079D}"/>
          </ac:spMkLst>
        </pc:spChg>
      </pc:sldChg>
      <pc:sldChg chg="addSp delSp modSp mod setBg">
        <pc:chgData name="Calv,Cameron" userId="S::cjc379@drexel.edu::2cfa58d3-65eb-45e2-9e63-424eae5cf31c" providerId="AD" clId="Web-{8B4B10AF-5E48-841A-6FE2-348526002828}" dt="2020-11-10T22:58:50.235" v="638"/>
        <pc:sldMkLst>
          <pc:docMk/>
          <pc:sldMk cId="2304543687" sldId="271"/>
        </pc:sldMkLst>
        <pc:spChg chg="mod">
          <ac:chgData name="Calv,Cameron" userId="S::cjc379@drexel.edu::2cfa58d3-65eb-45e2-9e63-424eae5cf31c" providerId="AD" clId="Web-{8B4B10AF-5E48-841A-6FE2-348526002828}" dt="2020-11-10T22:56:51.436" v="619" actId="20577"/>
          <ac:spMkLst>
            <pc:docMk/>
            <pc:sldMk cId="2304543687" sldId="271"/>
            <ac:spMk id="2" creationId="{88AF683C-D767-494D-8FB1-73D57F848BDF}"/>
          </ac:spMkLst>
        </pc:spChg>
        <pc:spChg chg="mod">
          <ac:chgData name="Calv,Cameron" userId="S::cjc379@drexel.edu::2cfa58d3-65eb-45e2-9e63-424eae5cf31c" providerId="AD" clId="Web-{8B4B10AF-5E48-841A-6FE2-348526002828}" dt="2020-11-10T22:56:48.201" v="616" actId="20577"/>
          <ac:spMkLst>
            <pc:docMk/>
            <pc:sldMk cId="2304543687" sldId="271"/>
            <ac:spMk id="3" creationId="{1B5C9A78-C42C-49C1-98C1-55374E1EBFC3}"/>
          </ac:spMkLst>
        </pc:spChg>
        <pc:spChg chg="add del mod ord">
          <ac:chgData name="Calv,Cameron" userId="S::cjc379@drexel.edu::2cfa58d3-65eb-45e2-9e63-424eae5cf31c" providerId="AD" clId="Web-{8B4B10AF-5E48-841A-6FE2-348526002828}" dt="2020-11-10T22:58:25.781" v="635"/>
          <ac:spMkLst>
            <pc:docMk/>
            <pc:sldMk cId="2304543687" sldId="271"/>
            <ac:spMk id="5" creationId="{C9C82975-5FEC-4684-83B2-842815D44E72}"/>
          </ac:spMkLst>
        </pc:spChg>
        <pc:picChg chg="del">
          <ac:chgData name="Calv,Cameron" userId="S::cjc379@drexel.edu::2cfa58d3-65eb-45e2-9e63-424eae5cf31c" providerId="AD" clId="Web-{8B4B10AF-5E48-841A-6FE2-348526002828}" dt="2020-11-10T22:57:12.530" v="623"/>
          <ac:picMkLst>
            <pc:docMk/>
            <pc:sldMk cId="2304543687" sldId="271"/>
            <ac:picMk id="4" creationId="{E02EE2F7-8402-458D-BA87-647227D68740}"/>
          </ac:picMkLst>
        </pc:picChg>
        <pc:picChg chg="mod ord modCrop">
          <ac:chgData name="Calv,Cameron" userId="S::cjc379@drexel.edu::2cfa58d3-65eb-45e2-9e63-424eae5cf31c" providerId="AD" clId="Web-{8B4B10AF-5E48-841A-6FE2-348526002828}" dt="2020-11-10T22:58:15.468" v="633" actId="14100"/>
          <ac:picMkLst>
            <pc:docMk/>
            <pc:sldMk cId="2304543687" sldId="271"/>
            <ac:picMk id="7" creationId="{75F6305A-6909-4458-B05F-E631E80D3FCB}"/>
          </ac:picMkLst>
        </pc:picChg>
        <pc:cxnChg chg="mod modVis">
          <ac:chgData name="Calv,Cameron" userId="S::cjc379@drexel.edu::2cfa58d3-65eb-45e2-9e63-424eae5cf31c" providerId="AD" clId="Web-{8B4B10AF-5E48-841A-6FE2-348526002828}" dt="2020-11-10T22:58:50.235" v="638"/>
          <ac:cxnSpMkLst>
            <pc:docMk/>
            <pc:sldMk cId="2304543687" sldId="271"/>
            <ac:cxnSpMk id="12" creationId="{DB146403-F3D6-484B-B2ED-97F9565D0370}"/>
          </ac:cxnSpMkLst>
        </pc:cxnChg>
      </pc:sldChg>
      <pc:sldChg chg="delSp">
        <pc:chgData name="Calv,Cameron" userId="S::cjc379@drexel.edu::2cfa58d3-65eb-45e2-9e63-424eae5cf31c" providerId="AD" clId="Web-{8B4B10AF-5E48-841A-6FE2-348526002828}" dt="2020-11-10T22:55:27.981" v="575"/>
        <pc:sldMkLst>
          <pc:docMk/>
          <pc:sldMk cId="2781726650" sldId="272"/>
        </pc:sldMkLst>
        <pc:spChg chg="del">
          <ac:chgData name="Calv,Cameron" userId="S::cjc379@drexel.edu::2cfa58d3-65eb-45e2-9e63-424eae5cf31c" providerId="AD" clId="Web-{8B4B10AF-5E48-841A-6FE2-348526002828}" dt="2020-11-10T22:55:27.981" v="575"/>
          <ac:spMkLst>
            <pc:docMk/>
            <pc:sldMk cId="2781726650" sldId="272"/>
            <ac:spMk id="4" creationId="{73FE3919-11D1-466D-BD96-BB43C0E1DFB6}"/>
          </ac:spMkLst>
        </pc:spChg>
      </pc:sldChg>
      <pc:sldChg chg="addSp delSp modSp">
        <pc:chgData name="Calv,Cameron" userId="S::cjc379@drexel.edu::2cfa58d3-65eb-45e2-9e63-424eae5cf31c" providerId="AD" clId="Web-{8B4B10AF-5E48-841A-6FE2-348526002828}" dt="2020-11-10T22:33:32.146" v="203" actId="20577"/>
        <pc:sldMkLst>
          <pc:docMk/>
          <pc:sldMk cId="3520192519" sldId="273"/>
        </pc:sldMkLst>
        <pc:spChg chg="mod">
          <ac:chgData name="Calv,Cameron" userId="S::cjc379@drexel.edu::2cfa58d3-65eb-45e2-9e63-424eae5cf31c" providerId="AD" clId="Web-{8B4B10AF-5E48-841A-6FE2-348526002828}" dt="2020-11-10T22:33:10.958" v="188" actId="20577"/>
          <ac:spMkLst>
            <pc:docMk/>
            <pc:sldMk cId="3520192519" sldId="273"/>
            <ac:spMk id="3" creationId="{6E1258FC-0CD3-4B91-B82B-0DE3394D3239}"/>
          </ac:spMkLst>
        </pc:spChg>
        <pc:spChg chg="mod">
          <ac:chgData name="Calv,Cameron" userId="S::cjc379@drexel.edu::2cfa58d3-65eb-45e2-9e63-424eae5cf31c" providerId="AD" clId="Web-{8B4B10AF-5E48-841A-6FE2-348526002828}" dt="2020-11-10T22:25:51.107" v="82"/>
          <ac:spMkLst>
            <pc:docMk/>
            <pc:sldMk cId="3520192519" sldId="273"/>
            <ac:spMk id="4" creationId="{36B2FD12-0BF6-47BB-9210-DF58492C15D8}"/>
          </ac:spMkLst>
        </pc:spChg>
        <pc:spChg chg="mod">
          <ac:chgData name="Calv,Cameron" userId="S::cjc379@drexel.edu::2cfa58d3-65eb-45e2-9e63-424eae5cf31c" providerId="AD" clId="Web-{8B4B10AF-5E48-841A-6FE2-348526002828}" dt="2020-11-10T22:33:32.146" v="203" actId="20577"/>
          <ac:spMkLst>
            <pc:docMk/>
            <pc:sldMk cId="3520192519" sldId="273"/>
            <ac:spMk id="9" creationId="{5E7D4CDC-0158-422E-B3F3-071D46CC8F28}"/>
          </ac:spMkLst>
        </pc:spChg>
        <pc:graphicFrameChg chg="add del mod modGraphic">
          <ac:chgData name="Calv,Cameron" userId="S::cjc379@drexel.edu::2cfa58d3-65eb-45e2-9e63-424eae5cf31c" providerId="AD" clId="Web-{8B4B10AF-5E48-841A-6FE2-348526002828}" dt="2020-11-10T22:26:58.530" v="87"/>
          <ac:graphicFrameMkLst>
            <pc:docMk/>
            <pc:sldMk cId="3520192519" sldId="273"/>
            <ac:graphicFrameMk id="5" creationId="{88649110-D776-4304-B5B5-F6D3E23A39C6}"/>
          </ac:graphicFrameMkLst>
        </pc:graphicFrameChg>
        <pc:picChg chg="add del mod">
          <ac:chgData name="Calv,Cameron" userId="S::cjc379@drexel.edu::2cfa58d3-65eb-45e2-9e63-424eae5cf31c" providerId="AD" clId="Web-{8B4B10AF-5E48-841A-6FE2-348526002828}" dt="2020-11-10T22:26:50.061" v="86"/>
          <ac:picMkLst>
            <pc:docMk/>
            <pc:sldMk cId="3520192519" sldId="273"/>
            <ac:picMk id="217" creationId="{A66A84EC-2B0B-41F1-A40E-79B6E18AA287}"/>
          </ac:picMkLst>
        </pc:picChg>
        <pc:picChg chg="add del mod">
          <ac:chgData name="Calv,Cameron" userId="S::cjc379@drexel.edu::2cfa58d3-65eb-45e2-9e63-424eae5cf31c" providerId="AD" clId="Web-{8B4B10AF-5E48-841A-6FE2-348526002828}" dt="2020-11-10T22:27:04.374" v="89"/>
          <ac:picMkLst>
            <pc:docMk/>
            <pc:sldMk cId="3520192519" sldId="273"/>
            <ac:picMk id="218" creationId="{FD4010AE-0614-40D7-928E-7F0D802DC0D0}"/>
          </ac:picMkLst>
        </pc:picChg>
        <pc:picChg chg="add del mod">
          <ac:chgData name="Calv,Cameron" userId="S::cjc379@drexel.edu::2cfa58d3-65eb-45e2-9e63-424eae5cf31c" providerId="AD" clId="Web-{8B4B10AF-5E48-841A-6FE2-348526002828}" dt="2020-11-10T22:27:24.421" v="91"/>
          <ac:picMkLst>
            <pc:docMk/>
            <pc:sldMk cId="3520192519" sldId="273"/>
            <ac:picMk id="219" creationId="{F3543CAA-281D-4F01-9CE0-0B7C8FCFA921}"/>
          </ac:picMkLst>
        </pc:picChg>
      </pc:sldChg>
      <pc:sldChg chg="delSp modSp">
        <pc:chgData name="Calv,Cameron" userId="S::cjc379@drexel.edu::2cfa58d3-65eb-45e2-9e63-424eae5cf31c" providerId="AD" clId="Web-{8B4B10AF-5E48-841A-6FE2-348526002828}" dt="2020-11-11T00:37:41.411" v="2061" actId="20577"/>
        <pc:sldMkLst>
          <pc:docMk/>
          <pc:sldMk cId="4205008719" sldId="281"/>
        </pc:sldMkLst>
        <pc:spChg chg="del">
          <ac:chgData name="Calv,Cameron" userId="S::cjc379@drexel.edu::2cfa58d3-65eb-45e2-9e63-424eae5cf31c" providerId="AD" clId="Web-{8B4B10AF-5E48-841A-6FE2-348526002828}" dt="2020-11-10T22:20:32.180" v="55"/>
          <ac:spMkLst>
            <pc:docMk/>
            <pc:sldMk cId="4205008719" sldId="281"/>
            <ac:spMk id="2" creationId="{39B1ED5E-CED4-45CA-ACEF-A24E68169540}"/>
          </ac:spMkLst>
        </pc:spChg>
        <pc:spChg chg="mod">
          <ac:chgData name="Calv,Cameron" userId="S::cjc379@drexel.edu::2cfa58d3-65eb-45e2-9e63-424eae5cf31c" providerId="AD" clId="Web-{8B4B10AF-5E48-841A-6FE2-348526002828}" dt="2020-11-11T00:37:41.411" v="2061" actId="20577"/>
          <ac:spMkLst>
            <pc:docMk/>
            <pc:sldMk cId="4205008719" sldId="281"/>
            <ac:spMk id="10" creationId="{0797A20D-A20C-46EC-9D78-2ECBFD81AE4F}"/>
          </ac:spMkLst>
        </pc:spChg>
      </pc:sldChg>
      <pc:sldChg chg="delSp">
        <pc:chgData name="Calv,Cameron" userId="S::cjc379@drexel.edu::2cfa58d3-65eb-45e2-9e63-424eae5cf31c" providerId="AD" clId="Web-{8B4B10AF-5E48-841A-6FE2-348526002828}" dt="2020-11-10T22:33:53.428" v="207"/>
        <pc:sldMkLst>
          <pc:docMk/>
          <pc:sldMk cId="4239500725" sldId="282"/>
        </pc:sldMkLst>
        <pc:spChg chg="del">
          <ac:chgData name="Calv,Cameron" userId="S::cjc379@drexel.edu::2cfa58d3-65eb-45e2-9e63-424eae5cf31c" providerId="AD" clId="Web-{8B4B10AF-5E48-841A-6FE2-348526002828}" dt="2020-11-10T22:33:53.428" v="207"/>
          <ac:spMkLst>
            <pc:docMk/>
            <pc:sldMk cId="4239500725" sldId="282"/>
            <ac:spMk id="260" creationId="{8FBFBB97-40EC-4E07-AF61-F35EAE856D2B}"/>
          </ac:spMkLst>
        </pc:spChg>
      </pc:sldChg>
      <pc:sldChg chg="addSp delSp modSp del">
        <pc:chgData name="Calv,Cameron" userId="S::cjc379@drexel.edu::2cfa58d3-65eb-45e2-9e63-424eae5cf31c" providerId="AD" clId="Web-{8B4B10AF-5E48-841A-6FE2-348526002828}" dt="2020-11-10T23:31:32.080" v="1576"/>
        <pc:sldMkLst>
          <pc:docMk/>
          <pc:sldMk cId="2405462711" sldId="283"/>
        </pc:sldMkLst>
        <pc:spChg chg="mod">
          <ac:chgData name="Calv,Cameron" userId="S::cjc379@drexel.edu::2cfa58d3-65eb-45e2-9e63-424eae5cf31c" providerId="AD" clId="Web-{8B4B10AF-5E48-841A-6FE2-348526002828}" dt="2020-11-10T22:59:44.954" v="645" actId="20577"/>
          <ac:spMkLst>
            <pc:docMk/>
            <pc:sldMk cId="2405462711" sldId="283"/>
            <ac:spMk id="2" creationId="{60093D2B-667B-4306-9FCC-DA98C332B42C}"/>
          </ac:spMkLst>
        </pc:spChg>
        <pc:spChg chg="del">
          <ac:chgData name="Calv,Cameron" userId="S::cjc379@drexel.edu::2cfa58d3-65eb-45e2-9e63-424eae5cf31c" providerId="AD" clId="Web-{8B4B10AF-5E48-841A-6FE2-348526002828}" dt="2020-11-10T22:59:31.860" v="644"/>
          <ac:spMkLst>
            <pc:docMk/>
            <pc:sldMk cId="2405462711" sldId="283"/>
            <ac:spMk id="3" creationId="{937A9FA5-20B0-45D9-8B46-0D5D3EA134B7}"/>
          </ac:spMkLst>
        </pc:spChg>
        <pc:graphicFrameChg chg="add mod ord modGraphic">
          <ac:chgData name="Calv,Cameron" userId="S::cjc379@drexel.edu::2cfa58d3-65eb-45e2-9e63-424eae5cf31c" providerId="AD" clId="Web-{8B4B10AF-5E48-841A-6FE2-348526002828}" dt="2020-11-10T23:22:23.415" v="1236"/>
          <ac:graphicFrameMkLst>
            <pc:docMk/>
            <pc:sldMk cId="2405462711" sldId="283"/>
            <ac:graphicFrameMk id="4" creationId="{40557A88-F7AE-4598-8025-5137CF29BA49}"/>
          </ac:graphicFrameMkLst>
        </pc:graphicFrameChg>
      </pc:sldChg>
      <pc:sldChg chg="addSp delSp modSp add del ord replId">
        <pc:chgData name="Calv,Cameron" userId="S::cjc379@drexel.edu::2cfa58d3-65eb-45e2-9e63-424eae5cf31c" providerId="AD" clId="Web-{8B4B10AF-5E48-841A-6FE2-348526002828}" dt="2020-11-10T23:31:37.721" v="1577"/>
        <pc:sldMkLst>
          <pc:docMk/>
          <pc:sldMk cId="1897196184" sldId="284"/>
        </pc:sldMkLst>
        <pc:spChg chg="mod">
          <ac:chgData name="Calv,Cameron" userId="S::cjc379@drexel.edu::2cfa58d3-65eb-45e2-9e63-424eae5cf31c" providerId="AD" clId="Web-{8B4B10AF-5E48-841A-6FE2-348526002828}" dt="2020-11-10T23:24:08.589" v="1249" actId="1076"/>
          <ac:spMkLst>
            <pc:docMk/>
            <pc:sldMk cId="1897196184" sldId="284"/>
            <ac:spMk id="2" creationId="{7A7C72EB-4038-43AB-B210-115CF1D2DF76}"/>
          </ac:spMkLst>
        </pc:spChg>
        <pc:spChg chg="del">
          <ac:chgData name="Calv,Cameron" userId="S::cjc379@drexel.edu::2cfa58d3-65eb-45e2-9e63-424eae5cf31c" providerId="AD" clId="Web-{8B4B10AF-5E48-841A-6FE2-348526002828}" dt="2020-11-10T23:22:16.149" v="1234"/>
          <ac:spMkLst>
            <pc:docMk/>
            <pc:sldMk cId="1897196184" sldId="284"/>
            <ac:spMk id="3" creationId="{B40592D3-2054-40DD-BED4-2E1980EE5A14}"/>
          </ac:spMkLst>
        </pc:spChg>
        <pc:spChg chg="add del mod">
          <ac:chgData name="Calv,Cameron" userId="S::cjc379@drexel.edu::2cfa58d3-65eb-45e2-9e63-424eae5cf31c" providerId="AD" clId="Web-{8B4B10AF-5E48-841A-6FE2-348526002828}" dt="2020-11-10T23:22:41.290" v="1238"/>
          <ac:spMkLst>
            <pc:docMk/>
            <pc:sldMk cId="1897196184" sldId="284"/>
            <ac:spMk id="5" creationId="{E1CE0F5A-C944-4D4B-B86F-0538FD7A168C}"/>
          </ac:spMkLst>
        </pc:spChg>
        <pc:spChg chg="add del">
          <ac:chgData name="Calv,Cameron" userId="S::cjc379@drexel.edu::2cfa58d3-65eb-45e2-9e63-424eae5cf31c" providerId="AD" clId="Web-{8B4B10AF-5E48-841A-6FE2-348526002828}" dt="2020-11-10T23:23:50.057" v="1247"/>
          <ac:spMkLst>
            <pc:docMk/>
            <pc:sldMk cId="1897196184" sldId="284"/>
            <ac:spMk id="7" creationId="{FC03C540-F995-4136-B969-CCE1770E3FA7}"/>
          </ac:spMkLst>
        </pc:spChg>
        <pc:spChg chg="add del">
          <ac:chgData name="Calv,Cameron" userId="S::cjc379@drexel.edu::2cfa58d3-65eb-45e2-9e63-424eae5cf31c" providerId="AD" clId="Web-{8B4B10AF-5E48-841A-6FE2-348526002828}" dt="2020-11-10T23:24:21.433" v="1251"/>
          <ac:spMkLst>
            <pc:docMk/>
            <pc:sldMk cId="1897196184" sldId="284"/>
            <ac:spMk id="9" creationId="{4F5F1C99-FCDA-44BD-A607-82E25A513A1D}"/>
          </ac:spMkLst>
        </pc:spChg>
        <pc:spChg chg="add del">
          <ac:chgData name="Calv,Cameron" userId="S::cjc379@drexel.edu::2cfa58d3-65eb-45e2-9e63-424eae5cf31c" providerId="AD" clId="Web-{8B4B10AF-5E48-841A-6FE2-348526002828}" dt="2020-11-10T23:24:35.808" v="1253"/>
          <ac:spMkLst>
            <pc:docMk/>
            <pc:sldMk cId="1897196184" sldId="284"/>
            <ac:spMk id="11" creationId="{EA4A9E21-8BC3-4881-A0B9-8FD3E47F67AB}"/>
          </ac:spMkLst>
        </pc:spChg>
        <pc:spChg chg="add mod">
          <ac:chgData name="Calv,Cameron" userId="S::cjc379@drexel.edu::2cfa58d3-65eb-45e2-9e63-424eae5cf31c" providerId="AD" clId="Web-{8B4B10AF-5E48-841A-6FE2-348526002828}" dt="2020-11-10T23:25:11.402" v="1262"/>
          <ac:spMkLst>
            <pc:docMk/>
            <pc:sldMk cId="1897196184" sldId="284"/>
            <ac:spMk id="16" creationId="{AD3BF989-D37E-494B-BFF2-19366DFDE971}"/>
          </ac:spMkLst>
        </pc:spChg>
        <pc:graphicFrameChg chg="add mod modGraphic">
          <ac:chgData name="Calv,Cameron" userId="S::cjc379@drexel.edu::2cfa58d3-65eb-45e2-9e63-424eae5cf31c" providerId="AD" clId="Web-{8B4B10AF-5E48-841A-6FE2-348526002828}" dt="2020-11-10T23:30:49.658" v="1574" actId="1076"/>
          <ac:graphicFrameMkLst>
            <pc:docMk/>
            <pc:sldMk cId="1897196184" sldId="284"/>
            <ac:graphicFrameMk id="6" creationId="{ED4C661C-7C12-4C7C-B531-A8D97DF6AFFF}"/>
          </ac:graphicFrameMkLst>
        </pc:graphicFrameChg>
        <pc:cxnChg chg="mod modVis">
          <ac:chgData name="Calv,Cameron" userId="S::cjc379@drexel.edu::2cfa58d3-65eb-45e2-9e63-424eae5cf31c" providerId="AD" clId="Web-{8B4B10AF-5E48-841A-6FE2-348526002828}" dt="2020-11-10T23:23:08.619" v="1242"/>
          <ac:cxnSpMkLst>
            <pc:docMk/>
            <pc:sldMk cId="1897196184" sldId="284"/>
            <ac:cxnSpMk id="17" creationId="{E8E35B83-1EC3-4F87-9D54-D863463351B9}"/>
          </ac:cxnSpMkLst>
        </pc:cxnChg>
      </pc:sldChg>
      <pc:sldChg chg="addSp delSp modSp add replId">
        <pc:chgData name="Calv,Cameron" userId="S::cjc379@drexel.edu::2cfa58d3-65eb-45e2-9e63-424eae5cf31c" providerId="AD" clId="Web-{8B4B10AF-5E48-841A-6FE2-348526002828}" dt="2020-11-11T00:42:44.857" v="2067"/>
        <pc:sldMkLst>
          <pc:docMk/>
          <pc:sldMk cId="2361573901" sldId="285"/>
        </pc:sldMkLst>
        <pc:spChg chg="add del mod">
          <ac:chgData name="Calv,Cameron" userId="S::cjc379@drexel.edu::2cfa58d3-65eb-45e2-9e63-424eae5cf31c" providerId="AD" clId="Web-{8B4B10AF-5E48-841A-6FE2-348526002828}" dt="2020-11-11T00:42:44.857" v="2067"/>
          <ac:spMkLst>
            <pc:docMk/>
            <pc:sldMk cId="2361573901" sldId="285"/>
            <ac:spMk id="3" creationId="{A79A165C-7358-410C-AF52-A1BB47A6FF19}"/>
          </ac:spMkLst>
        </pc:spChg>
        <pc:graphicFrameChg chg="mod modGraphic">
          <ac:chgData name="Calv,Cameron" userId="S::cjc379@drexel.edu::2cfa58d3-65eb-45e2-9e63-424eae5cf31c" providerId="AD" clId="Web-{8B4B10AF-5E48-841A-6FE2-348526002828}" dt="2020-11-11T00:40:07.024" v="2066"/>
          <ac:graphicFrameMkLst>
            <pc:docMk/>
            <pc:sldMk cId="2361573901" sldId="285"/>
            <ac:graphicFrameMk id="6" creationId="{ED4C661C-7C12-4C7C-B531-A8D97DF6AFFF}"/>
          </ac:graphicFrameMkLst>
        </pc:graphicFrameChg>
        <pc:cxnChg chg="add mod">
          <ac:chgData name="Calv,Cameron" userId="S::cjc379@drexel.edu::2cfa58d3-65eb-45e2-9e63-424eae5cf31c" providerId="AD" clId="Web-{8B4B10AF-5E48-841A-6FE2-348526002828}" dt="2020-11-11T00:28:43.833" v="1887" actId="1076"/>
          <ac:cxnSpMkLst>
            <pc:docMk/>
            <pc:sldMk cId="2361573901" sldId="285"/>
            <ac:cxnSpMk id="4" creationId="{37AC3E33-D925-4C61-9F0F-7A1029372230}"/>
          </ac:cxnSpMkLst>
        </pc:cxnChg>
        <pc:cxnChg chg="add mod">
          <ac:chgData name="Calv,Cameron" userId="S::cjc379@drexel.edu::2cfa58d3-65eb-45e2-9e63-424eae5cf31c" providerId="AD" clId="Web-{8B4B10AF-5E48-841A-6FE2-348526002828}" dt="2020-11-11T00:28:43.896" v="1888" actId="1076"/>
          <ac:cxnSpMkLst>
            <pc:docMk/>
            <pc:sldMk cId="2361573901" sldId="285"/>
            <ac:cxnSpMk id="9" creationId="{DF52D9E4-DB36-47A8-ACB2-03DC1BCE4A16}"/>
          </ac:cxnSpMkLst>
        </pc:cxnChg>
        <pc:cxnChg chg="add mod">
          <ac:chgData name="Calv,Cameron" userId="S::cjc379@drexel.edu::2cfa58d3-65eb-45e2-9e63-424eae5cf31c" providerId="AD" clId="Web-{8B4B10AF-5E48-841A-6FE2-348526002828}" dt="2020-11-11T00:28:19.067" v="1884" actId="1076"/>
          <ac:cxnSpMkLst>
            <pc:docMk/>
            <pc:sldMk cId="2361573901" sldId="285"/>
            <ac:cxnSpMk id="10" creationId="{45C6938E-6161-4BEB-A177-896AB0E7FD35}"/>
          </ac:cxnSpMkLst>
        </pc:cxnChg>
        <pc:cxnChg chg="add mod">
          <ac:chgData name="Calv,Cameron" userId="S::cjc379@drexel.edu::2cfa58d3-65eb-45e2-9e63-424eae5cf31c" providerId="AD" clId="Web-{8B4B10AF-5E48-841A-6FE2-348526002828}" dt="2020-11-11T00:28:19.145" v="1885" actId="1076"/>
          <ac:cxnSpMkLst>
            <pc:docMk/>
            <pc:sldMk cId="2361573901" sldId="285"/>
            <ac:cxnSpMk id="11" creationId="{90DF12A8-532E-4727-A689-9E17F875402F}"/>
          </ac:cxnSpMkLst>
        </pc:cxnChg>
        <pc:cxnChg chg="add mod">
          <ac:chgData name="Calv,Cameron" userId="S::cjc379@drexel.edu::2cfa58d3-65eb-45e2-9e63-424eae5cf31c" providerId="AD" clId="Web-{8B4B10AF-5E48-841A-6FE2-348526002828}" dt="2020-11-11T00:28:19.207" v="1886" actId="1076"/>
          <ac:cxnSpMkLst>
            <pc:docMk/>
            <pc:sldMk cId="2361573901" sldId="285"/>
            <ac:cxnSpMk id="12" creationId="{9B13A527-AF68-40CA-BE6C-2763F0DA49B3}"/>
          </ac:cxnSpMkLst>
        </pc:cxnChg>
      </pc:sldChg>
      <pc:sldChg chg="addSp delSp modSp add ord replId">
        <pc:chgData name="Calv,Cameron" userId="S::cjc379@drexel.edu::2cfa58d3-65eb-45e2-9e63-424eae5cf31c" providerId="AD" clId="Web-{8B4B10AF-5E48-841A-6FE2-348526002828}" dt="2020-11-11T00:53:22.343" v="2112" actId="1076"/>
        <pc:sldMkLst>
          <pc:docMk/>
          <pc:sldMk cId="555315687" sldId="286"/>
        </pc:sldMkLst>
        <pc:spChg chg="mod">
          <ac:chgData name="Calv,Cameron" userId="S::cjc379@drexel.edu::2cfa58d3-65eb-45e2-9e63-424eae5cf31c" providerId="AD" clId="Web-{8B4B10AF-5E48-841A-6FE2-348526002828}" dt="2020-11-11T00:52:51.233" v="2105" actId="14100"/>
          <ac:spMkLst>
            <pc:docMk/>
            <pc:sldMk cId="555315687" sldId="286"/>
            <ac:spMk id="2" creationId="{0AE3C3A5-2270-45AB-AC8D-C15FEAC886EE}"/>
          </ac:spMkLst>
        </pc:spChg>
        <pc:spChg chg="del">
          <ac:chgData name="Calv,Cameron" userId="S::cjc379@drexel.edu::2cfa58d3-65eb-45e2-9e63-424eae5cf31c" providerId="AD" clId="Web-{8B4B10AF-5E48-841A-6FE2-348526002828}" dt="2020-11-11T00:53:04.483" v="2107"/>
          <ac:spMkLst>
            <pc:docMk/>
            <pc:sldMk cId="555315687" sldId="286"/>
            <ac:spMk id="3" creationId="{C1E71782-9247-4DA5-A1AC-C7DFCE449221}"/>
          </ac:spMkLst>
        </pc:spChg>
        <pc:spChg chg="add del mod">
          <ac:chgData name="Calv,Cameron" userId="S::cjc379@drexel.edu::2cfa58d3-65eb-45e2-9e63-424eae5cf31c" providerId="AD" clId="Web-{8B4B10AF-5E48-841A-6FE2-348526002828}" dt="2020-11-11T00:53:07.859" v="2108"/>
          <ac:spMkLst>
            <pc:docMk/>
            <pc:sldMk cId="555315687" sldId="286"/>
            <ac:spMk id="5" creationId="{14A6C584-D88A-42C9-908C-406392478EEF}"/>
          </ac:spMkLst>
        </pc:spChg>
        <pc:spChg chg="add mod">
          <ac:chgData name="Calv,Cameron" userId="S::cjc379@drexel.edu::2cfa58d3-65eb-45e2-9e63-424eae5cf31c" providerId="AD" clId="Web-{8B4B10AF-5E48-841A-6FE2-348526002828}" dt="2020-11-11T00:53:22.343" v="2112" actId="1076"/>
          <ac:spMkLst>
            <pc:docMk/>
            <pc:sldMk cId="555315687" sldId="286"/>
            <ac:spMk id="6" creationId="{C4BA2C9E-E5B3-4C5D-9CA3-64FD5F1D9D52}"/>
          </ac:spMkLst>
        </pc:spChg>
        <pc:spChg chg="del">
          <ac:chgData name="Calv,Cameron" userId="S::cjc379@drexel.edu::2cfa58d3-65eb-45e2-9e63-424eae5cf31c" providerId="AD" clId="Web-{8B4B10AF-5E48-841A-6FE2-348526002828}" dt="2020-11-11T00:53:02.077" v="2106"/>
          <ac:spMkLst>
            <pc:docMk/>
            <pc:sldMk cId="555315687" sldId="286"/>
            <ac:spMk id="12" creationId="{38E827C7-DF33-449C-A894-8B717C63E9E5}"/>
          </ac:spMkLst>
        </pc:spChg>
      </pc:sldChg>
      <pc:sldChg chg="add del replId">
        <pc:chgData name="Calv,Cameron" userId="S::cjc379@drexel.edu::2cfa58d3-65eb-45e2-9e63-424eae5cf31c" providerId="AD" clId="Web-{8B4B10AF-5E48-841A-6FE2-348526002828}" dt="2020-11-11T01:05:52.178" v="2118"/>
        <pc:sldMkLst>
          <pc:docMk/>
          <pc:sldMk cId="669424162" sldId="287"/>
        </pc:sldMkLst>
      </pc:sldChg>
      <pc:sldChg chg="addSp delSp modSp new mod setBg setClrOvrMap">
        <pc:chgData name="Calv,Cameron" userId="S::cjc379@drexel.edu::2cfa58d3-65eb-45e2-9e63-424eae5cf31c" providerId="AD" clId="Web-{8B4B10AF-5E48-841A-6FE2-348526002828}" dt="2020-11-11T01:03:13.236" v="2116"/>
        <pc:sldMkLst>
          <pc:docMk/>
          <pc:sldMk cId="3579678020" sldId="287"/>
        </pc:sldMkLst>
        <pc:spChg chg="del">
          <ac:chgData name="Calv,Cameron" userId="S::cjc379@drexel.edu::2cfa58d3-65eb-45e2-9e63-424eae5cf31c" providerId="AD" clId="Web-{8B4B10AF-5E48-841A-6FE2-348526002828}" dt="2020-11-11T01:03:13.236" v="2116"/>
          <ac:spMkLst>
            <pc:docMk/>
            <pc:sldMk cId="3579678020" sldId="287"/>
            <ac:spMk id="2" creationId="{7EE0166E-4779-4DEA-B597-175DE36CB646}"/>
          </ac:spMkLst>
        </pc:spChg>
        <pc:spChg chg="del">
          <ac:chgData name="Calv,Cameron" userId="S::cjc379@drexel.edu::2cfa58d3-65eb-45e2-9e63-424eae5cf31c" providerId="AD" clId="Web-{8B4B10AF-5E48-841A-6FE2-348526002828}" dt="2020-11-11T01:03:13.236" v="2116"/>
          <ac:spMkLst>
            <pc:docMk/>
            <pc:sldMk cId="3579678020" sldId="287"/>
            <ac:spMk id="3" creationId="{53BB3A3C-DDFE-470F-BB25-773F8838BEA3}"/>
          </ac:spMkLst>
        </pc:spChg>
        <pc:picChg chg="add mod">
          <ac:chgData name="Calv,Cameron" userId="S::cjc379@drexel.edu::2cfa58d3-65eb-45e2-9e63-424eae5cf31c" providerId="AD" clId="Web-{8B4B10AF-5E48-841A-6FE2-348526002828}" dt="2020-11-11T01:03:13.236" v="2116"/>
          <ac:picMkLst>
            <pc:docMk/>
            <pc:sldMk cId="3579678020" sldId="287"/>
            <ac:picMk id="5" creationId="{84D2E776-FAED-4D65-B61E-1D9603D0F934}"/>
          </ac:picMkLst>
        </pc:picChg>
      </pc:sldChg>
    </pc:docChg>
  </pc:docChgLst>
  <pc:docChgLst>
    <pc:chgData name="Calv,Cameron" userId="S::cjc379@drexel.edu::2cfa58d3-65eb-45e2-9e63-424eae5cf31c" providerId="AD" clId="Web-{BDCFB88E-5EA6-F99D-E44C-3235B5316B0A}"/>
    <pc:docChg chg="modSld">
      <pc:chgData name="Calv,Cameron" userId="S::cjc379@drexel.edu::2cfa58d3-65eb-45e2-9e63-424eae5cf31c" providerId="AD" clId="Web-{BDCFB88E-5EA6-F99D-E44C-3235B5316B0A}" dt="2020-11-09T16:51:27.222" v="1677" actId="20577"/>
      <pc:docMkLst>
        <pc:docMk/>
      </pc:docMkLst>
      <pc:sldChg chg="addSp delSp modSp mod setBg setClrOvrMap">
        <pc:chgData name="Calv,Cameron" userId="S::cjc379@drexel.edu::2cfa58d3-65eb-45e2-9e63-424eae5cf31c" providerId="AD" clId="Web-{BDCFB88E-5EA6-F99D-E44C-3235B5316B0A}" dt="2020-11-09T16:30:38.518" v="1427" actId="14100"/>
        <pc:sldMkLst>
          <pc:docMk/>
          <pc:sldMk cId="1068161089" sldId="261"/>
        </pc:sldMkLst>
        <pc:spChg chg="add del mod">
          <ac:chgData name="Calv,Cameron" userId="S::cjc379@drexel.edu::2cfa58d3-65eb-45e2-9e63-424eae5cf31c" providerId="AD" clId="Web-{BDCFB88E-5EA6-F99D-E44C-3235B5316B0A}" dt="2020-11-09T16:15:39.902" v="1249"/>
          <ac:spMkLst>
            <pc:docMk/>
            <pc:sldMk cId="1068161089" sldId="261"/>
            <ac:spMk id="2" creationId="{1085D08F-11D7-41C7-9937-2301874A5AE4}"/>
          </ac:spMkLst>
        </pc:spChg>
        <pc:spChg chg="mod ord">
          <ac:chgData name="Calv,Cameron" userId="S::cjc379@drexel.edu::2cfa58d3-65eb-45e2-9e63-424eae5cf31c" providerId="AD" clId="Web-{BDCFB88E-5EA6-F99D-E44C-3235B5316B0A}" dt="2020-11-09T16:27:04.497" v="1392" actId="14100"/>
          <ac:spMkLst>
            <pc:docMk/>
            <pc:sldMk cId="1068161089" sldId="261"/>
            <ac:spMk id="3" creationId="{5A99935F-F461-476F-B0D0-58093B8C68A0}"/>
          </ac:spMkLst>
        </pc:spChg>
        <pc:spChg chg="add del mod">
          <ac:chgData name="Calv,Cameron" userId="S::cjc379@drexel.edu::2cfa58d3-65eb-45e2-9e63-424eae5cf31c" providerId="AD" clId="Web-{BDCFB88E-5EA6-F99D-E44C-3235B5316B0A}" dt="2020-11-09T16:26:10.246" v="1385" actId="14100"/>
          <ac:spMkLst>
            <pc:docMk/>
            <pc:sldMk cId="1068161089" sldId="261"/>
            <ac:spMk id="4" creationId="{DE912EA0-863A-4D91-80A1-3567DC21607A}"/>
          </ac:spMkLst>
        </pc:spChg>
        <pc:spChg chg="del">
          <ac:chgData name="Calv,Cameron" userId="S::cjc379@drexel.edu::2cfa58d3-65eb-45e2-9e63-424eae5cf31c" providerId="AD" clId="Web-{BDCFB88E-5EA6-F99D-E44C-3235B5316B0A}" dt="2020-11-09T16:13:40.806" v="1208"/>
          <ac:spMkLst>
            <pc:docMk/>
            <pc:sldMk cId="1068161089" sldId="261"/>
            <ac:spMk id="7" creationId="{640972C4-ABE1-4621-8EA5-EAD59260079D}"/>
          </ac:spMkLst>
        </pc:spChg>
        <pc:spChg chg="add del mod">
          <ac:chgData name="Calv,Cameron" userId="S::cjc379@drexel.edu::2cfa58d3-65eb-45e2-9e63-424eae5cf31c" providerId="AD" clId="Web-{BDCFB88E-5EA6-F99D-E44C-3235B5316B0A}" dt="2020-11-09T16:15:41.543" v="1250"/>
          <ac:spMkLst>
            <pc:docMk/>
            <pc:sldMk cId="1068161089" sldId="261"/>
            <ac:spMk id="10" creationId="{07D70CCB-718F-4C87-8A1D-1CB52C7B8EDC}"/>
          </ac:spMkLst>
        </pc:spChg>
        <pc:spChg chg="add del mod">
          <ac:chgData name="Calv,Cameron" userId="S::cjc379@drexel.edu::2cfa58d3-65eb-45e2-9e63-424eae5cf31c" providerId="AD" clId="Web-{BDCFB88E-5EA6-F99D-E44C-3235B5316B0A}" dt="2020-11-09T16:30:17.596" v="1421" actId="14100"/>
          <ac:spMkLst>
            <pc:docMk/>
            <pc:sldMk cId="1068161089" sldId="261"/>
            <ac:spMk id="11" creationId="{B144A41A-85FF-4971-84E4-2FEB60AEE0AB}"/>
          </ac:spMkLst>
        </pc:spChg>
        <pc:spChg chg="add mod ord">
          <ac:chgData name="Calv,Cameron" userId="S::cjc379@drexel.edu::2cfa58d3-65eb-45e2-9e63-424eae5cf31c" providerId="AD" clId="Web-{BDCFB88E-5EA6-F99D-E44C-3235B5316B0A}" dt="2020-11-09T16:26:51.294" v="1389" actId="14100"/>
          <ac:spMkLst>
            <pc:docMk/>
            <pc:sldMk cId="1068161089" sldId="261"/>
            <ac:spMk id="12" creationId="{A26F444F-E834-4D5F-B886-9F2C083F26E3}"/>
          </ac:spMkLst>
        </pc:spChg>
        <pc:spChg chg="add del mod ord">
          <ac:chgData name="Calv,Cameron" userId="S::cjc379@drexel.edu::2cfa58d3-65eb-45e2-9e63-424eae5cf31c" providerId="AD" clId="Web-{BDCFB88E-5EA6-F99D-E44C-3235B5316B0A}" dt="2020-11-09T16:26:34.137" v="1386" actId="14100"/>
          <ac:spMkLst>
            <pc:docMk/>
            <pc:sldMk cId="1068161089" sldId="261"/>
            <ac:spMk id="13" creationId="{ECCDBCCE-A954-45DF-8F0B-8F8C2EC32BE5}"/>
          </ac:spMkLst>
        </pc:spChg>
        <pc:spChg chg="add mod">
          <ac:chgData name="Calv,Cameron" userId="S::cjc379@drexel.edu::2cfa58d3-65eb-45e2-9e63-424eae5cf31c" providerId="AD" clId="Web-{BDCFB88E-5EA6-F99D-E44C-3235B5316B0A}" dt="2020-11-09T16:28:46.266" v="1411" actId="14100"/>
          <ac:spMkLst>
            <pc:docMk/>
            <pc:sldMk cId="1068161089" sldId="261"/>
            <ac:spMk id="14" creationId="{84F6986D-D78C-44AB-9612-BCAFCF9F74BA}"/>
          </ac:spMkLst>
        </pc:spChg>
        <pc:spChg chg="add mod">
          <ac:chgData name="Calv,Cameron" userId="S::cjc379@drexel.edu::2cfa58d3-65eb-45e2-9e63-424eae5cf31c" providerId="AD" clId="Web-{BDCFB88E-5EA6-F99D-E44C-3235B5316B0A}" dt="2020-11-09T16:28:30.781" v="1409"/>
          <ac:spMkLst>
            <pc:docMk/>
            <pc:sldMk cId="1068161089" sldId="261"/>
            <ac:spMk id="15" creationId="{D5D2C91F-A98A-40B7-947F-9D0C87A44ECC}"/>
          </ac:spMkLst>
        </pc:spChg>
        <pc:spChg chg="mod">
          <ac:chgData name="Calv,Cameron" userId="S::cjc379@drexel.edu::2cfa58d3-65eb-45e2-9e63-424eae5cf31c" providerId="AD" clId="Web-{BDCFB88E-5EA6-F99D-E44C-3235B5316B0A}" dt="2020-11-09T16:29:16.516" v="1418"/>
          <ac:spMkLst>
            <pc:docMk/>
            <pc:sldMk cId="1068161089" sldId="261"/>
            <ac:spMk id="18" creationId="{D9D62261-F530-4659-9407-10BD28FC1EE1}"/>
          </ac:spMkLst>
        </pc:spChg>
        <pc:spChg chg="mod">
          <ac:chgData name="Calv,Cameron" userId="S::cjc379@drexel.edu::2cfa58d3-65eb-45e2-9e63-424eae5cf31c" providerId="AD" clId="Web-{BDCFB88E-5EA6-F99D-E44C-3235B5316B0A}" dt="2020-11-09T16:29:16.532" v="1419"/>
          <ac:spMkLst>
            <pc:docMk/>
            <pc:sldMk cId="1068161089" sldId="261"/>
            <ac:spMk id="19" creationId="{898461C0-32DF-4331-A6E9-CC737D67396C}"/>
          </ac:spMkLst>
        </pc:spChg>
        <pc:spChg chg="add mod">
          <ac:chgData name="Calv,Cameron" userId="S::cjc379@drexel.edu::2cfa58d3-65eb-45e2-9e63-424eae5cf31c" providerId="AD" clId="Web-{BDCFB88E-5EA6-F99D-E44C-3235B5316B0A}" dt="2020-11-09T16:30:38.518" v="1427" actId="14100"/>
          <ac:spMkLst>
            <pc:docMk/>
            <pc:sldMk cId="1068161089" sldId="261"/>
            <ac:spMk id="21" creationId="{5E2BE7B6-01A3-4A43-A4DF-BE057B2C2E15}"/>
          </ac:spMkLst>
        </pc:spChg>
        <pc:grpChg chg="add ord">
          <ac:chgData name="Calv,Cameron" userId="S::cjc379@drexel.edu::2cfa58d3-65eb-45e2-9e63-424eae5cf31c" providerId="AD" clId="Web-{BDCFB88E-5EA6-F99D-E44C-3235B5316B0A}" dt="2020-11-09T16:29:07.188" v="1415"/>
          <ac:grpSpMkLst>
            <pc:docMk/>
            <pc:sldMk cId="1068161089" sldId="261"/>
            <ac:grpSpMk id="16" creationId="{EFEEF8F9-6A09-4FCE-89E5-5CD4393BFD3E}"/>
          </ac:grpSpMkLst>
        </pc:grpChg>
        <pc:grpChg chg="add mod ord">
          <ac:chgData name="Calv,Cameron" userId="S::cjc379@drexel.edu::2cfa58d3-65eb-45e2-9e63-424eae5cf31c" providerId="AD" clId="Web-{BDCFB88E-5EA6-F99D-E44C-3235B5316B0A}" dt="2020-11-09T16:29:26.314" v="1420" actId="14100"/>
          <ac:grpSpMkLst>
            <pc:docMk/>
            <pc:sldMk cId="1068161089" sldId="261"/>
            <ac:grpSpMk id="17" creationId="{2E903083-1F1E-4AFD-95A1-5AFB7B726B25}"/>
          </ac:grpSpMkLst>
        </pc:grpChg>
        <pc:picChg chg="mod modCrop">
          <ac:chgData name="Calv,Cameron" userId="S::cjc379@drexel.edu::2cfa58d3-65eb-45e2-9e63-424eae5cf31c" providerId="AD" clId="Web-{BDCFB88E-5EA6-F99D-E44C-3235B5316B0A}" dt="2020-11-09T16:25:09.323" v="1374" actId="1076"/>
          <ac:picMkLst>
            <pc:docMk/>
            <pc:sldMk cId="1068161089" sldId="261"/>
            <ac:picMk id="6" creationId="{71DBA873-EE48-4E86-9324-3B7B3D3FDDB8}"/>
          </ac:picMkLst>
        </pc:picChg>
        <pc:picChg chg="mod modCrop">
          <ac:chgData name="Calv,Cameron" userId="S::cjc379@drexel.edu::2cfa58d3-65eb-45e2-9e63-424eae5cf31c" providerId="AD" clId="Web-{BDCFB88E-5EA6-F99D-E44C-3235B5316B0A}" dt="2020-11-09T16:26:42.169" v="1387" actId="14100"/>
          <ac:picMkLst>
            <pc:docMk/>
            <pc:sldMk cId="1068161089" sldId="261"/>
            <ac:picMk id="9" creationId="{73F28C86-F8C3-412E-9FAF-5ABFDB1C33E3}"/>
          </ac:picMkLst>
        </pc:picChg>
      </pc:sldChg>
      <pc:sldChg chg="addSp delSp modSp mod setBg setClrOvrMap delCm">
        <pc:chgData name="Calv,Cameron" userId="S::cjc379@drexel.edu::2cfa58d3-65eb-45e2-9e63-424eae5cf31c" providerId="AD" clId="Web-{BDCFB88E-5EA6-F99D-E44C-3235B5316B0A}" dt="2020-11-09T15:39:11.191" v="794" actId="1076"/>
        <pc:sldMkLst>
          <pc:docMk/>
          <pc:sldMk cId="873368936" sldId="262"/>
        </pc:sldMkLst>
        <pc:spChg chg="del mod">
          <ac:chgData name="Calv,Cameron" userId="S::cjc379@drexel.edu::2cfa58d3-65eb-45e2-9e63-424eae5cf31c" providerId="AD" clId="Web-{BDCFB88E-5EA6-F99D-E44C-3235B5316B0A}" dt="2020-11-09T15:17:01.474" v="243"/>
          <ac:spMkLst>
            <pc:docMk/>
            <pc:sldMk cId="873368936" sldId="262"/>
            <ac:spMk id="2" creationId="{A309C258-2E6F-4BDB-90AE-F1917F57C143}"/>
          </ac:spMkLst>
        </pc:spChg>
        <pc:spChg chg="del mod">
          <ac:chgData name="Calv,Cameron" userId="S::cjc379@drexel.edu::2cfa58d3-65eb-45e2-9e63-424eae5cf31c" providerId="AD" clId="Web-{BDCFB88E-5EA6-F99D-E44C-3235B5316B0A}" dt="2020-11-09T15:16:42.271" v="240"/>
          <ac:spMkLst>
            <pc:docMk/>
            <pc:sldMk cId="873368936" sldId="262"/>
            <ac:spMk id="3" creationId="{72294E3C-5CAE-4C2F-AD87-C286C969D082}"/>
          </ac:spMkLst>
        </pc:spChg>
        <pc:spChg chg="del">
          <ac:chgData name="Calv,Cameron" userId="S::cjc379@drexel.edu::2cfa58d3-65eb-45e2-9e63-424eae5cf31c" providerId="AD" clId="Web-{BDCFB88E-5EA6-F99D-E44C-3235B5316B0A}" dt="2020-11-09T15:07:31.432" v="6"/>
          <ac:spMkLst>
            <pc:docMk/>
            <pc:sldMk cId="873368936" sldId="262"/>
            <ac:spMk id="7" creationId="{1ED1F6BF-572E-4625-A905-326B99EF39B0}"/>
          </ac:spMkLst>
        </pc:spChg>
        <pc:spChg chg="add del">
          <ac:chgData name="Calv,Cameron" userId="S::cjc379@drexel.edu::2cfa58d3-65eb-45e2-9e63-424eae5cf31c" providerId="AD" clId="Web-{BDCFB88E-5EA6-F99D-E44C-3235B5316B0A}" dt="2020-11-09T15:18:45.414" v="270"/>
          <ac:spMkLst>
            <pc:docMk/>
            <pc:sldMk cId="873368936" sldId="262"/>
            <ac:spMk id="12" creationId="{9228552E-C8B1-4A80-8448-0787CE0FC704}"/>
          </ac:spMkLst>
        </pc:spChg>
        <pc:spChg chg="add del mod">
          <ac:chgData name="Calv,Cameron" userId="S::cjc379@drexel.edu::2cfa58d3-65eb-45e2-9e63-424eae5cf31c" providerId="AD" clId="Web-{BDCFB88E-5EA6-F99D-E44C-3235B5316B0A}" dt="2020-11-09T15:16:46.912" v="241"/>
          <ac:spMkLst>
            <pc:docMk/>
            <pc:sldMk cId="873368936" sldId="262"/>
            <ac:spMk id="232" creationId="{10AD7A1F-AADB-44FA-8164-7D7D842529FA}"/>
          </ac:spMkLst>
        </pc:spChg>
        <pc:spChg chg="add mod">
          <ac:chgData name="Calv,Cameron" userId="S::cjc379@drexel.edu::2cfa58d3-65eb-45e2-9e63-424eae5cf31c" providerId="AD" clId="Web-{BDCFB88E-5EA6-F99D-E44C-3235B5316B0A}" dt="2020-11-09T15:18:45.414" v="270"/>
          <ac:spMkLst>
            <pc:docMk/>
            <pc:sldMk cId="873368936" sldId="262"/>
            <ac:spMk id="244" creationId="{308422E7-A97A-429B-94FC-2D35059B813A}"/>
          </ac:spMkLst>
        </pc:spChg>
        <pc:spChg chg="add del mod">
          <ac:chgData name="Calv,Cameron" userId="S::cjc379@drexel.edu::2cfa58d3-65eb-45e2-9e63-424eae5cf31c" providerId="AD" clId="Web-{BDCFB88E-5EA6-F99D-E44C-3235B5316B0A}" dt="2020-11-09T15:17:06.584" v="244"/>
          <ac:spMkLst>
            <pc:docMk/>
            <pc:sldMk cId="873368936" sldId="262"/>
            <ac:spMk id="246" creationId="{9D87C27E-60E3-4E5C-8037-C10DC491FA18}"/>
          </ac:spMkLst>
        </pc:spChg>
        <pc:spChg chg="add mod">
          <ac:chgData name="Calv,Cameron" userId="S::cjc379@drexel.edu::2cfa58d3-65eb-45e2-9e63-424eae5cf31c" providerId="AD" clId="Web-{BDCFB88E-5EA6-F99D-E44C-3235B5316B0A}" dt="2020-11-09T15:39:11.191" v="794" actId="1076"/>
          <ac:spMkLst>
            <pc:docMk/>
            <pc:sldMk cId="873368936" sldId="262"/>
            <ac:spMk id="4504" creationId="{5F565E3A-E02D-40D1-BADF-B50C10D85DE4}"/>
          </ac:spMkLst>
        </pc:spChg>
        <pc:graphicFrameChg chg="add mod modGraphic">
          <ac:chgData name="Calv,Cameron" userId="S::cjc379@drexel.edu::2cfa58d3-65eb-45e2-9e63-424eae5cf31c" providerId="AD" clId="Web-{BDCFB88E-5EA6-F99D-E44C-3235B5316B0A}" dt="2020-11-09T15:38:28.408" v="702" actId="20577"/>
          <ac:graphicFrameMkLst>
            <pc:docMk/>
            <pc:sldMk cId="873368936" sldId="262"/>
            <ac:graphicFrameMk id="6" creationId="{DEC4A4D1-F7BC-4F69-927B-8D6790D1EBE1}"/>
          </ac:graphicFrameMkLst>
        </pc:graphicFrameChg>
        <pc:picChg chg="del">
          <ac:chgData name="Calv,Cameron" userId="S::cjc379@drexel.edu::2cfa58d3-65eb-45e2-9e63-424eae5cf31c" providerId="AD" clId="Web-{BDCFB88E-5EA6-F99D-E44C-3235B5316B0A}" dt="2020-11-09T15:07:26.478" v="2"/>
          <ac:picMkLst>
            <pc:docMk/>
            <pc:sldMk cId="873368936" sldId="262"/>
            <ac:picMk id="4" creationId="{B029549C-E8D1-49FE-90C5-19CD0F060653}"/>
          </ac:picMkLst>
        </pc:picChg>
        <pc:picChg chg="del">
          <ac:chgData name="Calv,Cameron" userId="S::cjc379@drexel.edu::2cfa58d3-65eb-45e2-9e63-424eae5cf31c" providerId="AD" clId="Web-{BDCFB88E-5EA6-F99D-E44C-3235B5316B0A}" dt="2020-11-09T15:07:26.478" v="1"/>
          <ac:picMkLst>
            <pc:docMk/>
            <pc:sldMk cId="873368936" sldId="262"/>
            <ac:picMk id="5" creationId="{3F908495-2AB9-4077-AD0A-611431F9981A}"/>
          </ac:picMkLst>
        </pc:picChg>
        <pc:picChg chg="add del">
          <ac:chgData name="Calv,Cameron" userId="S::cjc379@drexel.edu::2cfa58d3-65eb-45e2-9e63-424eae5cf31c" providerId="AD" clId="Web-{BDCFB88E-5EA6-F99D-E44C-3235B5316B0A}" dt="2020-11-09T15:18:33.508" v="269"/>
          <ac:picMkLst>
            <pc:docMk/>
            <pc:sldMk cId="873368936" sldId="262"/>
            <ac:picMk id="8" creationId="{966F1BE8-90D8-4870-B18C-B1B348B98130}"/>
          </ac:picMkLst>
        </pc:picChg>
        <pc:picChg chg="add mod">
          <ac:chgData name="Calv,Cameron" userId="S::cjc379@drexel.edu::2cfa58d3-65eb-45e2-9e63-424eae5cf31c" providerId="AD" clId="Web-{BDCFB88E-5EA6-F99D-E44C-3235B5316B0A}" dt="2020-11-09T15:37:27.579" v="690" actId="1076"/>
          <ac:picMkLst>
            <pc:docMk/>
            <pc:sldMk cId="873368936" sldId="262"/>
            <ac:picMk id="4464" creationId="{E8D7D485-734A-4D20-8F60-E8DCABF8E847}"/>
          </ac:picMkLst>
        </pc:picChg>
        <pc:picChg chg="add mod">
          <ac:chgData name="Calv,Cameron" userId="S::cjc379@drexel.edu::2cfa58d3-65eb-45e2-9e63-424eae5cf31c" providerId="AD" clId="Web-{BDCFB88E-5EA6-F99D-E44C-3235B5316B0A}" dt="2020-11-09T15:37:39.829" v="693" actId="1076"/>
          <ac:picMkLst>
            <pc:docMk/>
            <pc:sldMk cId="873368936" sldId="262"/>
            <ac:picMk id="4469" creationId="{5E0D194E-D079-493D-98EF-5EA606F52C58}"/>
          </ac:picMkLst>
        </pc:picChg>
        <pc:picChg chg="add mod">
          <ac:chgData name="Calv,Cameron" userId="S::cjc379@drexel.edu::2cfa58d3-65eb-45e2-9e63-424eae5cf31c" providerId="AD" clId="Web-{BDCFB88E-5EA6-F99D-E44C-3235B5316B0A}" dt="2020-11-09T15:37:59.517" v="696" actId="1076"/>
          <ac:picMkLst>
            <pc:docMk/>
            <pc:sldMk cId="873368936" sldId="262"/>
            <ac:picMk id="4470" creationId="{154680A3-2615-4CA6-93AE-D2A97F8124FA}"/>
          </ac:picMkLst>
        </pc:picChg>
      </pc:sldChg>
      <pc:sldChg chg="addSp modSp">
        <pc:chgData name="Calv,Cameron" userId="S::cjc379@drexel.edu::2cfa58d3-65eb-45e2-9e63-424eae5cf31c" providerId="AD" clId="Web-{BDCFB88E-5EA6-F99D-E44C-3235B5316B0A}" dt="2020-11-09T16:51:26.097" v="1675" actId="20577"/>
        <pc:sldMkLst>
          <pc:docMk/>
          <pc:sldMk cId="439372850" sldId="265"/>
        </pc:sldMkLst>
        <pc:spChg chg="add mod">
          <ac:chgData name="Calv,Cameron" userId="S::cjc379@drexel.edu::2cfa58d3-65eb-45e2-9e63-424eae5cf31c" providerId="AD" clId="Web-{BDCFB88E-5EA6-F99D-E44C-3235B5316B0A}" dt="2020-11-09T16:51:26.097" v="1675" actId="20577"/>
          <ac:spMkLst>
            <pc:docMk/>
            <pc:sldMk cId="439372850" sldId="265"/>
            <ac:spMk id="4" creationId="{1D3C5D86-4C47-4DAD-A690-CFEC793AD3F9}"/>
          </ac:spMkLst>
        </pc:spChg>
      </pc:sldChg>
      <pc:sldChg chg="addSp delSp modSp mod setClrOvrMap">
        <pc:chgData name="Calv,Cameron" userId="S::cjc379@drexel.edu::2cfa58d3-65eb-45e2-9e63-424eae5cf31c" providerId="AD" clId="Web-{BDCFB88E-5EA6-F99D-E44C-3235B5316B0A}" dt="2020-11-09T16:12:48.101" v="1206" actId="1076"/>
        <pc:sldMkLst>
          <pc:docMk/>
          <pc:sldMk cId="791116876" sldId="266"/>
        </pc:sldMkLst>
        <pc:spChg chg="mod">
          <ac:chgData name="Calv,Cameron" userId="S::cjc379@drexel.edu::2cfa58d3-65eb-45e2-9e63-424eae5cf31c" providerId="AD" clId="Web-{BDCFB88E-5EA6-F99D-E44C-3235B5316B0A}" dt="2020-11-09T16:04:29.167" v="797" actId="14100"/>
          <ac:spMkLst>
            <pc:docMk/>
            <pc:sldMk cId="791116876" sldId="266"/>
            <ac:spMk id="2" creationId="{208A7D1E-6931-426C-AE47-002AE56A5B76}"/>
          </ac:spMkLst>
        </pc:spChg>
        <pc:spChg chg="mod">
          <ac:chgData name="Calv,Cameron" userId="S::cjc379@drexel.edu::2cfa58d3-65eb-45e2-9e63-424eae5cf31c" providerId="AD" clId="Web-{BDCFB88E-5EA6-F99D-E44C-3235B5316B0A}" dt="2020-11-09T16:12:09.944" v="1130" actId="20577"/>
          <ac:spMkLst>
            <pc:docMk/>
            <pc:sldMk cId="791116876" sldId="266"/>
            <ac:spMk id="3" creationId="{A4E805D2-03EE-446A-89A1-0B8A6BAA857E}"/>
          </ac:spMkLst>
        </pc:spChg>
        <pc:spChg chg="del">
          <ac:chgData name="Calv,Cameron" userId="S::cjc379@drexel.edu::2cfa58d3-65eb-45e2-9e63-424eae5cf31c" providerId="AD" clId="Web-{BDCFB88E-5EA6-F99D-E44C-3235B5316B0A}" dt="2020-11-09T16:03:54.494" v="795"/>
          <ac:spMkLst>
            <pc:docMk/>
            <pc:sldMk cId="791116876" sldId="266"/>
            <ac:spMk id="4" creationId="{D1003EA9-285F-41F6-ACD8-57F16D92AD49}"/>
          </ac:spMkLst>
        </pc:spChg>
        <pc:spChg chg="add mod modVis">
          <ac:chgData name="Calv,Cameron" userId="S::cjc379@drexel.edu::2cfa58d3-65eb-45e2-9e63-424eae5cf31c" providerId="AD" clId="Web-{BDCFB88E-5EA6-F99D-E44C-3235B5316B0A}" dt="2020-11-09T16:06:54.561" v="820"/>
          <ac:spMkLst>
            <pc:docMk/>
            <pc:sldMk cId="791116876" sldId="266"/>
            <ac:spMk id="5" creationId="{2C30AAC3-D055-4681-9DAA-969453613ED7}"/>
          </ac:spMkLst>
        </pc:spChg>
        <pc:spChg chg="add del mod">
          <ac:chgData name="Calv,Cameron" userId="S::cjc379@drexel.edu::2cfa58d3-65eb-45e2-9e63-424eae5cf31c" providerId="AD" clId="Web-{BDCFB88E-5EA6-F99D-E44C-3235B5316B0A}" dt="2020-11-09T16:12:26.163" v="1136"/>
          <ac:spMkLst>
            <pc:docMk/>
            <pc:sldMk cId="791116876" sldId="266"/>
            <ac:spMk id="6" creationId="{1513ED8B-2E2C-441A-8659-86A9910FAE58}"/>
          </ac:spMkLst>
        </pc:spChg>
        <pc:spChg chg="add mod">
          <ac:chgData name="Calv,Cameron" userId="S::cjc379@drexel.edu::2cfa58d3-65eb-45e2-9e63-424eae5cf31c" providerId="AD" clId="Web-{BDCFB88E-5EA6-F99D-E44C-3235B5316B0A}" dt="2020-11-09T16:12:48.101" v="1206" actId="1076"/>
          <ac:spMkLst>
            <pc:docMk/>
            <pc:sldMk cId="791116876" sldId="266"/>
            <ac:spMk id="7" creationId="{768E4836-ED26-4EBC-BFF9-C642D6AA6E76}"/>
          </ac:spMkLst>
        </pc:spChg>
        <pc:spChg chg="del">
          <ac:chgData name="Calv,Cameron" userId="S::cjc379@drexel.edu::2cfa58d3-65eb-45e2-9e63-424eae5cf31c" providerId="AD" clId="Web-{BDCFB88E-5EA6-F99D-E44C-3235B5316B0A}" dt="2020-11-09T16:04:18.385" v="796"/>
          <ac:spMkLst>
            <pc:docMk/>
            <pc:sldMk cId="791116876" sldId="266"/>
            <ac:spMk id="11" creationId="{02D886F1-CB4A-4FC1-AAA7-9402B0D0DDDD}"/>
          </ac:spMkLst>
        </pc:spChg>
        <pc:spChg chg="del">
          <ac:chgData name="Calv,Cameron" userId="S::cjc379@drexel.edu::2cfa58d3-65eb-45e2-9e63-424eae5cf31c" providerId="AD" clId="Web-{BDCFB88E-5EA6-F99D-E44C-3235B5316B0A}" dt="2020-11-09T16:04:18.385" v="796"/>
          <ac:spMkLst>
            <pc:docMk/>
            <pc:sldMk cId="791116876" sldId="266"/>
            <ac:spMk id="13" creationId="{762B7B97-C3EE-4AEE-A61F-AFA873FE2FCA}"/>
          </ac:spMkLst>
        </pc:spChg>
        <pc:spChg chg="add mod modVis">
          <ac:chgData name="Calv,Cameron" userId="S::cjc379@drexel.edu::2cfa58d3-65eb-45e2-9e63-424eae5cf31c" providerId="AD" clId="Web-{BDCFB88E-5EA6-F99D-E44C-3235B5316B0A}" dt="2020-11-09T16:04:47.886" v="801"/>
          <ac:spMkLst>
            <pc:docMk/>
            <pc:sldMk cId="791116876" sldId="266"/>
            <ac:spMk id="19" creationId="{0671A8AE-40A1-4631-A6B8-581AFF065482}"/>
          </ac:spMkLst>
        </pc:spChg>
        <pc:spChg chg="add">
          <ac:chgData name="Calv,Cameron" userId="S::cjc379@drexel.edu::2cfa58d3-65eb-45e2-9e63-424eae5cf31c" providerId="AD" clId="Web-{BDCFB88E-5EA6-F99D-E44C-3235B5316B0A}" dt="2020-11-09T16:04:18.385" v="796"/>
          <ac:spMkLst>
            <pc:docMk/>
            <pc:sldMk cId="791116876" sldId="266"/>
            <ac:spMk id="21" creationId="{AB58EF07-17C2-48CF-ABB0-EEF1F17CB8F0}"/>
          </ac:spMkLst>
        </pc:spChg>
        <pc:spChg chg="add mod modVis">
          <ac:chgData name="Calv,Cameron" userId="S::cjc379@drexel.edu::2cfa58d3-65eb-45e2-9e63-424eae5cf31c" providerId="AD" clId="Web-{BDCFB88E-5EA6-F99D-E44C-3235B5316B0A}" dt="2020-11-09T16:06:56.421" v="821"/>
          <ac:spMkLst>
            <pc:docMk/>
            <pc:sldMk cId="791116876" sldId="266"/>
            <ac:spMk id="23" creationId="{AF2F604E-43BE-4DC3-B983-E071523364F8}"/>
          </ac:spMkLst>
        </pc:spChg>
        <pc:spChg chg="add mod modVis">
          <ac:chgData name="Calv,Cameron" userId="S::cjc379@drexel.edu::2cfa58d3-65eb-45e2-9e63-424eae5cf31c" providerId="AD" clId="Web-{BDCFB88E-5EA6-F99D-E44C-3235B5316B0A}" dt="2020-11-09T16:05:00.668" v="806"/>
          <ac:spMkLst>
            <pc:docMk/>
            <pc:sldMk cId="791116876" sldId="266"/>
            <ac:spMk id="25" creationId="{08C9B587-E65E-4B52-B37C-ABEBB6E87928}"/>
          </ac:spMkLst>
        </pc:spChg>
        <pc:picChg chg="add">
          <ac:chgData name="Calv,Cameron" userId="S::cjc379@drexel.edu::2cfa58d3-65eb-45e2-9e63-424eae5cf31c" providerId="AD" clId="Web-{BDCFB88E-5EA6-F99D-E44C-3235B5316B0A}" dt="2020-11-09T16:04:18.385" v="796"/>
          <ac:picMkLst>
            <pc:docMk/>
            <pc:sldMk cId="791116876" sldId="266"/>
            <ac:picMk id="15" creationId="{9C2971E2-5340-4098-B496-0FCCECD3D69A}"/>
          </ac:picMkLst>
        </pc:picChg>
      </pc:sldChg>
      <pc:sldChg chg="modSp">
        <pc:chgData name="Calv,Cameron" userId="S::cjc379@drexel.edu::2cfa58d3-65eb-45e2-9e63-424eae5cf31c" providerId="AD" clId="Web-{BDCFB88E-5EA6-F99D-E44C-3235B5316B0A}" dt="2020-11-09T16:50:57.299" v="1598" actId="20577"/>
        <pc:sldMkLst>
          <pc:docMk/>
          <pc:sldMk cId="3601844134" sldId="268"/>
        </pc:sldMkLst>
        <pc:spChg chg="mod">
          <ac:chgData name="Calv,Cameron" userId="S::cjc379@drexel.edu::2cfa58d3-65eb-45e2-9e63-424eae5cf31c" providerId="AD" clId="Web-{BDCFB88E-5EA6-F99D-E44C-3235B5316B0A}" dt="2020-11-09T16:50:04.579" v="1556" actId="20577"/>
          <ac:spMkLst>
            <pc:docMk/>
            <pc:sldMk cId="3601844134" sldId="268"/>
            <ac:spMk id="3" creationId="{B40592D3-2054-40DD-BED4-2E1980EE5A14}"/>
          </ac:spMkLst>
        </pc:spChg>
        <pc:spChg chg="mod">
          <ac:chgData name="Calv,Cameron" userId="S::cjc379@drexel.edu::2cfa58d3-65eb-45e2-9e63-424eae5cf31c" providerId="AD" clId="Web-{BDCFB88E-5EA6-F99D-E44C-3235B5316B0A}" dt="2020-11-09T16:50:57.299" v="1598" actId="20577"/>
          <ac:spMkLst>
            <pc:docMk/>
            <pc:sldMk cId="3601844134" sldId="268"/>
            <ac:spMk id="11" creationId="{640972C4-ABE1-4621-8EA5-EAD59260079D}"/>
          </ac:spMkLst>
        </pc:spChg>
      </pc:sldChg>
      <pc:sldChg chg="modSp delCm">
        <pc:chgData name="Calv,Cameron" userId="S::cjc379@drexel.edu::2cfa58d3-65eb-45e2-9e63-424eae5cf31c" providerId="AD" clId="Web-{BDCFB88E-5EA6-F99D-E44C-3235B5316B0A}" dt="2020-11-09T16:50:35.033" v="1561"/>
        <pc:sldMkLst>
          <pc:docMk/>
          <pc:sldMk cId="2304543687" sldId="271"/>
        </pc:sldMkLst>
        <pc:picChg chg="mod">
          <ac:chgData name="Calv,Cameron" userId="S::cjc379@drexel.edu::2cfa58d3-65eb-45e2-9e63-424eae5cf31c" providerId="AD" clId="Web-{BDCFB88E-5EA6-F99D-E44C-3235B5316B0A}" dt="2020-11-09T16:50:30.798" v="1560"/>
          <ac:picMkLst>
            <pc:docMk/>
            <pc:sldMk cId="2304543687" sldId="271"/>
            <ac:picMk id="4" creationId="{E02EE2F7-8402-458D-BA87-647227D68740}"/>
          </ac:picMkLst>
        </pc:picChg>
        <pc:picChg chg="mod">
          <ac:chgData name="Calv,Cameron" userId="S::cjc379@drexel.edu::2cfa58d3-65eb-45e2-9e63-424eae5cf31c" providerId="AD" clId="Web-{BDCFB88E-5EA6-F99D-E44C-3235B5316B0A}" dt="2020-11-09T16:50:35.033" v="1561"/>
          <ac:picMkLst>
            <pc:docMk/>
            <pc:sldMk cId="2304543687" sldId="271"/>
            <ac:picMk id="7" creationId="{75F6305A-6909-4458-B05F-E631E80D3FCB}"/>
          </ac:picMkLst>
        </pc:picChg>
      </pc:sldChg>
      <pc:sldChg chg="modSp">
        <pc:chgData name="Calv,Cameron" userId="S::cjc379@drexel.edu::2cfa58d3-65eb-45e2-9e63-424eae5cf31c" providerId="AD" clId="Web-{BDCFB88E-5EA6-F99D-E44C-3235B5316B0A}" dt="2020-11-09T15:06:14.196" v="0"/>
        <pc:sldMkLst>
          <pc:docMk/>
          <pc:sldMk cId="3520192519" sldId="273"/>
        </pc:sldMkLst>
        <pc:picChg chg="mod">
          <ac:chgData name="Calv,Cameron" userId="S::cjc379@drexel.edu::2cfa58d3-65eb-45e2-9e63-424eae5cf31c" providerId="AD" clId="Web-{BDCFB88E-5EA6-F99D-E44C-3235B5316B0A}" dt="2020-11-09T15:06:14.196" v="0"/>
          <ac:picMkLst>
            <pc:docMk/>
            <pc:sldMk cId="3520192519" sldId="273"/>
            <ac:picMk id="6" creationId="{653F1A85-59EF-414E-9DC8-4ABFEA464365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B31468-9548-4837-B8A8-F385CFCECAA6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AFEF9B66-0E5B-4A09-8767-062A83DDF033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>
              <a:solidFill>
                <a:schemeClr val="bg1"/>
              </a:solidFill>
            </a:rPr>
            <a:t>Why Spiking Neural Network?</a:t>
          </a:r>
          <a:endParaRPr lang="en-US" b="1" i="0" u="none" strike="noStrike" cap="none" baseline="0" noProof="0">
            <a:solidFill>
              <a:schemeClr val="bg1"/>
            </a:solidFill>
            <a:latin typeface="Calibri Light"/>
            <a:cs typeface="Calibri Light"/>
          </a:endParaRPr>
        </a:p>
      </dgm:t>
    </dgm:pt>
    <dgm:pt modelId="{CBF6FD9F-8BE0-4EE2-8973-01D7625C1759}" type="parTrans" cxnId="{70256E18-E3D1-4B84-BF5B-ED17ED59840A}">
      <dgm:prSet/>
      <dgm:spPr/>
      <dgm:t>
        <a:bodyPr/>
        <a:lstStyle/>
        <a:p>
          <a:endParaRPr lang="en-US"/>
        </a:p>
      </dgm:t>
    </dgm:pt>
    <dgm:pt modelId="{28E27029-9B8F-4DC6-9A71-36C9D82CA1A3}" type="sibTrans" cxnId="{70256E18-E3D1-4B84-BF5B-ED17ED59840A}">
      <dgm:prSet/>
      <dgm:spPr/>
      <dgm:t>
        <a:bodyPr/>
        <a:lstStyle/>
        <a:p>
          <a:endParaRPr lang="en-US"/>
        </a:p>
      </dgm:t>
    </dgm:pt>
    <dgm:pt modelId="{CE27823B-A170-40C0-8AB0-2FB8884434C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solidFill>
                <a:schemeClr val="bg1"/>
              </a:solidFill>
            </a:rPr>
            <a:t>Low power consumption</a:t>
          </a:r>
        </a:p>
      </dgm:t>
    </dgm:pt>
    <dgm:pt modelId="{344D7865-F6FC-4645-B751-44FF7F32463B}" type="parTrans" cxnId="{1616D40D-AE44-444A-8A09-EF38B10F2D90}">
      <dgm:prSet/>
      <dgm:spPr/>
      <dgm:t>
        <a:bodyPr/>
        <a:lstStyle/>
        <a:p>
          <a:endParaRPr lang="en-US"/>
        </a:p>
      </dgm:t>
    </dgm:pt>
    <dgm:pt modelId="{C600DC7C-80D0-47AF-9B47-82CB4B5D8C92}" type="sibTrans" cxnId="{1616D40D-AE44-444A-8A09-EF38B10F2D90}">
      <dgm:prSet/>
      <dgm:spPr/>
      <dgm:t>
        <a:bodyPr/>
        <a:lstStyle/>
        <a:p>
          <a:endParaRPr lang="en-US"/>
        </a:p>
      </dgm:t>
    </dgm:pt>
    <dgm:pt modelId="{9BB00E9C-8AE6-4147-AD4D-0C28D9186BF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solidFill>
                <a:schemeClr val="bg1"/>
              </a:solidFill>
            </a:rPr>
            <a:t>Fast inference</a:t>
          </a:r>
        </a:p>
      </dgm:t>
    </dgm:pt>
    <dgm:pt modelId="{242EBA10-7937-4473-ACBC-757449649EE2}" type="parTrans" cxnId="{8F81AA4F-E88A-4974-8904-A195B61D74D9}">
      <dgm:prSet/>
      <dgm:spPr/>
      <dgm:t>
        <a:bodyPr/>
        <a:lstStyle/>
        <a:p>
          <a:endParaRPr lang="en-US"/>
        </a:p>
      </dgm:t>
    </dgm:pt>
    <dgm:pt modelId="{A13B40A2-E7B1-4ACB-9209-34AC8820602C}" type="sibTrans" cxnId="{8F81AA4F-E88A-4974-8904-A195B61D74D9}">
      <dgm:prSet/>
      <dgm:spPr/>
      <dgm:t>
        <a:bodyPr/>
        <a:lstStyle/>
        <a:p>
          <a:endParaRPr lang="en-US"/>
        </a:p>
      </dgm:t>
    </dgm:pt>
    <dgm:pt modelId="{7A6F9409-E312-4E0D-8C17-4AC5C058BF5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solidFill>
                <a:schemeClr val="bg1"/>
              </a:solidFill>
            </a:rPr>
            <a:t>Event-driven information processing</a:t>
          </a:r>
        </a:p>
      </dgm:t>
    </dgm:pt>
    <dgm:pt modelId="{94479DDB-24DE-45C4-A9DB-911E83267CF6}" type="parTrans" cxnId="{5E03F101-9491-4AAF-83A4-71E672977993}">
      <dgm:prSet/>
      <dgm:spPr/>
      <dgm:t>
        <a:bodyPr/>
        <a:lstStyle/>
        <a:p>
          <a:endParaRPr lang="en-US"/>
        </a:p>
      </dgm:t>
    </dgm:pt>
    <dgm:pt modelId="{644A372E-7D53-4AD2-82A8-24F7413C4093}" type="sibTrans" cxnId="{5E03F101-9491-4AAF-83A4-71E672977993}">
      <dgm:prSet/>
      <dgm:spPr/>
      <dgm:t>
        <a:bodyPr/>
        <a:lstStyle/>
        <a:p>
          <a:endParaRPr lang="en-US"/>
        </a:p>
      </dgm:t>
    </dgm:pt>
    <dgm:pt modelId="{C212D006-8A40-4F78-9B5C-44180EBEF18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solidFill>
                <a:schemeClr val="bg1"/>
              </a:solidFill>
            </a:rPr>
            <a:t>Ability to Generalize based on smaller samples</a:t>
          </a:r>
        </a:p>
      </dgm:t>
    </dgm:pt>
    <dgm:pt modelId="{40ECDA35-8761-4DBA-BFB3-505FF9AC2622}" type="parTrans" cxnId="{03DCA4B0-3D64-4D34-8D1F-6F2D6D560222}">
      <dgm:prSet/>
      <dgm:spPr/>
      <dgm:t>
        <a:bodyPr/>
        <a:lstStyle/>
        <a:p>
          <a:endParaRPr lang="en-US"/>
        </a:p>
      </dgm:t>
    </dgm:pt>
    <dgm:pt modelId="{A6E86465-478D-4BB7-A265-C287CB96471E}" type="sibTrans" cxnId="{03DCA4B0-3D64-4D34-8D1F-6F2D6D560222}">
      <dgm:prSet/>
      <dgm:spPr/>
      <dgm:t>
        <a:bodyPr/>
        <a:lstStyle/>
        <a:p>
          <a:endParaRPr lang="en-US"/>
        </a:p>
      </dgm:t>
    </dgm:pt>
    <dgm:pt modelId="{BDAF8A77-30AB-48BC-92C9-C32D196F14A7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>
              <a:solidFill>
                <a:schemeClr val="bg1"/>
              </a:solidFill>
            </a:rPr>
            <a:t>Why FPGA?</a:t>
          </a:r>
        </a:p>
      </dgm:t>
    </dgm:pt>
    <dgm:pt modelId="{C5F06E58-35C4-4F34-B9C2-ADD831B88B8F}" type="parTrans" cxnId="{ED459CC4-DA60-462D-9D93-14F7FE508812}">
      <dgm:prSet/>
      <dgm:spPr/>
      <dgm:t>
        <a:bodyPr/>
        <a:lstStyle/>
        <a:p>
          <a:endParaRPr lang="en-US"/>
        </a:p>
      </dgm:t>
    </dgm:pt>
    <dgm:pt modelId="{10AEE176-FC95-4C8B-9A47-1EB7E54B41F4}" type="sibTrans" cxnId="{ED459CC4-DA60-462D-9D93-14F7FE508812}">
      <dgm:prSet/>
      <dgm:spPr/>
      <dgm:t>
        <a:bodyPr/>
        <a:lstStyle/>
        <a:p>
          <a:endParaRPr lang="en-US"/>
        </a:p>
      </dgm:t>
    </dgm:pt>
    <dgm:pt modelId="{3F2DD22D-D630-4A2D-A97D-CD7CE0D2135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solidFill>
                <a:schemeClr val="bg1"/>
              </a:solidFill>
            </a:rPr>
            <a:t>Faster than a classical computer</a:t>
          </a:r>
        </a:p>
      </dgm:t>
    </dgm:pt>
    <dgm:pt modelId="{147A3F05-4F1D-472A-A148-A0E3FFA0DF52}" type="parTrans" cxnId="{854224FD-A21B-4CE6-8A24-7A3177E40B61}">
      <dgm:prSet/>
      <dgm:spPr/>
      <dgm:t>
        <a:bodyPr/>
        <a:lstStyle/>
        <a:p>
          <a:endParaRPr lang="en-US"/>
        </a:p>
      </dgm:t>
    </dgm:pt>
    <dgm:pt modelId="{15ED6079-65F1-42DD-879E-63A44A5AA982}" type="sibTrans" cxnId="{854224FD-A21B-4CE6-8A24-7A3177E40B61}">
      <dgm:prSet/>
      <dgm:spPr/>
      <dgm:t>
        <a:bodyPr/>
        <a:lstStyle/>
        <a:p>
          <a:endParaRPr lang="en-US"/>
        </a:p>
      </dgm:t>
    </dgm:pt>
    <dgm:pt modelId="{350E3CFF-EA7F-4431-9C64-52EC3014563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solidFill>
                <a:schemeClr val="bg1"/>
              </a:solidFill>
            </a:rPr>
            <a:t>Aren’t permanent like ASICs</a:t>
          </a:r>
        </a:p>
      </dgm:t>
    </dgm:pt>
    <dgm:pt modelId="{3481303B-EB84-42F4-866C-C0830CE5E74B}" type="parTrans" cxnId="{818064AF-99CF-4105-B7E9-A73AE6EF4EC9}">
      <dgm:prSet/>
      <dgm:spPr/>
      <dgm:t>
        <a:bodyPr/>
        <a:lstStyle/>
        <a:p>
          <a:endParaRPr lang="en-US"/>
        </a:p>
      </dgm:t>
    </dgm:pt>
    <dgm:pt modelId="{546E0C2B-2779-4A89-B551-ABA485143C28}" type="sibTrans" cxnId="{818064AF-99CF-4105-B7E9-A73AE6EF4EC9}">
      <dgm:prSet/>
      <dgm:spPr/>
      <dgm:t>
        <a:bodyPr/>
        <a:lstStyle/>
        <a:p>
          <a:endParaRPr lang="en-US"/>
        </a:p>
      </dgm:t>
    </dgm:pt>
    <dgm:pt modelId="{C6564BCE-89CA-4D94-A372-3817D7895261}">
      <dgm:prSet/>
      <dgm:spPr/>
      <dgm:t>
        <a:bodyPr/>
        <a:lstStyle/>
        <a:p>
          <a:r>
            <a:rPr lang="en-US">
              <a:solidFill>
                <a:schemeClr val="bg1"/>
              </a:solidFill>
            </a:rPr>
            <a:t>Reconfigurable</a:t>
          </a:r>
        </a:p>
      </dgm:t>
    </dgm:pt>
    <dgm:pt modelId="{00B69AF4-F76F-4218-A751-0D1E66A19885}" type="parTrans" cxnId="{91D847CA-4B90-4389-9197-23306A2F12F2}">
      <dgm:prSet/>
      <dgm:spPr/>
      <dgm:t>
        <a:bodyPr/>
        <a:lstStyle/>
        <a:p>
          <a:endParaRPr lang="en-US"/>
        </a:p>
      </dgm:t>
    </dgm:pt>
    <dgm:pt modelId="{99250A43-A407-49D0-9C21-0997B68BD2CD}" type="sibTrans" cxnId="{91D847CA-4B90-4389-9197-23306A2F12F2}">
      <dgm:prSet/>
      <dgm:spPr/>
      <dgm:t>
        <a:bodyPr/>
        <a:lstStyle/>
        <a:p>
          <a:endParaRPr lang="en-US"/>
        </a:p>
      </dgm:t>
    </dgm:pt>
    <dgm:pt modelId="{F3601399-A8AB-4355-B745-68C975C6DB04}">
      <dgm:prSet/>
      <dgm:spPr/>
      <dgm:t>
        <a:bodyPr/>
        <a:lstStyle/>
        <a:p>
          <a:r>
            <a:rPr lang="en-US">
              <a:solidFill>
                <a:schemeClr val="bg1"/>
              </a:solidFill>
            </a:rPr>
            <a:t>Implement a different neural network if a better one comes out in the future</a:t>
          </a:r>
        </a:p>
      </dgm:t>
    </dgm:pt>
    <dgm:pt modelId="{E0346AE1-1DA4-4C49-9EA6-8E0556518B1D}" type="parTrans" cxnId="{06BABC52-B023-455A-B066-78BCC9F03C16}">
      <dgm:prSet/>
      <dgm:spPr/>
      <dgm:t>
        <a:bodyPr/>
        <a:lstStyle/>
        <a:p>
          <a:endParaRPr lang="en-US"/>
        </a:p>
      </dgm:t>
    </dgm:pt>
    <dgm:pt modelId="{7A8450E5-7D2B-4742-9D43-611DC1ED4010}" type="sibTrans" cxnId="{06BABC52-B023-455A-B066-78BCC9F03C16}">
      <dgm:prSet/>
      <dgm:spPr/>
      <dgm:t>
        <a:bodyPr/>
        <a:lstStyle/>
        <a:p>
          <a:endParaRPr lang="en-US"/>
        </a:p>
      </dgm:t>
    </dgm:pt>
    <dgm:pt modelId="{EE6F0CF6-3605-40B7-8F68-57034382C25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solidFill>
                <a:schemeClr val="bg1"/>
              </a:solidFill>
            </a:rPr>
            <a:t>Allows for same results as a GPU in a smaller form factor</a:t>
          </a:r>
        </a:p>
      </dgm:t>
    </dgm:pt>
    <dgm:pt modelId="{A92A8215-AA7B-4BBD-8FD1-7BC944775F00}" type="parTrans" cxnId="{DFE7CB49-51C3-4CD6-953B-EBE91AEAD4DC}">
      <dgm:prSet/>
      <dgm:spPr/>
      <dgm:t>
        <a:bodyPr/>
        <a:lstStyle/>
        <a:p>
          <a:endParaRPr lang="en-US"/>
        </a:p>
      </dgm:t>
    </dgm:pt>
    <dgm:pt modelId="{9ECEE734-7CBA-4D69-8EE5-EC39BA061424}" type="sibTrans" cxnId="{DFE7CB49-51C3-4CD6-953B-EBE91AEAD4DC}">
      <dgm:prSet/>
      <dgm:spPr/>
      <dgm:t>
        <a:bodyPr/>
        <a:lstStyle/>
        <a:p>
          <a:endParaRPr lang="en-US"/>
        </a:p>
      </dgm:t>
    </dgm:pt>
    <dgm:pt modelId="{F7D7310E-20C2-4D68-8AC0-3C8F63AF361E}" type="pres">
      <dgm:prSet presAssocID="{B4B31468-9548-4837-B8A8-F385CFCECAA6}" presName="root" presStyleCnt="0">
        <dgm:presLayoutVars>
          <dgm:dir/>
          <dgm:resizeHandles val="exact"/>
        </dgm:presLayoutVars>
      </dgm:prSet>
      <dgm:spPr/>
    </dgm:pt>
    <dgm:pt modelId="{B8B2BA91-7D37-460F-AD13-BF0018E5BB8A}" type="pres">
      <dgm:prSet presAssocID="{AFEF9B66-0E5B-4A09-8767-062A83DDF033}" presName="compNode" presStyleCnt="0"/>
      <dgm:spPr/>
    </dgm:pt>
    <dgm:pt modelId="{65264645-48AD-475D-9AE1-265144026DB7}" type="pres">
      <dgm:prSet presAssocID="{AFEF9B66-0E5B-4A09-8767-062A83DDF03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DE307C84-A9BF-4238-B0EE-EF2D2A767E65}" type="pres">
      <dgm:prSet presAssocID="{AFEF9B66-0E5B-4A09-8767-062A83DDF033}" presName="iconSpace" presStyleCnt="0"/>
      <dgm:spPr/>
    </dgm:pt>
    <dgm:pt modelId="{133294DE-1753-49B2-8D61-170FEF23F176}" type="pres">
      <dgm:prSet presAssocID="{AFEF9B66-0E5B-4A09-8767-062A83DDF033}" presName="parTx" presStyleLbl="revTx" presStyleIdx="0" presStyleCnt="4">
        <dgm:presLayoutVars>
          <dgm:chMax val="0"/>
          <dgm:chPref val="0"/>
        </dgm:presLayoutVars>
      </dgm:prSet>
      <dgm:spPr/>
    </dgm:pt>
    <dgm:pt modelId="{AF7BB871-D74A-4754-BF21-B4F095563E10}" type="pres">
      <dgm:prSet presAssocID="{AFEF9B66-0E5B-4A09-8767-062A83DDF033}" presName="txSpace" presStyleCnt="0"/>
      <dgm:spPr/>
    </dgm:pt>
    <dgm:pt modelId="{37268A1B-EA34-46E2-860F-430B9CBC769F}" type="pres">
      <dgm:prSet presAssocID="{AFEF9B66-0E5B-4A09-8767-062A83DDF033}" presName="desTx" presStyleLbl="revTx" presStyleIdx="1" presStyleCnt="4">
        <dgm:presLayoutVars/>
      </dgm:prSet>
      <dgm:spPr/>
    </dgm:pt>
    <dgm:pt modelId="{0F1DD5DA-59C7-4397-9350-F81EC62B9602}" type="pres">
      <dgm:prSet presAssocID="{28E27029-9B8F-4DC6-9A71-36C9D82CA1A3}" presName="sibTrans" presStyleCnt="0"/>
      <dgm:spPr/>
    </dgm:pt>
    <dgm:pt modelId="{8FD566D2-1FDD-412E-984B-03C959EEC3D0}" type="pres">
      <dgm:prSet presAssocID="{BDAF8A77-30AB-48BC-92C9-C32D196F14A7}" presName="compNode" presStyleCnt="0"/>
      <dgm:spPr/>
    </dgm:pt>
    <dgm:pt modelId="{0A63B247-7F2B-4169-90B1-BD4FED045DC8}" type="pres">
      <dgm:prSet presAssocID="{BDAF8A77-30AB-48BC-92C9-C32D196F14A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F1C77F16-FA61-4CEF-A004-F9E14BF2058B}" type="pres">
      <dgm:prSet presAssocID="{BDAF8A77-30AB-48BC-92C9-C32D196F14A7}" presName="iconSpace" presStyleCnt="0"/>
      <dgm:spPr/>
    </dgm:pt>
    <dgm:pt modelId="{C6DF0419-F98C-4C4D-BE2D-1C7DEB2368FA}" type="pres">
      <dgm:prSet presAssocID="{BDAF8A77-30AB-48BC-92C9-C32D196F14A7}" presName="parTx" presStyleLbl="revTx" presStyleIdx="2" presStyleCnt="4">
        <dgm:presLayoutVars>
          <dgm:chMax val="0"/>
          <dgm:chPref val="0"/>
        </dgm:presLayoutVars>
      </dgm:prSet>
      <dgm:spPr/>
    </dgm:pt>
    <dgm:pt modelId="{EB4A3233-732D-445C-AEC2-47C9700F3ED4}" type="pres">
      <dgm:prSet presAssocID="{BDAF8A77-30AB-48BC-92C9-C32D196F14A7}" presName="txSpace" presStyleCnt="0"/>
      <dgm:spPr/>
    </dgm:pt>
    <dgm:pt modelId="{71626875-4740-45F8-94E3-A86EEB6773B3}" type="pres">
      <dgm:prSet presAssocID="{BDAF8A77-30AB-48BC-92C9-C32D196F14A7}" presName="desTx" presStyleLbl="revTx" presStyleIdx="3" presStyleCnt="4">
        <dgm:presLayoutVars/>
      </dgm:prSet>
      <dgm:spPr/>
    </dgm:pt>
  </dgm:ptLst>
  <dgm:cxnLst>
    <dgm:cxn modelId="{5E03F101-9491-4AAF-83A4-71E672977993}" srcId="{AFEF9B66-0E5B-4A09-8767-062A83DDF033}" destId="{7A6F9409-E312-4E0D-8C17-4AC5C058BF5E}" srcOrd="2" destOrd="0" parTransId="{94479DDB-24DE-45C4-A9DB-911E83267CF6}" sibTransId="{644A372E-7D53-4AD2-82A8-24F7413C4093}"/>
    <dgm:cxn modelId="{1616D40D-AE44-444A-8A09-EF38B10F2D90}" srcId="{AFEF9B66-0E5B-4A09-8767-062A83DDF033}" destId="{CE27823B-A170-40C0-8AB0-2FB8884434C5}" srcOrd="0" destOrd="0" parTransId="{344D7865-F6FC-4645-B751-44FF7F32463B}" sibTransId="{C600DC7C-80D0-47AF-9B47-82CB4B5D8C92}"/>
    <dgm:cxn modelId="{CE518816-8FAA-4246-89D5-7B41E8C7D128}" type="presOf" srcId="{CE27823B-A170-40C0-8AB0-2FB8884434C5}" destId="{37268A1B-EA34-46E2-860F-430B9CBC769F}" srcOrd="0" destOrd="0" presId="urn:microsoft.com/office/officeart/2018/2/layout/IconLabelDescriptionList"/>
    <dgm:cxn modelId="{70256E18-E3D1-4B84-BF5B-ED17ED59840A}" srcId="{B4B31468-9548-4837-B8A8-F385CFCECAA6}" destId="{AFEF9B66-0E5B-4A09-8767-062A83DDF033}" srcOrd="0" destOrd="0" parTransId="{CBF6FD9F-8BE0-4EE2-8973-01D7625C1759}" sibTransId="{28E27029-9B8F-4DC6-9A71-36C9D82CA1A3}"/>
    <dgm:cxn modelId="{47909629-96C9-405E-AE66-358524D7FFDD}" type="presOf" srcId="{3F2DD22D-D630-4A2D-A97D-CD7CE0D2135A}" destId="{71626875-4740-45F8-94E3-A86EEB6773B3}" srcOrd="0" destOrd="0" presId="urn:microsoft.com/office/officeart/2018/2/layout/IconLabelDescriptionList"/>
    <dgm:cxn modelId="{534AC23B-2E3B-41FE-91E8-7DDF76111BA6}" type="presOf" srcId="{B4B31468-9548-4837-B8A8-F385CFCECAA6}" destId="{F7D7310E-20C2-4D68-8AC0-3C8F63AF361E}" srcOrd="0" destOrd="0" presId="urn:microsoft.com/office/officeart/2018/2/layout/IconLabelDescriptionList"/>
    <dgm:cxn modelId="{E5CB9C5B-D97E-4910-B33F-931DB2F961E7}" type="presOf" srcId="{9BB00E9C-8AE6-4147-AD4D-0C28D9186BF2}" destId="{37268A1B-EA34-46E2-860F-430B9CBC769F}" srcOrd="0" destOrd="1" presId="urn:microsoft.com/office/officeart/2018/2/layout/IconLabelDescriptionList"/>
    <dgm:cxn modelId="{3C3C1A45-A287-4CC3-BE58-A6666423B524}" type="presOf" srcId="{350E3CFF-EA7F-4431-9C64-52EC30145631}" destId="{71626875-4740-45F8-94E3-A86EEB6773B3}" srcOrd="0" destOrd="1" presId="urn:microsoft.com/office/officeart/2018/2/layout/IconLabelDescriptionList"/>
    <dgm:cxn modelId="{36A16565-1DD1-4B7F-B764-63DBA84EDDF2}" type="presOf" srcId="{F3601399-A8AB-4355-B745-68C975C6DB04}" destId="{71626875-4740-45F8-94E3-A86EEB6773B3}" srcOrd="0" destOrd="3" presId="urn:microsoft.com/office/officeart/2018/2/layout/IconLabelDescriptionList"/>
    <dgm:cxn modelId="{DFE7CB49-51C3-4CD6-953B-EBE91AEAD4DC}" srcId="{BDAF8A77-30AB-48BC-92C9-C32D196F14A7}" destId="{EE6F0CF6-3605-40B7-8F68-57034382C250}" srcOrd="2" destOrd="0" parTransId="{A92A8215-AA7B-4BBD-8FD1-7BC944775F00}" sibTransId="{9ECEE734-7CBA-4D69-8EE5-EC39BA061424}"/>
    <dgm:cxn modelId="{8F81AA4F-E88A-4974-8904-A195B61D74D9}" srcId="{AFEF9B66-0E5B-4A09-8767-062A83DDF033}" destId="{9BB00E9C-8AE6-4147-AD4D-0C28D9186BF2}" srcOrd="1" destOrd="0" parTransId="{242EBA10-7937-4473-ACBC-757449649EE2}" sibTransId="{A13B40A2-E7B1-4ACB-9209-34AC8820602C}"/>
    <dgm:cxn modelId="{06BABC52-B023-455A-B066-78BCC9F03C16}" srcId="{350E3CFF-EA7F-4431-9C64-52EC30145631}" destId="{F3601399-A8AB-4355-B745-68C975C6DB04}" srcOrd="1" destOrd="0" parTransId="{E0346AE1-1DA4-4C49-9EA6-8E0556518B1D}" sibTransId="{7A8450E5-7D2B-4742-9D43-611DC1ED4010}"/>
    <dgm:cxn modelId="{D93E1692-5D1E-4D50-AD80-A55AA3C303BF}" type="presOf" srcId="{C6564BCE-89CA-4D94-A372-3817D7895261}" destId="{71626875-4740-45F8-94E3-A86EEB6773B3}" srcOrd="0" destOrd="2" presId="urn:microsoft.com/office/officeart/2018/2/layout/IconLabelDescriptionList"/>
    <dgm:cxn modelId="{52C9C096-DBA1-4751-9D45-E0190D6599D1}" type="presOf" srcId="{AFEF9B66-0E5B-4A09-8767-062A83DDF033}" destId="{133294DE-1753-49B2-8D61-170FEF23F176}" srcOrd="0" destOrd="0" presId="urn:microsoft.com/office/officeart/2018/2/layout/IconLabelDescriptionList"/>
    <dgm:cxn modelId="{44C28CA6-6D49-4548-91CD-E987DAE8F148}" type="presOf" srcId="{7A6F9409-E312-4E0D-8C17-4AC5C058BF5E}" destId="{37268A1B-EA34-46E2-860F-430B9CBC769F}" srcOrd="0" destOrd="2" presId="urn:microsoft.com/office/officeart/2018/2/layout/IconLabelDescriptionList"/>
    <dgm:cxn modelId="{818064AF-99CF-4105-B7E9-A73AE6EF4EC9}" srcId="{BDAF8A77-30AB-48BC-92C9-C32D196F14A7}" destId="{350E3CFF-EA7F-4431-9C64-52EC30145631}" srcOrd="1" destOrd="0" parTransId="{3481303B-EB84-42F4-866C-C0830CE5E74B}" sibTransId="{546E0C2B-2779-4A89-B551-ABA485143C28}"/>
    <dgm:cxn modelId="{03DCA4B0-3D64-4D34-8D1F-6F2D6D560222}" srcId="{AFEF9B66-0E5B-4A09-8767-062A83DDF033}" destId="{C212D006-8A40-4F78-9B5C-44180EBEF18D}" srcOrd="3" destOrd="0" parTransId="{40ECDA35-8761-4DBA-BFB3-505FF9AC2622}" sibTransId="{A6E86465-478D-4BB7-A265-C287CB96471E}"/>
    <dgm:cxn modelId="{47521FB6-6696-464C-8B8B-0D7F605BE568}" type="presOf" srcId="{BDAF8A77-30AB-48BC-92C9-C32D196F14A7}" destId="{C6DF0419-F98C-4C4D-BE2D-1C7DEB2368FA}" srcOrd="0" destOrd="0" presId="urn:microsoft.com/office/officeart/2018/2/layout/IconLabelDescriptionList"/>
    <dgm:cxn modelId="{ED459CC4-DA60-462D-9D93-14F7FE508812}" srcId="{B4B31468-9548-4837-B8A8-F385CFCECAA6}" destId="{BDAF8A77-30AB-48BC-92C9-C32D196F14A7}" srcOrd="1" destOrd="0" parTransId="{C5F06E58-35C4-4F34-B9C2-ADD831B88B8F}" sibTransId="{10AEE176-FC95-4C8B-9A47-1EB7E54B41F4}"/>
    <dgm:cxn modelId="{91D847CA-4B90-4389-9197-23306A2F12F2}" srcId="{350E3CFF-EA7F-4431-9C64-52EC30145631}" destId="{C6564BCE-89CA-4D94-A372-3817D7895261}" srcOrd="0" destOrd="0" parTransId="{00B69AF4-F76F-4218-A751-0D1E66A19885}" sibTransId="{99250A43-A407-49D0-9C21-0997B68BD2CD}"/>
    <dgm:cxn modelId="{E3B5D6E0-A1B9-4C6E-92F9-0FEEC67D2BAE}" type="presOf" srcId="{C212D006-8A40-4F78-9B5C-44180EBEF18D}" destId="{37268A1B-EA34-46E2-860F-430B9CBC769F}" srcOrd="0" destOrd="3" presId="urn:microsoft.com/office/officeart/2018/2/layout/IconLabelDescriptionList"/>
    <dgm:cxn modelId="{D7F638E3-26F2-4333-AC8F-67CE659DA1AA}" type="presOf" srcId="{EE6F0CF6-3605-40B7-8F68-57034382C250}" destId="{71626875-4740-45F8-94E3-A86EEB6773B3}" srcOrd="0" destOrd="4" presId="urn:microsoft.com/office/officeart/2018/2/layout/IconLabelDescriptionList"/>
    <dgm:cxn modelId="{854224FD-A21B-4CE6-8A24-7A3177E40B61}" srcId="{BDAF8A77-30AB-48BC-92C9-C32D196F14A7}" destId="{3F2DD22D-D630-4A2D-A97D-CD7CE0D2135A}" srcOrd="0" destOrd="0" parTransId="{147A3F05-4F1D-472A-A148-A0E3FFA0DF52}" sibTransId="{15ED6079-65F1-42DD-879E-63A44A5AA982}"/>
    <dgm:cxn modelId="{A7E698E5-651D-439F-A734-1161E32684CB}" type="presParOf" srcId="{F7D7310E-20C2-4D68-8AC0-3C8F63AF361E}" destId="{B8B2BA91-7D37-460F-AD13-BF0018E5BB8A}" srcOrd="0" destOrd="0" presId="urn:microsoft.com/office/officeart/2018/2/layout/IconLabelDescriptionList"/>
    <dgm:cxn modelId="{19576DEF-2A30-464F-AA13-357519BD0BCF}" type="presParOf" srcId="{B8B2BA91-7D37-460F-AD13-BF0018E5BB8A}" destId="{65264645-48AD-475D-9AE1-265144026DB7}" srcOrd="0" destOrd="0" presId="urn:microsoft.com/office/officeart/2018/2/layout/IconLabelDescriptionList"/>
    <dgm:cxn modelId="{D074FE05-AEFF-4F6B-A97D-AEE2AF33719C}" type="presParOf" srcId="{B8B2BA91-7D37-460F-AD13-BF0018E5BB8A}" destId="{DE307C84-A9BF-4238-B0EE-EF2D2A767E65}" srcOrd="1" destOrd="0" presId="urn:microsoft.com/office/officeart/2018/2/layout/IconLabelDescriptionList"/>
    <dgm:cxn modelId="{60375963-DE8C-4DB1-B634-1A86E1A6E00E}" type="presParOf" srcId="{B8B2BA91-7D37-460F-AD13-BF0018E5BB8A}" destId="{133294DE-1753-49B2-8D61-170FEF23F176}" srcOrd="2" destOrd="0" presId="urn:microsoft.com/office/officeart/2018/2/layout/IconLabelDescriptionList"/>
    <dgm:cxn modelId="{1115E725-48BC-4E96-83F9-4436F72BF2FB}" type="presParOf" srcId="{B8B2BA91-7D37-460F-AD13-BF0018E5BB8A}" destId="{AF7BB871-D74A-4754-BF21-B4F095563E10}" srcOrd="3" destOrd="0" presId="urn:microsoft.com/office/officeart/2018/2/layout/IconLabelDescriptionList"/>
    <dgm:cxn modelId="{B77DFD23-7842-4ED4-835A-933FB12E510C}" type="presParOf" srcId="{B8B2BA91-7D37-460F-AD13-BF0018E5BB8A}" destId="{37268A1B-EA34-46E2-860F-430B9CBC769F}" srcOrd="4" destOrd="0" presId="urn:microsoft.com/office/officeart/2018/2/layout/IconLabelDescriptionList"/>
    <dgm:cxn modelId="{ABB49176-B0E4-46B1-A78B-160A5EEFFDEF}" type="presParOf" srcId="{F7D7310E-20C2-4D68-8AC0-3C8F63AF361E}" destId="{0F1DD5DA-59C7-4397-9350-F81EC62B9602}" srcOrd="1" destOrd="0" presId="urn:microsoft.com/office/officeart/2018/2/layout/IconLabelDescriptionList"/>
    <dgm:cxn modelId="{D7225456-00B7-4540-8F06-92B4B74F8B62}" type="presParOf" srcId="{F7D7310E-20C2-4D68-8AC0-3C8F63AF361E}" destId="{8FD566D2-1FDD-412E-984B-03C959EEC3D0}" srcOrd="2" destOrd="0" presId="urn:microsoft.com/office/officeart/2018/2/layout/IconLabelDescriptionList"/>
    <dgm:cxn modelId="{07BB16FC-4A2A-4079-A1A3-D26A96DEB338}" type="presParOf" srcId="{8FD566D2-1FDD-412E-984B-03C959EEC3D0}" destId="{0A63B247-7F2B-4169-90B1-BD4FED045DC8}" srcOrd="0" destOrd="0" presId="urn:microsoft.com/office/officeart/2018/2/layout/IconLabelDescriptionList"/>
    <dgm:cxn modelId="{0BC3A831-640A-45A2-B029-A9B06760EF7F}" type="presParOf" srcId="{8FD566D2-1FDD-412E-984B-03C959EEC3D0}" destId="{F1C77F16-FA61-4CEF-A004-F9E14BF2058B}" srcOrd="1" destOrd="0" presId="urn:microsoft.com/office/officeart/2018/2/layout/IconLabelDescriptionList"/>
    <dgm:cxn modelId="{7EDE9B9F-C11C-4A87-85D4-4F798A36E9A9}" type="presParOf" srcId="{8FD566D2-1FDD-412E-984B-03C959EEC3D0}" destId="{C6DF0419-F98C-4C4D-BE2D-1C7DEB2368FA}" srcOrd="2" destOrd="0" presId="urn:microsoft.com/office/officeart/2018/2/layout/IconLabelDescriptionList"/>
    <dgm:cxn modelId="{B60361CD-C1CD-4D03-8DA9-24B14FFBCFC8}" type="presParOf" srcId="{8FD566D2-1FDD-412E-984B-03C959EEC3D0}" destId="{EB4A3233-732D-445C-AEC2-47C9700F3ED4}" srcOrd="3" destOrd="0" presId="urn:microsoft.com/office/officeart/2018/2/layout/IconLabelDescriptionList"/>
    <dgm:cxn modelId="{6E8FB228-3EA0-4B0E-A687-C19C1DA03156}" type="presParOf" srcId="{8FD566D2-1FDD-412E-984B-03C959EEC3D0}" destId="{71626875-4740-45F8-94E3-A86EEB6773B3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5AAD446-E4AC-43EB-9365-6B3054CF852E}" type="doc">
      <dgm:prSet loTypeId="urn:microsoft.com/office/officeart/2005/8/layout/hierarchy1" loCatId="hierarchy" qsTypeId="urn:microsoft.com/office/officeart/2005/8/quickstyle/simple1" qsCatId="simple" csTypeId="urn:microsoft.com/office/officeart/2005/8/colors/accent3_4" csCatId="accent3" phldr="1"/>
      <dgm:spPr/>
      <dgm:t>
        <a:bodyPr/>
        <a:lstStyle/>
        <a:p>
          <a:endParaRPr lang="en-US"/>
        </a:p>
      </dgm:t>
    </dgm:pt>
    <dgm:pt modelId="{98EA4FFF-2E3C-4E60-B612-D90B45B30673}">
      <dgm:prSet phldrT="[Text]" phldr="0"/>
      <dgm:spPr/>
      <dgm:t>
        <a:bodyPr/>
        <a:lstStyle/>
        <a:p>
          <a:pPr rtl="0"/>
          <a:r>
            <a:rPr lang="en-US" b="0">
              <a:latin typeface="Calibri"/>
              <a:cs typeface="Calibri"/>
            </a:rPr>
            <a:t>Spiking Neural Network</a:t>
          </a:r>
          <a:r>
            <a:rPr lang="en-US" b="0" i="0" u="none" strike="noStrike" cap="none" baseline="0" noProof="0">
              <a:solidFill>
                <a:srgbClr val="010000"/>
              </a:solidFill>
              <a:latin typeface="Calibri"/>
              <a:cs typeface="Calibri Light"/>
            </a:rPr>
            <a:t> </a:t>
          </a:r>
          <a:r>
            <a:rPr lang="en-US" b="0">
              <a:latin typeface="Calibri"/>
              <a:cs typeface="Calibri"/>
            </a:rPr>
            <a:t>(SNN)</a:t>
          </a:r>
        </a:p>
      </dgm:t>
    </dgm:pt>
    <dgm:pt modelId="{6A0A35B8-F882-4BC0-ABEB-1CEA24B8FCB9}" type="parTrans" cxnId="{DEC1C97E-1A0F-4473-ABBF-D0D8FC912EEC}">
      <dgm:prSet/>
      <dgm:spPr/>
      <dgm:t>
        <a:bodyPr/>
        <a:lstStyle/>
        <a:p>
          <a:endParaRPr lang="en-US"/>
        </a:p>
      </dgm:t>
    </dgm:pt>
    <dgm:pt modelId="{189D4C2A-79F0-4F08-BFD3-75B76C71ACAC}" type="sibTrans" cxnId="{DEC1C97E-1A0F-4473-ABBF-D0D8FC912EEC}">
      <dgm:prSet/>
      <dgm:spPr/>
      <dgm:t>
        <a:bodyPr/>
        <a:lstStyle/>
        <a:p>
          <a:endParaRPr lang="en-US"/>
        </a:p>
      </dgm:t>
    </dgm:pt>
    <dgm:pt modelId="{426255FA-4725-4F67-AC5F-A2CD50B4410C}">
      <dgm:prSet phldr="0"/>
      <dgm:spPr/>
      <dgm:t>
        <a:bodyPr/>
        <a:lstStyle/>
        <a:p>
          <a:pPr rtl="0"/>
          <a:r>
            <a:rPr lang="en-US" b="0">
              <a:latin typeface="Calibri"/>
              <a:cs typeface="Calibri"/>
            </a:rPr>
            <a:t>Training/Learning Rules</a:t>
          </a:r>
        </a:p>
      </dgm:t>
    </dgm:pt>
    <dgm:pt modelId="{003A3BAF-FA0A-46B9-A4AE-9721A3345782}" type="parTrans" cxnId="{F5800F52-F7B1-4365-991C-30D76BC61F68}">
      <dgm:prSet/>
      <dgm:spPr/>
      <dgm:t>
        <a:bodyPr/>
        <a:lstStyle/>
        <a:p>
          <a:endParaRPr lang="en-US"/>
        </a:p>
      </dgm:t>
    </dgm:pt>
    <dgm:pt modelId="{D6CDA088-5F25-4260-B24B-BB1C57A919BA}" type="sibTrans" cxnId="{F5800F52-F7B1-4365-991C-30D76BC61F68}">
      <dgm:prSet/>
      <dgm:spPr/>
      <dgm:t>
        <a:bodyPr/>
        <a:lstStyle/>
        <a:p>
          <a:endParaRPr lang="en-US"/>
        </a:p>
      </dgm:t>
    </dgm:pt>
    <dgm:pt modelId="{F1494759-FF5A-43DA-8879-FF61E5E1972C}">
      <dgm:prSet phldr="0"/>
      <dgm:spPr/>
      <dgm:t>
        <a:bodyPr/>
        <a:lstStyle/>
        <a:p>
          <a:r>
            <a:rPr lang="en-US" b="0">
              <a:latin typeface="Calibri"/>
              <a:cs typeface="Calibri"/>
            </a:rPr>
            <a:t>Internal Switching</a:t>
          </a:r>
        </a:p>
      </dgm:t>
    </dgm:pt>
    <dgm:pt modelId="{94046E28-E7FD-48BA-A720-8ED41C27AE75}" type="parTrans" cxnId="{095B8B0A-D872-46C6-AF06-D44A3B7CB75D}">
      <dgm:prSet/>
      <dgm:spPr/>
      <dgm:t>
        <a:bodyPr/>
        <a:lstStyle/>
        <a:p>
          <a:endParaRPr lang="en-US"/>
        </a:p>
      </dgm:t>
    </dgm:pt>
    <dgm:pt modelId="{23745DF1-91BD-4347-8ECE-D1265F9A6F69}" type="sibTrans" cxnId="{095B8B0A-D872-46C6-AF06-D44A3B7CB75D}">
      <dgm:prSet/>
      <dgm:spPr/>
      <dgm:t>
        <a:bodyPr/>
        <a:lstStyle/>
        <a:p>
          <a:endParaRPr lang="en-US"/>
        </a:p>
      </dgm:t>
    </dgm:pt>
    <dgm:pt modelId="{4713C9B2-5FBD-4716-B61B-62B38312B54E}">
      <dgm:prSet phldr="0"/>
      <dgm:spPr/>
      <dgm:t>
        <a:bodyPr/>
        <a:lstStyle/>
        <a:p>
          <a:pPr rtl="0"/>
          <a:r>
            <a:rPr lang="en-US" b="0">
              <a:latin typeface="Calibri"/>
              <a:cs typeface="Calibri"/>
            </a:rPr>
            <a:t>FPGA</a:t>
          </a:r>
        </a:p>
      </dgm:t>
    </dgm:pt>
    <dgm:pt modelId="{D183EC35-F372-46A3-944D-32A24E770FD2}" type="parTrans" cxnId="{F21E7F5B-F737-4F2A-8607-D13C2D8BAB08}">
      <dgm:prSet/>
      <dgm:spPr/>
      <dgm:t>
        <a:bodyPr/>
        <a:lstStyle/>
        <a:p>
          <a:endParaRPr lang="en-US"/>
        </a:p>
      </dgm:t>
    </dgm:pt>
    <dgm:pt modelId="{E865BDCD-DAC6-4038-8CC8-BAB235B5737E}" type="sibTrans" cxnId="{F21E7F5B-F737-4F2A-8607-D13C2D8BAB08}">
      <dgm:prSet/>
      <dgm:spPr/>
      <dgm:t>
        <a:bodyPr/>
        <a:lstStyle/>
        <a:p>
          <a:endParaRPr lang="en-US"/>
        </a:p>
      </dgm:t>
    </dgm:pt>
    <dgm:pt modelId="{F37B5682-D291-491C-A9F9-B225814BCC3F}">
      <dgm:prSet phldr="0"/>
      <dgm:spPr/>
      <dgm:t>
        <a:bodyPr/>
        <a:lstStyle/>
        <a:p>
          <a:r>
            <a:rPr lang="en-US" b="0">
              <a:latin typeface="Calibri"/>
              <a:cs typeface="Calibri"/>
            </a:rPr>
            <a:t>Power Requirements</a:t>
          </a:r>
        </a:p>
      </dgm:t>
    </dgm:pt>
    <dgm:pt modelId="{034D00B5-E72B-4D66-AFF3-627EA76066D1}" type="parTrans" cxnId="{4EB6F43D-E617-4576-B33D-9F4A8E54A569}">
      <dgm:prSet/>
      <dgm:spPr/>
      <dgm:t>
        <a:bodyPr/>
        <a:lstStyle/>
        <a:p>
          <a:endParaRPr lang="en-US"/>
        </a:p>
      </dgm:t>
    </dgm:pt>
    <dgm:pt modelId="{D137721E-35D4-4F96-BB0E-C272B2B957AC}" type="sibTrans" cxnId="{4EB6F43D-E617-4576-B33D-9F4A8E54A569}">
      <dgm:prSet/>
      <dgm:spPr/>
      <dgm:t>
        <a:bodyPr/>
        <a:lstStyle/>
        <a:p>
          <a:endParaRPr lang="en-US"/>
        </a:p>
      </dgm:t>
    </dgm:pt>
    <dgm:pt modelId="{99C58CB9-8A3B-486F-BDF8-7F8F9FBD10ED}">
      <dgm:prSet phldr="0"/>
      <dgm:spPr/>
      <dgm:t>
        <a:bodyPr/>
        <a:lstStyle/>
        <a:p>
          <a:r>
            <a:rPr lang="en-US" b="0">
              <a:latin typeface="Calibri"/>
              <a:cs typeface="Calibri"/>
            </a:rPr>
            <a:t>Static Power</a:t>
          </a:r>
        </a:p>
      </dgm:t>
    </dgm:pt>
    <dgm:pt modelId="{EC970008-89F1-49DE-9538-4EE611F6EA52}" type="parTrans" cxnId="{2CD4E046-406D-49BC-A3B9-5B7085111B43}">
      <dgm:prSet/>
      <dgm:spPr/>
      <dgm:t>
        <a:bodyPr/>
        <a:lstStyle/>
        <a:p>
          <a:endParaRPr lang="en-US"/>
        </a:p>
      </dgm:t>
    </dgm:pt>
    <dgm:pt modelId="{3147A574-3302-4553-AC34-86632EA1DB79}" type="sibTrans" cxnId="{2CD4E046-406D-49BC-A3B9-5B7085111B43}">
      <dgm:prSet/>
      <dgm:spPr/>
      <dgm:t>
        <a:bodyPr/>
        <a:lstStyle/>
        <a:p>
          <a:endParaRPr lang="en-US"/>
        </a:p>
      </dgm:t>
    </dgm:pt>
    <dgm:pt modelId="{F73D8CC0-2FDC-4230-9FC8-0A7F9151C660}">
      <dgm:prSet phldr="0"/>
      <dgm:spPr/>
      <dgm:t>
        <a:bodyPr/>
        <a:lstStyle/>
        <a:p>
          <a:r>
            <a:rPr lang="en-US" b="0">
              <a:latin typeface="Calibri"/>
              <a:cs typeface="Calibri"/>
            </a:rPr>
            <a:t>Transistor Leak</a:t>
          </a:r>
        </a:p>
      </dgm:t>
    </dgm:pt>
    <dgm:pt modelId="{51BF001E-8C19-46E5-95B7-2E35E349E6E0}" type="parTrans" cxnId="{BBAE33DD-AD7C-4062-9931-5A3CE49168C9}">
      <dgm:prSet/>
      <dgm:spPr/>
      <dgm:t>
        <a:bodyPr/>
        <a:lstStyle/>
        <a:p>
          <a:endParaRPr lang="en-US"/>
        </a:p>
      </dgm:t>
    </dgm:pt>
    <dgm:pt modelId="{EBB2503B-F823-43BF-8C22-27DBDC901F98}" type="sibTrans" cxnId="{BBAE33DD-AD7C-4062-9931-5A3CE49168C9}">
      <dgm:prSet/>
      <dgm:spPr/>
      <dgm:t>
        <a:bodyPr/>
        <a:lstStyle/>
        <a:p>
          <a:endParaRPr lang="en-US"/>
        </a:p>
      </dgm:t>
    </dgm:pt>
    <dgm:pt modelId="{4FFECA07-301E-4A24-8FDF-8DE931F32E5C}">
      <dgm:prSet phldr="0"/>
      <dgm:spPr/>
      <dgm:t>
        <a:bodyPr/>
        <a:lstStyle/>
        <a:p>
          <a:r>
            <a:rPr lang="en-US" b="0">
              <a:latin typeface="Calibri"/>
              <a:cs typeface="Calibri"/>
            </a:rPr>
            <a:t>Dynamic Power</a:t>
          </a:r>
        </a:p>
      </dgm:t>
    </dgm:pt>
    <dgm:pt modelId="{A2FB5A41-AA20-41F6-B75D-EBC79ED6F693}" type="parTrans" cxnId="{6D62B4DE-AA64-4B40-B554-B87F0C8D4262}">
      <dgm:prSet/>
      <dgm:spPr/>
      <dgm:t>
        <a:bodyPr/>
        <a:lstStyle/>
        <a:p>
          <a:endParaRPr lang="en-US"/>
        </a:p>
      </dgm:t>
    </dgm:pt>
    <dgm:pt modelId="{8D2F145F-2169-477E-BADB-00691600BDBD}" type="sibTrans" cxnId="{6D62B4DE-AA64-4B40-B554-B87F0C8D4262}">
      <dgm:prSet/>
      <dgm:spPr/>
      <dgm:t>
        <a:bodyPr/>
        <a:lstStyle/>
        <a:p>
          <a:endParaRPr lang="en-US"/>
        </a:p>
      </dgm:t>
    </dgm:pt>
    <dgm:pt modelId="{BB6550C6-A6B3-43B1-BCD2-6ABB5F8C7536}">
      <dgm:prSet phldr="0"/>
      <dgm:spPr/>
      <dgm:t>
        <a:bodyPr/>
        <a:lstStyle/>
        <a:p>
          <a:r>
            <a:rPr lang="en-US" b="0">
              <a:latin typeface="Calibri"/>
              <a:cs typeface="Calibri"/>
            </a:rPr>
            <a:t>Validation</a:t>
          </a:r>
        </a:p>
      </dgm:t>
    </dgm:pt>
    <dgm:pt modelId="{76676F83-7DC6-4C97-AF2F-806CFDDBA79A}" type="parTrans" cxnId="{93833596-6213-47BD-BFEC-4CC6DE4DC761}">
      <dgm:prSet/>
      <dgm:spPr/>
    </dgm:pt>
    <dgm:pt modelId="{B2828B7C-433C-474D-AC57-84AA313A47F0}" type="sibTrans" cxnId="{93833596-6213-47BD-BFEC-4CC6DE4DC761}">
      <dgm:prSet/>
      <dgm:spPr/>
    </dgm:pt>
    <dgm:pt modelId="{E40BF38B-9B02-4A78-99DE-37FA6F055961}">
      <dgm:prSet phldr="0"/>
      <dgm:spPr/>
      <dgm:t>
        <a:bodyPr/>
        <a:lstStyle/>
        <a:p>
          <a:pPr rtl="0"/>
          <a:r>
            <a:rPr lang="en-US" b="0">
              <a:latin typeface="Calibri"/>
              <a:cs typeface="Calibri"/>
            </a:rPr>
            <a:t>Feature Selection Analysis</a:t>
          </a:r>
        </a:p>
      </dgm:t>
    </dgm:pt>
    <dgm:pt modelId="{418277E0-6887-4ABD-B04D-A805BEDAE0F4}" type="parTrans" cxnId="{6E984ECB-75D0-41A2-AF31-EBD47D1680C7}">
      <dgm:prSet/>
      <dgm:spPr/>
    </dgm:pt>
    <dgm:pt modelId="{8181D0D7-47C0-4A48-A807-FAC4B9AD68D7}" type="sibTrans" cxnId="{6E984ECB-75D0-41A2-AF31-EBD47D1680C7}">
      <dgm:prSet/>
      <dgm:spPr/>
    </dgm:pt>
    <dgm:pt modelId="{D95748BD-A689-4AB4-8347-7BEF85BEE99C}" type="pres">
      <dgm:prSet presAssocID="{D5AAD446-E4AC-43EB-9365-6B3054CF852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A8F6E81-82D8-41AD-8474-57F0FADB575B}" type="pres">
      <dgm:prSet presAssocID="{98EA4FFF-2E3C-4E60-B612-D90B45B30673}" presName="hierRoot1" presStyleCnt="0"/>
      <dgm:spPr/>
    </dgm:pt>
    <dgm:pt modelId="{12EE76C7-E542-461A-9EB9-E4ACC0345E09}" type="pres">
      <dgm:prSet presAssocID="{98EA4FFF-2E3C-4E60-B612-D90B45B30673}" presName="composite" presStyleCnt="0"/>
      <dgm:spPr/>
    </dgm:pt>
    <dgm:pt modelId="{C72F28DE-D65D-492D-A5D7-CB723DDAAA66}" type="pres">
      <dgm:prSet presAssocID="{98EA4FFF-2E3C-4E60-B612-D90B45B30673}" presName="background" presStyleLbl="node0" presStyleIdx="0" presStyleCnt="2"/>
      <dgm:spPr/>
    </dgm:pt>
    <dgm:pt modelId="{7F866947-4BB9-458E-A49C-76F590702264}" type="pres">
      <dgm:prSet presAssocID="{98EA4FFF-2E3C-4E60-B612-D90B45B30673}" presName="text" presStyleLbl="fgAcc0" presStyleIdx="0" presStyleCnt="2">
        <dgm:presLayoutVars>
          <dgm:chPref val="3"/>
        </dgm:presLayoutVars>
      </dgm:prSet>
      <dgm:spPr/>
    </dgm:pt>
    <dgm:pt modelId="{2BAFA795-9D0C-4CA4-A358-950BEB7608B8}" type="pres">
      <dgm:prSet presAssocID="{98EA4FFF-2E3C-4E60-B612-D90B45B30673}" presName="hierChild2" presStyleCnt="0"/>
      <dgm:spPr/>
    </dgm:pt>
    <dgm:pt modelId="{8003044E-7809-4A1C-B7F6-F33FA82FDDCD}" type="pres">
      <dgm:prSet presAssocID="{76676F83-7DC6-4C97-AF2F-806CFDDBA79A}" presName="Name10" presStyleLbl="parChTrans1D2" presStyleIdx="0" presStyleCnt="3"/>
      <dgm:spPr/>
    </dgm:pt>
    <dgm:pt modelId="{122851DA-9553-4B20-9A8F-D79131B47A2A}" type="pres">
      <dgm:prSet presAssocID="{BB6550C6-A6B3-43B1-BCD2-6ABB5F8C7536}" presName="hierRoot2" presStyleCnt="0"/>
      <dgm:spPr/>
    </dgm:pt>
    <dgm:pt modelId="{2C213803-4592-443D-82A3-45A114471376}" type="pres">
      <dgm:prSet presAssocID="{BB6550C6-A6B3-43B1-BCD2-6ABB5F8C7536}" presName="composite2" presStyleCnt="0"/>
      <dgm:spPr/>
    </dgm:pt>
    <dgm:pt modelId="{55424646-F515-4D27-827D-2C5AB27D5F92}" type="pres">
      <dgm:prSet presAssocID="{BB6550C6-A6B3-43B1-BCD2-6ABB5F8C7536}" presName="background2" presStyleLbl="node2" presStyleIdx="0" presStyleCnt="3"/>
      <dgm:spPr/>
    </dgm:pt>
    <dgm:pt modelId="{7E5630D9-4329-41A4-9007-9AEC49296449}" type="pres">
      <dgm:prSet presAssocID="{BB6550C6-A6B3-43B1-BCD2-6ABB5F8C7536}" presName="text2" presStyleLbl="fgAcc2" presStyleIdx="0" presStyleCnt="3">
        <dgm:presLayoutVars>
          <dgm:chPref val="3"/>
        </dgm:presLayoutVars>
      </dgm:prSet>
      <dgm:spPr/>
    </dgm:pt>
    <dgm:pt modelId="{7E996278-5FC1-40C2-84DE-AD7B7FAB269C}" type="pres">
      <dgm:prSet presAssocID="{BB6550C6-A6B3-43B1-BCD2-6ABB5F8C7536}" presName="hierChild3" presStyleCnt="0"/>
      <dgm:spPr/>
    </dgm:pt>
    <dgm:pt modelId="{E6955375-56C8-4B33-A09F-3C73C1B4E8C5}" type="pres">
      <dgm:prSet presAssocID="{418277E0-6887-4ABD-B04D-A805BEDAE0F4}" presName="Name10" presStyleLbl="parChTrans1D2" presStyleIdx="1" presStyleCnt="3"/>
      <dgm:spPr/>
    </dgm:pt>
    <dgm:pt modelId="{B07232B7-452E-4E8E-A3F4-EE304844639E}" type="pres">
      <dgm:prSet presAssocID="{E40BF38B-9B02-4A78-99DE-37FA6F055961}" presName="hierRoot2" presStyleCnt="0"/>
      <dgm:spPr/>
    </dgm:pt>
    <dgm:pt modelId="{7C22B5F7-81FD-40F1-91CB-D44457E0FDCA}" type="pres">
      <dgm:prSet presAssocID="{E40BF38B-9B02-4A78-99DE-37FA6F055961}" presName="composite2" presStyleCnt="0"/>
      <dgm:spPr/>
    </dgm:pt>
    <dgm:pt modelId="{55C947A7-1B6C-4EFD-A741-51523FDE31A0}" type="pres">
      <dgm:prSet presAssocID="{E40BF38B-9B02-4A78-99DE-37FA6F055961}" presName="background2" presStyleLbl="node2" presStyleIdx="1" presStyleCnt="3"/>
      <dgm:spPr/>
    </dgm:pt>
    <dgm:pt modelId="{0B5C6405-2CEB-4502-94A7-335644794D8C}" type="pres">
      <dgm:prSet presAssocID="{E40BF38B-9B02-4A78-99DE-37FA6F055961}" presName="text2" presStyleLbl="fgAcc2" presStyleIdx="1" presStyleCnt="3">
        <dgm:presLayoutVars>
          <dgm:chPref val="3"/>
        </dgm:presLayoutVars>
      </dgm:prSet>
      <dgm:spPr/>
    </dgm:pt>
    <dgm:pt modelId="{92B4D0B6-34C7-4685-8497-123399D60569}" type="pres">
      <dgm:prSet presAssocID="{E40BF38B-9B02-4A78-99DE-37FA6F055961}" presName="hierChild3" presStyleCnt="0"/>
      <dgm:spPr/>
    </dgm:pt>
    <dgm:pt modelId="{D37BE2E2-7639-49EE-852B-0243E32CC56E}" type="pres">
      <dgm:prSet presAssocID="{003A3BAF-FA0A-46B9-A4AE-9721A3345782}" presName="Name17" presStyleLbl="parChTrans1D3" presStyleIdx="0" presStyleCnt="3"/>
      <dgm:spPr/>
    </dgm:pt>
    <dgm:pt modelId="{06530B6A-9477-4804-B36B-4215CFECD416}" type="pres">
      <dgm:prSet presAssocID="{426255FA-4725-4F67-AC5F-A2CD50B4410C}" presName="hierRoot3" presStyleCnt="0"/>
      <dgm:spPr/>
    </dgm:pt>
    <dgm:pt modelId="{8F4AEB8B-C906-4FA8-9BC6-96D195003FE2}" type="pres">
      <dgm:prSet presAssocID="{426255FA-4725-4F67-AC5F-A2CD50B4410C}" presName="composite3" presStyleCnt="0"/>
      <dgm:spPr/>
    </dgm:pt>
    <dgm:pt modelId="{333175A0-E1E3-41F4-A117-F71B6728E29A}" type="pres">
      <dgm:prSet presAssocID="{426255FA-4725-4F67-AC5F-A2CD50B4410C}" presName="background3" presStyleLbl="node3" presStyleIdx="0" presStyleCnt="3"/>
      <dgm:spPr/>
    </dgm:pt>
    <dgm:pt modelId="{B735388C-F323-4438-84AD-34A631B59C16}" type="pres">
      <dgm:prSet presAssocID="{426255FA-4725-4F67-AC5F-A2CD50B4410C}" presName="text3" presStyleLbl="fgAcc3" presStyleIdx="0" presStyleCnt="3">
        <dgm:presLayoutVars>
          <dgm:chPref val="3"/>
        </dgm:presLayoutVars>
      </dgm:prSet>
      <dgm:spPr/>
    </dgm:pt>
    <dgm:pt modelId="{A6A73627-C1D4-406E-AFCB-62494B1F5BE2}" type="pres">
      <dgm:prSet presAssocID="{426255FA-4725-4F67-AC5F-A2CD50B4410C}" presName="hierChild4" presStyleCnt="0"/>
      <dgm:spPr/>
    </dgm:pt>
    <dgm:pt modelId="{559A6A04-7BB6-4D67-AA8C-B50CB8275642}" type="pres">
      <dgm:prSet presAssocID="{4713C9B2-5FBD-4716-B61B-62B38312B54E}" presName="hierRoot1" presStyleCnt="0"/>
      <dgm:spPr/>
    </dgm:pt>
    <dgm:pt modelId="{0C5C11F2-EC3D-497C-93BC-C4488307E7A2}" type="pres">
      <dgm:prSet presAssocID="{4713C9B2-5FBD-4716-B61B-62B38312B54E}" presName="composite" presStyleCnt="0"/>
      <dgm:spPr/>
    </dgm:pt>
    <dgm:pt modelId="{7A9B11A0-210F-4CB3-84BD-32528FDF055E}" type="pres">
      <dgm:prSet presAssocID="{4713C9B2-5FBD-4716-B61B-62B38312B54E}" presName="background" presStyleLbl="node0" presStyleIdx="1" presStyleCnt="2"/>
      <dgm:spPr/>
    </dgm:pt>
    <dgm:pt modelId="{A8414E99-804C-4E6F-A424-DDD249D60C44}" type="pres">
      <dgm:prSet presAssocID="{4713C9B2-5FBD-4716-B61B-62B38312B54E}" presName="text" presStyleLbl="fgAcc0" presStyleIdx="1" presStyleCnt="2">
        <dgm:presLayoutVars>
          <dgm:chPref val="3"/>
        </dgm:presLayoutVars>
      </dgm:prSet>
      <dgm:spPr/>
    </dgm:pt>
    <dgm:pt modelId="{8D3C1224-CAA8-4BAE-BCB5-C4EBE1500D57}" type="pres">
      <dgm:prSet presAssocID="{4713C9B2-5FBD-4716-B61B-62B38312B54E}" presName="hierChild2" presStyleCnt="0"/>
      <dgm:spPr/>
    </dgm:pt>
    <dgm:pt modelId="{E51D1C76-C5FD-44BC-BC85-FA8D2D8769D7}" type="pres">
      <dgm:prSet presAssocID="{034D00B5-E72B-4D66-AFF3-627EA76066D1}" presName="Name10" presStyleLbl="parChTrans1D2" presStyleIdx="2" presStyleCnt="3"/>
      <dgm:spPr/>
    </dgm:pt>
    <dgm:pt modelId="{2827BF1A-3DDD-4F40-8E5B-6EF8C1D7DA3A}" type="pres">
      <dgm:prSet presAssocID="{F37B5682-D291-491C-A9F9-B225814BCC3F}" presName="hierRoot2" presStyleCnt="0"/>
      <dgm:spPr/>
    </dgm:pt>
    <dgm:pt modelId="{0BD90871-1919-49EB-97A3-4FD42BEFC1C6}" type="pres">
      <dgm:prSet presAssocID="{F37B5682-D291-491C-A9F9-B225814BCC3F}" presName="composite2" presStyleCnt="0"/>
      <dgm:spPr/>
    </dgm:pt>
    <dgm:pt modelId="{C4F1D628-3DC0-4B40-B962-6544F768595E}" type="pres">
      <dgm:prSet presAssocID="{F37B5682-D291-491C-A9F9-B225814BCC3F}" presName="background2" presStyleLbl="node2" presStyleIdx="2" presStyleCnt="3"/>
      <dgm:spPr/>
    </dgm:pt>
    <dgm:pt modelId="{26F82DE8-8E7F-45B5-815E-A7ED2D531667}" type="pres">
      <dgm:prSet presAssocID="{F37B5682-D291-491C-A9F9-B225814BCC3F}" presName="text2" presStyleLbl="fgAcc2" presStyleIdx="2" presStyleCnt="3">
        <dgm:presLayoutVars>
          <dgm:chPref val="3"/>
        </dgm:presLayoutVars>
      </dgm:prSet>
      <dgm:spPr/>
    </dgm:pt>
    <dgm:pt modelId="{3ED8F168-FEEC-4480-84DB-F440C930E80F}" type="pres">
      <dgm:prSet presAssocID="{F37B5682-D291-491C-A9F9-B225814BCC3F}" presName="hierChild3" presStyleCnt="0"/>
      <dgm:spPr/>
    </dgm:pt>
    <dgm:pt modelId="{0B78956D-53A8-40F8-8B63-E8D62703FE6B}" type="pres">
      <dgm:prSet presAssocID="{EC970008-89F1-49DE-9538-4EE611F6EA52}" presName="Name17" presStyleLbl="parChTrans1D3" presStyleIdx="1" presStyleCnt="3"/>
      <dgm:spPr/>
    </dgm:pt>
    <dgm:pt modelId="{7A742461-B603-4C45-8F53-BB69976EE07B}" type="pres">
      <dgm:prSet presAssocID="{99C58CB9-8A3B-486F-BDF8-7F8F9FBD10ED}" presName="hierRoot3" presStyleCnt="0"/>
      <dgm:spPr/>
    </dgm:pt>
    <dgm:pt modelId="{8034EDB7-E6C0-47A9-A922-52E6F5BC8FCE}" type="pres">
      <dgm:prSet presAssocID="{99C58CB9-8A3B-486F-BDF8-7F8F9FBD10ED}" presName="composite3" presStyleCnt="0"/>
      <dgm:spPr/>
    </dgm:pt>
    <dgm:pt modelId="{2D5DA981-0BF6-4E5F-8FDA-83C7AACC25E4}" type="pres">
      <dgm:prSet presAssocID="{99C58CB9-8A3B-486F-BDF8-7F8F9FBD10ED}" presName="background3" presStyleLbl="node3" presStyleIdx="1" presStyleCnt="3"/>
      <dgm:spPr/>
    </dgm:pt>
    <dgm:pt modelId="{FD4EB134-B7D5-4ACB-87D5-3700EEB3269C}" type="pres">
      <dgm:prSet presAssocID="{99C58CB9-8A3B-486F-BDF8-7F8F9FBD10ED}" presName="text3" presStyleLbl="fgAcc3" presStyleIdx="1" presStyleCnt="3">
        <dgm:presLayoutVars>
          <dgm:chPref val="3"/>
        </dgm:presLayoutVars>
      </dgm:prSet>
      <dgm:spPr/>
    </dgm:pt>
    <dgm:pt modelId="{AAD6A533-0B91-4842-BB09-A218CFE6821A}" type="pres">
      <dgm:prSet presAssocID="{99C58CB9-8A3B-486F-BDF8-7F8F9FBD10ED}" presName="hierChild4" presStyleCnt="0"/>
      <dgm:spPr/>
    </dgm:pt>
    <dgm:pt modelId="{0AD0D7C5-E132-47B0-B878-206C5874EB97}" type="pres">
      <dgm:prSet presAssocID="{51BF001E-8C19-46E5-95B7-2E35E349E6E0}" presName="Name23" presStyleLbl="parChTrans1D4" presStyleIdx="0" presStyleCnt="2"/>
      <dgm:spPr/>
    </dgm:pt>
    <dgm:pt modelId="{E68A39FE-A7A7-4220-B1EC-AB4E93F53448}" type="pres">
      <dgm:prSet presAssocID="{F73D8CC0-2FDC-4230-9FC8-0A7F9151C660}" presName="hierRoot4" presStyleCnt="0"/>
      <dgm:spPr/>
    </dgm:pt>
    <dgm:pt modelId="{8788B395-BBBF-4BA8-931E-7B8A69B2C996}" type="pres">
      <dgm:prSet presAssocID="{F73D8CC0-2FDC-4230-9FC8-0A7F9151C660}" presName="composite4" presStyleCnt="0"/>
      <dgm:spPr/>
    </dgm:pt>
    <dgm:pt modelId="{0AF17168-5265-40D7-A9E8-DB4CDAED0A31}" type="pres">
      <dgm:prSet presAssocID="{F73D8CC0-2FDC-4230-9FC8-0A7F9151C660}" presName="background4" presStyleLbl="node4" presStyleIdx="0" presStyleCnt="2"/>
      <dgm:spPr/>
    </dgm:pt>
    <dgm:pt modelId="{B4D6FD16-0F1B-4F77-AD76-60777D8B42C2}" type="pres">
      <dgm:prSet presAssocID="{F73D8CC0-2FDC-4230-9FC8-0A7F9151C660}" presName="text4" presStyleLbl="fgAcc4" presStyleIdx="0" presStyleCnt="2">
        <dgm:presLayoutVars>
          <dgm:chPref val="3"/>
        </dgm:presLayoutVars>
      </dgm:prSet>
      <dgm:spPr/>
    </dgm:pt>
    <dgm:pt modelId="{51A4D66E-F969-4520-AE4C-F1C18AE1BE23}" type="pres">
      <dgm:prSet presAssocID="{F73D8CC0-2FDC-4230-9FC8-0A7F9151C660}" presName="hierChild5" presStyleCnt="0"/>
      <dgm:spPr/>
    </dgm:pt>
    <dgm:pt modelId="{F8C03263-3817-4800-B5D3-663259D24C53}" type="pres">
      <dgm:prSet presAssocID="{A2FB5A41-AA20-41F6-B75D-EBC79ED6F693}" presName="Name17" presStyleLbl="parChTrans1D3" presStyleIdx="2" presStyleCnt="3"/>
      <dgm:spPr/>
    </dgm:pt>
    <dgm:pt modelId="{1EB2C862-DDF4-43EF-9A0D-269C5B9F7358}" type="pres">
      <dgm:prSet presAssocID="{4FFECA07-301E-4A24-8FDF-8DE931F32E5C}" presName="hierRoot3" presStyleCnt="0"/>
      <dgm:spPr/>
    </dgm:pt>
    <dgm:pt modelId="{1D8D2358-3E02-4748-A3F1-0A018EBB8A44}" type="pres">
      <dgm:prSet presAssocID="{4FFECA07-301E-4A24-8FDF-8DE931F32E5C}" presName="composite3" presStyleCnt="0"/>
      <dgm:spPr/>
    </dgm:pt>
    <dgm:pt modelId="{E83FD617-8966-4BCF-9BEA-55128FDC3FA2}" type="pres">
      <dgm:prSet presAssocID="{4FFECA07-301E-4A24-8FDF-8DE931F32E5C}" presName="background3" presStyleLbl="node3" presStyleIdx="2" presStyleCnt="3"/>
      <dgm:spPr/>
    </dgm:pt>
    <dgm:pt modelId="{E42E86CB-9329-4948-99E3-44C6F5C0500A}" type="pres">
      <dgm:prSet presAssocID="{4FFECA07-301E-4A24-8FDF-8DE931F32E5C}" presName="text3" presStyleLbl="fgAcc3" presStyleIdx="2" presStyleCnt="3">
        <dgm:presLayoutVars>
          <dgm:chPref val="3"/>
        </dgm:presLayoutVars>
      </dgm:prSet>
      <dgm:spPr/>
    </dgm:pt>
    <dgm:pt modelId="{CC441EA3-090E-4B5D-A7D3-F1893FBEA8BC}" type="pres">
      <dgm:prSet presAssocID="{4FFECA07-301E-4A24-8FDF-8DE931F32E5C}" presName="hierChild4" presStyleCnt="0"/>
      <dgm:spPr/>
    </dgm:pt>
    <dgm:pt modelId="{D3ACD02B-24BC-4FA6-ADE7-A796C24A6F3C}" type="pres">
      <dgm:prSet presAssocID="{94046E28-E7FD-48BA-A720-8ED41C27AE75}" presName="Name23" presStyleLbl="parChTrans1D4" presStyleIdx="1" presStyleCnt="2"/>
      <dgm:spPr/>
    </dgm:pt>
    <dgm:pt modelId="{DCAC1950-5FE1-49BC-9E56-F4BE65A63281}" type="pres">
      <dgm:prSet presAssocID="{F1494759-FF5A-43DA-8879-FF61E5E1972C}" presName="hierRoot4" presStyleCnt="0"/>
      <dgm:spPr/>
    </dgm:pt>
    <dgm:pt modelId="{9EE39E72-6DE3-418D-9B6A-D9BBCD2DF71A}" type="pres">
      <dgm:prSet presAssocID="{F1494759-FF5A-43DA-8879-FF61E5E1972C}" presName="composite4" presStyleCnt="0"/>
      <dgm:spPr/>
    </dgm:pt>
    <dgm:pt modelId="{6FB39744-2EFA-474F-AE5F-20BD574384D3}" type="pres">
      <dgm:prSet presAssocID="{F1494759-FF5A-43DA-8879-FF61E5E1972C}" presName="background4" presStyleLbl="node4" presStyleIdx="1" presStyleCnt="2"/>
      <dgm:spPr/>
    </dgm:pt>
    <dgm:pt modelId="{7B663ECE-0FD1-487D-8023-8C48332D5596}" type="pres">
      <dgm:prSet presAssocID="{F1494759-FF5A-43DA-8879-FF61E5E1972C}" presName="text4" presStyleLbl="fgAcc4" presStyleIdx="1" presStyleCnt="2">
        <dgm:presLayoutVars>
          <dgm:chPref val="3"/>
        </dgm:presLayoutVars>
      </dgm:prSet>
      <dgm:spPr/>
    </dgm:pt>
    <dgm:pt modelId="{0975EF4B-C29B-49F5-9E4E-876D6AC546EB}" type="pres">
      <dgm:prSet presAssocID="{F1494759-FF5A-43DA-8879-FF61E5E1972C}" presName="hierChild5" presStyleCnt="0"/>
      <dgm:spPr/>
    </dgm:pt>
  </dgm:ptLst>
  <dgm:cxnLst>
    <dgm:cxn modelId="{095B8B0A-D872-46C6-AF06-D44A3B7CB75D}" srcId="{4FFECA07-301E-4A24-8FDF-8DE931F32E5C}" destId="{F1494759-FF5A-43DA-8879-FF61E5E1972C}" srcOrd="0" destOrd="0" parTransId="{94046E28-E7FD-48BA-A720-8ED41C27AE75}" sibTransId="{23745DF1-91BD-4347-8ECE-D1265F9A6F69}"/>
    <dgm:cxn modelId="{7109B722-194F-4C9F-B889-70FCC037C277}" type="presOf" srcId="{418277E0-6887-4ABD-B04D-A805BEDAE0F4}" destId="{E6955375-56C8-4B33-A09F-3C73C1B4E8C5}" srcOrd="0" destOrd="0" presId="urn:microsoft.com/office/officeart/2005/8/layout/hierarchy1"/>
    <dgm:cxn modelId="{4EB6F43D-E617-4576-B33D-9F4A8E54A569}" srcId="{4713C9B2-5FBD-4716-B61B-62B38312B54E}" destId="{F37B5682-D291-491C-A9F9-B225814BCC3F}" srcOrd="0" destOrd="0" parTransId="{034D00B5-E72B-4D66-AFF3-627EA76066D1}" sibTransId="{D137721E-35D4-4F96-BB0E-C272B2B957AC}"/>
    <dgm:cxn modelId="{F21E7F5B-F737-4F2A-8607-D13C2D8BAB08}" srcId="{D5AAD446-E4AC-43EB-9365-6B3054CF852E}" destId="{4713C9B2-5FBD-4716-B61B-62B38312B54E}" srcOrd="1" destOrd="0" parTransId="{D183EC35-F372-46A3-944D-32A24E770FD2}" sibTransId="{E865BDCD-DAC6-4038-8CC8-BAB235B5737E}"/>
    <dgm:cxn modelId="{21A9B05C-C01A-4C73-936A-95E8CEAA8632}" type="presOf" srcId="{76676F83-7DC6-4C97-AF2F-806CFDDBA79A}" destId="{8003044E-7809-4A1C-B7F6-F33FA82FDDCD}" srcOrd="0" destOrd="0" presId="urn:microsoft.com/office/officeart/2005/8/layout/hierarchy1"/>
    <dgm:cxn modelId="{2CD4E046-406D-49BC-A3B9-5B7085111B43}" srcId="{F37B5682-D291-491C-A9F9-B225814BCC3F}" destId="{99C58CB9-8A3B-486F-BDF8-7F8F9FBD10ED}" srcOrd="0" destOrd="0" parTransId="{EC970008-89F1-49DE-9538-4EE611F6EA52}" sibTransId="{3147A574-3302-4553-AC34-86632EA1DB79}"/>
    <dgm:cxn modelId="{F5800F52-F7B1-4365-991C-30D76BC61F68}" srcId="{E40BF38B-9B02-4A78-99DE-37FA6F055961}" destId="{426255FA-4725-4F67-AC5F-A2CD50B4410C}" srcOrd="0" destOrd="0" parTransId="{003A3BAF-FA0A-46B9-A4AE-9721A3345782}" sibTransId="{D6CDA088-5F25-4260-B24B-BB1C57A919BA}"/>
    <dgm:cxn modelId="{0A0ED872-A82A-44A9-82F0-35CBE807F8E6}" type="presOf" srcId="{BB6550C6-A6B3-43B1-BCD2-6ABB5F8C7536}" destId="{7E5630D9-4329-41A4-9007-9AEC49296449}" srcOrd="0" destOrd="0" presId="urn:microsoft.com/office/officeart/2005/8/layout/hierarchy1"/>
    <dgm:cxn modelId="{56AB6473-37E9-4E07-B2C4-E2F9AB7E2E9E}" type="presOf" srcId="{94046E28-E7FD-48BA-A720-8ED41C27AE75}" destId="{D3ACD02B-24BC-4FA6-ADE7-A796C24A6F3C}" srcOrd="0" destOrd="0" presId="urn:microsoft.com/office/officeart/2005/8/layout/hierarchy1"/>
    <dgm:cxn modelId="{6705D976-B422-42F4-9797-A7ED70E2FB6A}" type="presOf" srcId="{E40BF38B-9B02-4A78-99DE-37FA6F055961}" destId="{0B5C6405-2CEB-4502-94A7-335644794D8C}" srcOrd="0" destOrd="0" presId="urn:microsoft.com/office/officeart/2005/8/layout/hierarchy1"/>
    <dgm:cxn modelId="{52812B78-2BBC-4FB4-9C4D-8890907B0E1C}" type="presOf" srcId="{034D00B5-E72B-4D66-AFF3-627EA76066D1}" destId="{E51D1C76-C5FD-44BC-BC85-FA8D2D8769D7}" srcOrd="0" destOrd="0" presId="urn:microsoft.com/office/officeart/2005/8/layout/hierarchy1"/>
    <dgm:cxn modelId="{6E20D278-47E2-45D0-9185-F7FE1260D816}" type="presOf" srcId="{F1494759-FF5A-43DA-8879-FF61E5E1972C}" destId="{7B663ECE-0FD1-487D-8023-8C48332D5596}" srcOrd="0" destOrd="0" presId="urn:microsoft.com/office/officeart/2005/8/layout/hierarchy1"/>
    <dgm:cxn modelId="{DEC1C97E-1A0F-4473-ABBF-D0D8FC912EEC}" srcId="{D5AAD446-E4AC-43EB-9365-6B3054CF852E}" destId="{98EA4FFF-2E3C-4E60-B612-D90B45B30673}" srcOrd="0" destOrd="0" parTransId="{6A0A35B8-F882-4BC0-ABEB-1CEA24B8FCB9}" sibTransId="{189D4C2A-79F0-4F08-BFD3-75B76C71ACAC}"/>
    <dgm:cxn modelId="{D7188482-1CA4-4053-88E5-E9EB9940FB3C}" type="presOf" srcId="{F37B5682-D291-491C-A9F9-B225814BCC3F}" destId="{26F82DE8-8E7F-45B5-815E-A7ED2D531667}" srcOrd="0" destOrd="0" presId="urn:microsoft.com/office/officeart/2005/8/layout/hierarchy1"/>
    <dgm:cxn modelId="{38B0F88B-F5CE-4A16-910A-9C093CAD252F}" type="presOf" srcId="{4713C9B2-5FBD-4716-B61B-62B38312B54E}" destId="{A8414E99-804C-4E6F-A424-DDD249D60C44}" srcOrd="0" destOrd="0" presId="urn:microsoft.com/office/officeart/2005/8/layout/hierarchy1"/>
    <dgm:cxn modelId="{284CF194-A8E5-423E-B739-A681F7CF1BE7}" type="presOf" srcId="{426255FA-4725-4F67-AC5F-A2CD50B4410C}" destId="{B735388C-F323-4438-84AD-34A631B59C16}" srcOrd="0" destOrd="0" presId="urn:microsoft.com/office/officeart/2005/8/layout/hierarchy1"/>
    <dgm:cxn modelId="{93833596-6213-47BD-BFEC-4CC6DE4DC761}" srcId="{98EA4FFF-2E3C-4E60-B612-D90B45B30673}" destId="{BB6550C6-A6B3-43B1-BCD2-6ABB5F8C7536}" srcOrd="0" destOrd="0" parTransId="{76676F83-7DC6-4C97-AF2F-806CFDDBA79A}" sibTransId="{B2828B7C-433C-474D-AC57-84AA313A47F0}"/>
    <dgm:cxn modelId="{4C948A98-E7C9-4FE1-996B-0A64C66CE90C}" type="presOf" srcId="{F73D8CC0-2FDC-4230-9FC8-0A7F9151C660}" destId="{B4D6FD16-0F1B-4F77-AD76-60777D8B42C2}" srcOrd="0" destOrd="0" presId="urn:microsoft.com/office/officeart/2005/8/layout/hierarchy1"/>
    <dgm:cxn modelId="{7434BAA1-BE45-4D0F-BF70-B7ACDDE049BA}" type="presOf" srcId="{003A3BAF-FA0A-46B9-A4AE-9721A3345782}" destId="{D37BE2E2-7639-49EE-852B-0243E32CC56E}" srcOrd="0" destOrd="0" presId="urn:microsoft.com/office/officeart/2005/8/layout/hierarchy1"/>
    <dgm:cxn modelId="{E313B4A8-F0B1-469A-8A09-D4208F1F7563}" type="presOf" srcId="{51BF001E-8C19-46E5-95B7-2E35E349E6E0}" destId="{0AD0D7C5-E132-47B0-B878-206C5874EB97}" srcOrd="0" destOrd="0" presId="urn:microsoft.com/office/officeart/2005/8/layout/hierarchy1"/>
    <dgm:cxn modelId="{7C9E28BA-D813-4E5D-9D19-5654B3365CE3}" type="presOf" srcId="{D5AAD446-E4AC-43EB-9365-6B3054CF852E}" destId="{D95748BD-A689-4AB4-8347-7BEF85BEE99C}" srcOrd="0" destOrd="0" presId="urn:microsoft.com/office/officeart/2005/8/layout/hierarchy1"/>
    <dgm:cxn modelId="{73C9CBC1-E245-48C5-832B-A7F4D59F373C}" type="presOf" srcId="{EC970008-89F1-49DE-9538-4EE611F6EA52}" destId="{0B78956D-53A8-40F8-8B63-E8D62703FE6B}" srcOrd="0" destOrd="0" presId="urn:microsoft.com/office/officeart/2005/8/layout/hierarchy1"/>
    <dgm:cxn modelId="{551AA0C7-B616-4F1F-91B0-7EA9B88D4046}" type="presOf" srcId="{4FFECA07-301E-4A24-8FDF-8DE931F32E5C}" destId="{E42E86CB-9329-4948-99E3-44C6F5C0500A}" srcOrd="0" destOrd="0" presId="urn:microsoft.com/office/officeart/2005/8/layout/hierarchy1"/>
    <dgm:cxn modelId="{6E984ECB-75D0-41A2-AF31-EBD47D1680C7}" srcId="{98EA4FFF-2E3C-4E60-B612-D90B45B30673}" destId="{E40BF38B-9B02-4A78-99DE-37FA6F055961}" srcOrd="1" destOrd="0" parTransId="{418277E0-6887-4ABD-B04D-A805BEDAE0F4}" sibTransId="{8181D0D7-47C0-4A48-A807-FAC4B9AD68D7}"/>
    <dgm:cxn modelId="{D557A0CD-AD7F-484E-92FC-754BBDE39EA9}" type="presOf" srcId="{A2FB5A41-AA20-41F6-B75D-EBC79ED6F693}" destId="{F8C03263-3817-4800-B5D3-663259D24C53}" srcOrd="0" destOrd="0" presId="urn:microsoft.com/office/officeart/2005/8/layout/hierarchy1"/>
    <dgm:cxn modelId="{A1535DD8-424F-4FFD-9BFB-D8059B2A9113}" type="presOf" srcId="{99C58CB9-8A3B-486F-BDF8-7F8F9FBD10ED}" destId="{FD4EB134-B7D5-4ACB-87D5-3700EEB3269C}" srcOrd="0" destOrd="0" presId="urn:microsoft.com/office/officeart/2005/8/layout/hierarchy1"/>
    <dgm:cxn modelId="{BBAE33DD-AD7C-4062-9931-5A3CE49168C9}" srcId="{99C58CB9-8A3B-486F-BDF8-7F8F9FBD10ED}" destId="{F73D8CC0-2FDC-4230-9FC8-0A7F9151C660}" srcOrd="0" destOrd="0" parTransId="{51BF001E-8C19-46E5-95B7-2E35E349E6E0}" sibTransId="{EBB2503B-F823-43BF-8C22-27DBDC901F98}"/>
    <dgm:cxn modelId="{6D62B4DE-AA64-4B40-B554-B87F0C8D4262}" srcId="{F37B5682-D291-491C-A9F9-B225814BCC3F}" destId="{4FFECA07-301E-4A24-8FDF-8DE931F32E5C}" srcOrd="1" destOrd="0" parTransId="{A2FB5A41-AA20-41F6-B75D-EBC79ED6F693}" sibTransId="{8D2F145F-2169-477E-BADB-00691600BDBD}"/>
    <dgm:cxn modelId="{ECACBEE5-3743-4264-B0EB-26BFC855CF5F}" type="presOf" srcId="{98EA4FFF-2E3C-4E60-B612-D90B45B30673}" destId="{7F866947-4BB9-458E-A49C-76F590702264}" srcOrd="0" destOrd="0" presId="urn:microsoft.com/office/officeart/2005/8/layout/hierarchy1"/>
    <dgm:cxn modelId="{96935034-4628-4DC8-96E0-AF31002B4081}" type="presParOf" srcId="{D95748BD-A689-4AB4-8347-7BEF85BEE99C}" destId="{3A8F6E81-82D8-41AD-8474-57F0FADB575B}" srcOrd="0" destOrd="0" presId="urn:microsoft.com/office/officeart/2005/8/layout/hierarchy1"/>
    <dgm:cxn modelId="{DF03972A-5836-402C-A36E-69B5702A49FE}" type="presParOf" srcId="{3A8F6E81-82D8-41AD-8474-57F0FADB575B}" destId="{12EE76C7-E542-461A-9EB9-E4ACC0345E09}" srcOrd="0" destOrd="0" presId="urn:microsoft.com/office/officeart/2005/8/layout/hierarchy1"/>
    <dgm:cxn modelId="{1900BA65-CE9F-4B7B-8EB9-484594A69F87}" type="presParOf" srcId="{12EE76C7-E542-461A-9EB9-E4ACC0345E09}" destId="{C72F28DE-D65D-492D-A5D7-CB723DDAAA66}" srcOrd="0" destOrd="0" presId="urn:microsoft.com/office/officeart/2005/8/layout/hierarchy1"/>
    <dgm:cxn modelId="{EB2558F1-5B97-4F34-B404-CBF2DF7DEB3C}" type="presParOf" srcId="{12EE76C7-E542-461A-9EB9-E4ACC0345E09}" destId="{7F866947-4BB9-458E-A49C-76F590702264}" srcOrd="1" destOrd="0" presId="urn:microsoft.com/office/officeart/2005/8/layout/hierarchy1"/>
    <dgm:cxn modelId="{7E2DC0DA-29E3-4829-A3C2-48A1BAAB062E}" type="presParOf" srcId="{3A8F6E81-82D8-41AD-8474-57F0FADB575B}" destId="{2BAFA795-9D0C-4CA4-A358-950BEB7608B8}" srcOrd="1" destOrd="0" presId="urn:microsoft.com/office/officeart/2005/8/layout/hierarchy1"/>
    <dgm:cxn modelId="{7CE8BF7A-B1BD-43C7-B5B9-1E404D80A2FA}" type="presParOf" srcId="{2BAFA795-9D0C-4CA4-A358-950BEB7608B8}" destId="{8003044E-7809-4A1C-B7F6-F33FA82FDDCD}" srcOrd="0" destOrd="0" presId="urn:microsoft.com/office/officeart/2005/8/layout/hierarchy1"/>
    <dgm:cxn modelId="{F65B1B6E-CFDA-4EF7-8699-765CFE922258}" type="presParOf" srcId="{2BAFA795-9D0C-4CA4-A358-950BEB7608B8}" destId="{122851DA-9553-4B20-9A8F-D79131B47A2A}" srcOrd="1" destOrd="0" presId="urn:microsoft.com/office/officeart/2005/8/layout/hierarchy1"/>
    <dgm:cxn modelId="{69508B13-CB13-4414-8711-B53B7EDC4B3B}" type="presParOf" srcId="{122851DA-9553-4B20-9A8F-D79131B47A2A}" destId="{2C213803-4592-443D-82A3-45A114471376}" srcOrd="0" destOrd="0" presId="urn:microsoft.com/office/officeart/2005/8/layout/hierarchy1"/>
    <dgm:cxn modelId="{F4EFE066-8E6F-492B-9771-49D3A6EBF4F0}" type="presParOf" srcId="{2C213803-4592-443D-82A3-45A114471376}" destId="{55424646-F515-4D27-827D-2C5AB27D5F92}" srcOrd="0" destOrd="0" presId="urn:microsoft.com/office/officeart/2005/8/layout/hierarchy1"/>
    <dgm:cxn modelId="{7F37C638-B7A9-4747-BC88-1E29C1EB815B}" type="presParOf" srcId="{2C213803-4592-443D-82A3-45A114471376}" destId="{7E5630D9-4329-41A4-9007-9AEC49296449}" srcOrd="1" destOrd="0" presId="urn:microsoft.com/office/officeart/2005/8/layout/hierarchy1"/>
    <dgm:cxn modelId="{7C8F74A0-3848-47A4-8965-2C075BCF26B1}" type="presParOf" srcId="{122851DA-9553-4B20-9A8F-D79131B47A2A}" destId="{7E996278-5FC1-40C2-84DE-AD7B7FAB269C}" srcOrd="1" destOrd="0" presId="urn:microsoft.com/office/officeart/2005/8/layout/hierarchy1"/>
    <dgm:cxn modelId="{D2A6E9A6-76F1-410F-A7C5-731C1055780D}" type="presParOf" srcId="{2BAFA795-9D0C-4CA4-A358-950BEB7608B8}" destId="{E6955375-56C8-4B33-A09F-3C73C1B4E8C5}" srcOrd="2" destOrd="0" presId="urn:microsoft.com/office/officeart/2005/8/layout/hierarchy1"/>
    <dgm:cxn modelId="{1051810A-79E5-4BDA-8B1A-A62914279334}" type="presParOf" srcId="{2BAFA795-9D0C-4CA4-A358-950BEB7608B8}" destId="{B07232B7-452E-4E8E-A3F4-EE304844639E}" srcOrd="3" destOrd="0" presId="urn:microsoft.com/office/officeart/2005/8/layout/hierarchy1"/>
    <dgm:cxn modelId="{C39A7FDC-0FDD-4066-BC91-C4D0A952EC67}" type="presParOf" srcId="{B07232B7-452E-4E8E-A3F4-EE304844639E}" destId="{7C22B5F7-81FD-40F1-91CB-D44457E0FDCA}" srcOrd="0" destOrd="0" presId="urn:microsoft.com/office/officeart/2005/8/layout/hierarchy1"/>
    <dgm:cxn modelId="{547CD5EE-3F8E-45AF-B28C-ADE88B3D6EB0}" type="presParOf" srcId="{7C22B5F7-81FD-40F1-91CB-D44457E0FDCA}" destId="{55C947A7-1B6C-4EFD-A741-51523FDE31A0}" srcOrd="0" destOrd="0" presId="urn:microsoft.com/office/officeart/2005/8/layout/hierarchy1"/>
    <dgm:cxn modelId="{60083ACB-5404-422B-81D4-9A855AC02AA3}" type="presParOf" srcId="{7C22B5F7-81FD-40F1-91CB-D44457E0FDCA}" destId="{0B5C6405-2CEB-4502-94A7-335644794D8C}" srcOrd="1" destOrd="0" presId="urn:microsoft.com/office/officeart/2005/8/layout/hierarchy1"/>
    <dgm:cxn modelId="{0E9A4BA4-86C0-4796-8F85-2DAC951203C3}" type="presParOf" srcId="{B07232B7-452E-4E8E-A3F4-EE304844639E}" destId="{92B4D0B6-34C7-4685-8497-123399D60569}" srcOrd="1" destOrd="0" presId="urn:microsoft.com/office/officeart/2005/8/layout/hierarchy1"/>
    <dgm:cxn modelId="{8C4B9F8D-AB62-49D6-9B86-999D61C8778D}" type="presParOf" srcId="{92B4D0B6-34C7-4685-8497-123399D60569}" destId="{D37BE2E2-7639-49EE-852B-0243E32CC56E}" srcOrd="0" destOrd="0" presId="urn:microsoft.com/office/officeart/2005/8/layout/hierarchy1"/>
    <dgm:cxn modelId="{2631EB89-D47D-4BA0-94C2-BD451AD05805}" type="presParOf" srcId="{92B4D0B6-34C7-4685-8497-123399D60569}" destId="{06530B6A-9477-4804-B36B-4215CFECD416}" srcOrd="1" destOrd="0" presId="urn:microsoft.com/office/officeart/2005/8/layout/hierarchy1"/>
    <dgm:cxn modelId="{A244053D-EFDA-4702-BF48-1229612241EC}" type="presParOf" srcId="{06530B6A-9477-4804-B36B-4215CFECD416}" destId="{8F4AEB8B-C906-4FA8-9BC6-96D195003FE2}" srcOrd="0" destOrd="0" presId="urn:microsoft.com/office/officeart/2005/8/layout/hierarchy1"/>
    <dgm:cxn modelId="{C935E7DA-6E01-4718-949A-1CE9B47812ED}" type="presParOf" srcId="{8F4AEB8B-C906-4FA8-9BC6-96D195003FE2}" destId="{333175A0-E1E3-41F4-A117-F71B6728E29A}" srcOrd="0" destOrd="0" presId="urn:microsoft.com/office/officeart/2005/8/layout/hierarchy1"/>
    <dgm:cxn modelId="{A942487D-DE09-4574-9A61-1585E4844202}" type="presParOf" srcId="{8F4AEB8B-C906-4FA8-9BC6-96D195003FE2}" destId="{B735388C-F323-4438-84AD-34A631B59C16}" srcOrd="1" destOrd="0" presId="urn:microsoft.com/office/officeart/2005/8/layout/hierarchy1"/>
    <dgm:cxn modelId="{9D460151-EBE1-4DF9-8D38-161AFFAF5930}" type="presParOf" srcId="{06530B6A-9477-4804-B36B-4215CFECD416}" destId="{A6A73627-C1D4-406E-AFCB-62494B1F5BE2}" srcOrd="1" destOrd="0" presId="urn:microsoft.com/office/officeart/2005/8/layout/hierarchy1"/>
    <dgm:cxn modelId="{8BE8D54E-A1A8-452E-B95E-5997FE398356}" type="presParOf" srcId="{D95748BD-A689-4AB4-8347-7BEF85BEE99C}" destId="{559A6A04-7BB6-4D67-AA8C-B50CB8275642}" srcOrd="1" destOrd="0" presId="urn:microsoft.com/office/officeart/2005/8/layout/hierarchy1"/>
    <dgm:cxn modelId="{D6520D34-E102-4F08-9167-AA2440C92160}" type="presParOf" srcId="{559A6A04-7BB6-4D67-AA8C-B50CB8275642}" destId="{0C5C11F2-EC3D-497C-93BC-C4488307E7A2}" srcOrd="0" destOrd="0" presId="urn:microsoft.com/office/officeart/2005/8/layout/hierarchy1"/>
    <dgm:cxn modelId="{547B2EFE-89BC-4AF2-A338-A1432CDEE6D1}" type="presParOf" srcId="{0C5C11F2-EC3D-497C-93BC-C4488307E7A2}" destId="{7A9B11A0-210F-4CB3-84BD-32528FDF055E}" srcOrd="0" destOrd="0" presId="urn:microsoft.com/office/officeart/2005/8/layout/hierarchy1"/>
    <dgm:cxn modelId="{7076D71C-567B-4A45-8B06-D5C84749CB73}" type="presParOf" srcId="{0C5C11F2-EC3D-497C-93BC-C4488307E7A2}" destId="{A8414E99-804C-4E6F-A424-DDD249D60C44}" srcOrd="1" destOrd="0" presId="urn:microsoft.com/office/officeart/2005/8/layout/hierarchy1"/>
    <dgm:cxn modelId="{18F59B2C-38B3-4DD8-BCEF-C4B6FC0774DE}" type="presParOf" srcId="{559A6A04-7BB6-4D67-AA8C-B50CB8275642}" destId="{8D3C1224-CAA8-4BAE-BCB5-C4EBE1500D57}" srcOrd="1" destOrd="0" presId="urn:microsoft.com/office/officeart/2005/8/layout/hierarchy1"/>
    <dgm:cxn modelId="{D2ED7FCD-1F60-4ED8-B153-C1AF6F709169}" type="presParOf" srcId="{8D3C1224-CAA8-4BAE-BCB5-C4EBE1500D57}" destId="{E51D1C76-C5FD-44BC-BC85-FA8D2D8769D7}" srcOrd="0" destOrd="0" presId="urn:microsoft.com/office/officeart/2005/8/layout/hierarchy1"/>
    <dgm:cxn modelId="{1E0DE0AF-AB4F-4DE7-B8E9-F11438F202F1}" type="presParOf" srcId="{8D3C1224-CAA8-4BAE-BCB5-C4EBE1500D57}" destId="{2827BF1A-3DDD-4F40-8E5B-6EF8C1D7DA3A}" srcOrd="1" destOrd="0" presId="urn:microsoft.com/office/officeart/2005/8/layout/hierarchy1"/>
    <dgm:cxn modelId="{D07E8A97-B606-49B1-AAAA-A896D760BA23}" type="presParOf" srcId="{2827BF1A-3DDD-4F40-8E5B-6EF8C1D7DA3A}" destId="{0BD90871-1919-49EB-97A3-4FD42BEFC1C6}" srcOrd="0" destOrd="0" presId="urn:microsoft.com/office/officeart/2005/8/layout/hierarchy1"/>
    <dgm:cxn modelId="{8E1BAC65-3CCA-476D-A079-0AC400F86DBF}" type="presParOf" srcId="{0BD90871-1919-49EB-97A3-4FD42BEFC1C6}" destId="{C4F1D628-3DC0-4B40-B962-6544F768595E}" srcOrd="0" destOrd="0" presId="urn:microsoft.com/office/officeart/2005/8/layout/hierarchy1"/>
    <dgm:cxn modelId="{0AE2CF4E-F985-4389-B571-D6BD46FAD0F6}" type="presParOf" srcId="{0BD90871-1919-49EB-97A3-4FD42BEFC1C6}" destId="{26F82DE8-8E7F-45B5-815E-A7ED2D531667}" srcOrd="1" destOrd="0" presId="urn:microsoft.com/office/officeart/2005/8/layout/hierarchy1"/>
    <dgm:cxn modelId="{67C18C94-2D8D-4244-800A-1CB8DD058100}" type="presParOf" srcId="{2827BF1A-3DDD-4F40-8E5B-6EF8C1D7DA3A}" destId="{3ED8F168-FEEC-4480-84DB-F440C930E80F}" srcOrd="1" destOrd="0" presId="urn:microsoft.com/office/officeart/2005/8/layout/hierarchy1"/>
    <dgm:cxn modelId="{54AD0EA8-222D-4CF5-9871-09B92254F7FB}" type="presParOf" srcId="{3ED8F168-FEEC-4480-84DB-F440C930E80F}" destId="{0B78956D-53A8-40F8-8B63-E8D62703FE6B}" srcOrd="0" destOrd="0" presId="urn:microsoft.com/office/officeart/2005/8/layout/hierarchy1"/>
    <dgm:cxn modelId="{47C30743-43D0-4F9F-809A-106980610B31}" type="presParOf" srcId="{3ED8F168-FEEC-4480-84DB-F440C930E80F}" destId="{7A742461-B603-4C45-8F53-BB69976EE07B}" srcOrd="1" destOrd="0" presId="urn:microsoft.com/office/officeart/2005/8/layout/hierarchy1"/>
    <dgm:cxn modelId="{413DAFB7-CCA9-41DB-A641-AC4492C410FD}" type="presParOf" srcId="{7A742461-B603-4C45-8F53-BB69976EE07B}" destId="{8034EDB7-E6C0-47A9-A922-52E6F5BC8FCE}" srcOrd="0" destOrd="0" presId="urn:microsoft.com/office/officeart/2005/8/layout/hierarchy1"/>
    <dgm:cxn modelId="{3D70A8A7-B96E-4D50-91F3-E3AF49296C3C}" type="presParOf" srcId="{8034EDB7-E6C0-47A9-A922-52E6F5BC8FCE}" destId="{2D5DA981-0BF6-4E5F-8FDA-83C7AACC25E4}" srcOrd="0" destOrd="0" presId="urn:microsoft.com/office/officeart/2005/8/layout/hierarchy1"/>
    <dgm:cxn modelId="{700356EF-B131-4920-9546-9A21BC645152}" type="presParOf" srcId="{8034EDB7-E6C0-47A9-A922-52E6F5BC8FCE}" destId="{FD4EB134-B7D5-4ACB-87D5-3700EEB3269C}" srcOrd="1" destOrd="0" presId="urn:microsoft.com/office/officeart/2005/8/layout/hierarchy1"/>
    <dgm:cxn modelId="{0987C564-03E6-4015-B325-FB2DAC4C0501}" type="presParOf" srcId="{7A742461-B603-4C45-8F53-BB69976EE07B}" destId="{AAD6A533-0B91-4842-BB09-A218CFE6821A}" srcOrd="1" destOrd="0" presId="urn:microsoft.com/office/officeart/2005/8/layout/hierarchy1"/>
    <dgm:cxn modelId="{8380852D-6808-4E7B-AB80-CD44F63B844A}" type="presParOf" srcId="{AAD6A533-0B91-4842-BB09-A218CFE6821A}" destId="{0AD0D7C5-E132-47B0-B878-206C5874EB97}" srcOrd="0" destOrd="0" presId="urn:microsoft.com/office/officeart/2005/8/layout/hierarchy1"/>
    <dgm:cxn modelId="{888380B2-036D-4A9D-B319-C4DC4CADB8A1}" type="presParOf" srcId="{AAD6A533-0B91-4842-BB09-A218CFE6821A}" destId="{E68A39FE-A7A7-4220-B1EC-AB4E93F53448}" srcOrd="1" destOrd="0" presId="urn:microsoft.com/office/officeart/2005/8/layout/hierarchy1"/>
    <dgm:cxn modelId="{5C849A80-267A-4E9F-A598-6C486E422FF1}" type="presParOf" srcId="{E68A39FE-A7A7-4220-B1EC-AB4E93F53448}" destId="{8788B395-BBBF-4BA8-931E-7B8A69B2C996}" srcOrd="0" destOrd="0" presId="urn:microsoft.com/office/officeart/2005/8/layout/hierarchy1"/>
    <dgm:cxn modelId="{4913F7EA-7975-4FDC-9BEC-10E952CE0151}" type="presParOf" srcId="{8788B395-BBBF-4BA8-931E-7B8A69B2C996}" destId="{0AF17168-5265-40D7-A9E8-DB4CDAED0A31}" srcOrd="0" destOrd="0" presId="urn:microsoft.com/office/officeart/2005/8/layout/hierarchy1"/>
    <dgm:cxn modelId="{73B6294F-2D99-437D-BB0E-B8827F51C8EE}" type="presParOf" srcId="{8788B395-BBBF-4BA8-931E-7B8A69B2C996}" destId="{B4D6FD16-0F1B-4F77-AD76-60777D8B42C2}" srcOrd="1" destOrd="0" presId="urn:microsoft.com/office/officeart/2005/8/layout/hierarchy1"/>
    <dgm:cxn modelId="{04CB68BB-0394-4D88-8C43-529805E68C93}" type="presParOf" srcId="{E68A39FE-A7A7-4220-B1EC-AB4E93F53448}" destId="{51A4D66E-F969-4520-AE4C-F1C18AE1BE23}" srcOrd="1" destOrd="0" presId="urn:microsoft.com/office/officeart/2005/8/layout/hierarchy1"/>
    <dgm:cxn modelId="{3FD1105C-2100-4B1B-BFC4-658934DB6CEF}" type="presParOf" srcId="{3ED8F168-FEEC-4480-84DB-F440C930E80F}" destId="{F8C03263-3817-4800-B5D3-663259D24C53}" srcOrd="2" destOrd="0" presId="urn:microsoft.com/office/officeart/2005/8/layout/hierarchy1"/>
    <dgm:cxn modelId="{421D78C4-F03D-4382-B6A3-391E32C2A52E}" type="presParOf" srcId="{3ED8F168-FEEC-4480-84DB-F440C930E80F}" destId="{1EB2C862-DDF4-43EF-9A0D-269C5B9F7358}" srcOrd="3" destOrd="0" presId="urn:microsoft.com/office/officeart/2005/8/layout/hierarchy1"/>
    <dgm:cxn modelId="{307F3029-2563-450C-ADF4-5B2EC32269F0}" type="presParOf" srcId="{1EB2C862-DDF4-43EF-9A0D-269C5B9F7358}" destId="{1D8D2358-3E02-4748-A3F1-0A018EBB8A44}" srcOrd="0" destOrd="0" presId="urn:microsoft.com/office/officeart/2005/8/layout/hierarchy1"/>
    <dgm:cxn modelId="{32B68CBC-F065-4341-BED7-C90D5B75178F}" type="presParOf" srcId="{1D8D2358-3E02-4748-A3F1-0A018EBB8A44}" destId="{E83FD617-8966-4BCF-9BEA-55128FDC3FA2}" srcOrd="0" destOrd="0" presId="urn:microsoft.com/office/officeart/2005/8/layout/hierarchy1"/>
    <dgm:cxn modelId="{B5BF29E1-FDAB-4241-8C68-21F7A7315B5D}" type="presParOf" srcId="{1D8D2358-3E02-4748-A3F1-0A018EBB8A44}" destId="{E42E86CB-9329-4948-99E3-44C6F5C0500A}" srcOrd="1" destOrd="0" presId="urn:microsoft.com/office/officeart/2005/8/layout/hierarchy1"/>
    <dgm:cxn modelId="{F31E8FA4-00EE-41E9-9D48-C58C6F6BA50F}" type="presParOf" srcId="{1EB2C862-DDF4-43EF-9A0D-269C5B9F7358}" destId="{CC441EA3-090E-4B5D-A7D3-F1893FBEA8BC}" srcOrd="1" destOrd="0" presId="urn:microsoft.com/office/officeart/2005/8/layout/hierarchy1"/>
    <dgm:cxn modelId="{C871CD68-1130-4788-B2E1-B6BA382F292C}" type="presParOf" srcId="{CC441EA3-090E-4B5D-A7D3-F1893FBEA8BC}" destId="{D3ACD02B-24BC-4FA6-ADE7-A796C24A6F3C}" srcOrd="0" destOrd="0" presId="urn:microsoft.com/office/officeart/2005/8/layout/hierarchy1"/>
    <dgm:cxn modelId="{094E69F0-AF80-48CA-9EE4-99D4C648F04B}" type="presParOf" srcId="{CC441EA3-090E-4B5D-A7D3-F1893FBEA8BC}" destId="{DCAC1950-5FE1-49BC-9E56-F4BE65A63281}" srcOrd="1" destOrd="0" presId="urn:microsoft.com/office/officeart/2005/8/layout/hierarchy1"/>
    <dgm:cxn modelId="{A96D3FA5-F5A3-45A0-A0D4-5B14E22E4746}" type="presParOf" srcId="{DCAC1950-5FE1-49BC-9E56-F4BE65A63281}" destId="{9EE39E72-6DE3-418D-9B6A-D9BBCD2DF71A}" srcOrd="0" destOrd="0" presId="urn:microsoft.com/office/officeart/2005/8/layout/hierarchy1"/>
    <dgm:cxn modelId="{008692AE-6275-4DAE-A761-307432F51403}" type="presParOf" srcId="{9EE39E72-6DE3-418D-9B6A-D9BBCD2DF71A}" destId="{6FB39744-2EFA-474F-AE5F-20BD574384D3}" srcOrd="0" destOrd="0" presId="urn:microsoft.com/office/officeart/2005/8/layout/hierarchy1"/>
    <dgm:cxn modelId="{24F7039E-33E2-4AB5-846D-9194CED7D1BC}" type="presParOf" srcId="{9EE39E72-6DE3-418D-9B6A-D9BBCD2DF71A}" destId="{7B663ECE-0FD1-487D-8023-8C48332D5596}" srcOrd="1" destOrd="0" presId="urn:microsoft.com/office/officeart/2005/8/layout/hierarchy1"/>
    <dgm:cxn modelId="{20CD81B2-299F-4CCC-B414-5393C92CB46C}" type="presParOf" srcId="{DCAC1950-5FE1-49BC-9E56-F4BE65A63281}" destId="{0975EF4B-C29B-49F5-9E4E-876D6AC546E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A4F8622-A8AD-4B5F-86DF-DE1027531300}" type="doc">
      <dgm:prSet loTypeId="urn:microsoft.com/office/officeart/2005/8/layout/hList6" loCatId="list" qsTypeId="urn:microsoft.com/office/officeart/2005/8/quickstyle/simple1" qsCatId="simple" csTypeId="urn:microsoft.com/office/officeart/2005/8/colors/accent3_4" csCatId="accent3" phldr="1"/>
      <dgm:spPr/>
      <dgm:t>
        <a:bodyPr/>
        <a:lstStyle/>
        <a:p>
          <a:endParaRPr lang="en-US"/>
        </a:p>
      </dgm:t>
    </dgm:pt>
    <dgm:pt modelId="{000BE138-CB3E-4EE3-A9CF-8B571B55296D}">
      <dgm:prSet phldrT="[Text]" phldr="0"/>
      <dgm:spPr/>
      <dgm:t>
        <a:bodyPr/>
        <a:lstStyle/>
        <a:p>
          <a:r>
            <a:rPr lang="en-US" b="1">
              <a:latin typeface="Calibri Light" panose="020F0302020204030204"/>
            </a:rPr>
            <a:t>Environmental</a:t>
          </a:r>
          <a:r>
            <a:rPr lang="en-US" b="1" i="0" u="none" strike="noStrike" cap="none" baseline="0" noProof="0">
              <a:latin typeface="Calibri Light"/>
              <a:cs typeface="Calibri Light"/>
            </a:rPr>
            <a:t> Impact</a:t>
          </a:r>
          <a:endParaRPr lang="en-US" b="1"/>
        </a:p>
      </dgm:t>
    </dgm:pt>
    <dgm:pt modelId="{64642C86-F6CE-471E-B9E3-4C09E9D8897A}" type="parTrans" cxnId="{07C88596-6E82-4CA9-916F-C74F91A06A00}">
      <dgm:prSet/>
      <dgm:spPr/>
      <dgm:t>
        <a:bodyPr/>
        <a:lstStyle/>
        <a:p>
          <a:endParaRPr lang="en-US"/>
        </a:p>
      </dgm:t>
    </dgm:pt>
    <dgm:pt modelId="{670D0E64-F39D-483E-B0B0-901C28D4FE1E}" type="sibTrans" cxnId="{07C88596-6E82-4CA9-916F-C74F91A06A00}">
      <dgm:prSet/>
      <dgm:spPr/>
      <dgm:t>
        <a:bodyPr/>
        <a:lstStyle/>
        <a:p>
          <a:endParaRPr lang="en-US"/>
        </a:p>
      </dgm:t>
    </dgm:pt>
    <dgm:pt modelId="{99235A9E-753A-45C8-8536-DDE445D8C74E}">
      <dgm:prSet phldrT="[Text]" phldr="0"/>
      <dgm:spPr/>
      <dgm:t>
        <a:bodyPr/>
        <a:lstStyle/>
        <a:p>
          <a:pPr rtl="0">
            <a:lnSpc>
              <a:spcPct val="100000"/>
            </a:lnSpc>
          </a:pPr>
          <a:r>
            <a:rPr lang="en-US">
              <a:latin typeface="Calibri Light" panose="020F0302020204030204"/>
            </a:rPr>
            <a:t>Heavy metals in electronics to influence end-of-life plan</a:t>
          </a:r>
          <a:endParaRPr lang="en-US"/>
        </a:p>
      </dgm:t>
    </dgm:pt>
    <dgm:pt modelId="{51ED4623-989F-4853-B7A3-6A2F03B1631D}" type="parTrans" cxnId="{DDBBEC10-3DC3-402F-B266-D69E812D28EC}">
      <dgm:prSet/>
      <dgm:spPr/>
      <dgm:t>
        <a:bodyPr/>
        <a:lstStyle/>
        <a:p>
          <a:endParaRPr lang="en-US"/>
        </a:p>
      </dgm:t>
    </dgm:pt>
    <dgm:pt modelId="{57D95CB0-6415-475D-BB00-218E73B9F676}" type="sibTrans" cxnId="{DDBBEC10-3DC3-402F-B266-D69E812D28EC}">
      <dgm:prSet/>
      <dgm:spPr/>
      <dgm:t>
        <a:bodyPr/>
        <a:lstStyle/>
        <a:p>
          <a:endParaRPr lang="en-US"/>
        </a:p>
      </dgm:t>
    </dgm:pt>
    <dgm:pt modelId="{E2B9C2CE-07E7-4A89-84F2-D5406D9586BE}">
      <dgm:prSet phldrT="[Text]" phldr="0"/>
      <dgm:spPr/>
      <dgm:t>
        <a:bodyPr/>
        <a:lstStyle/>
        <a:p>
          <a:pPr rtl="0">
            <a:lnSpc>
              <a:spcPct val="100000"/>
            </a:lnSpc>
          </a:pPr>
          <a:r>
            <a:rPr lang="en-US">
              <a:latin typeface="Calibri Light" panose="020F0302020204030204"/>
            </a:rPr>
            <a:t>Low power requirements to influence total carbon footprint of device</a:t>
          </a:r>
          <a:endParaRPr lang="en-US"/>
        </a:p>
      </dgm:t>
    </dgm:pt>
    <dgm:pt modelId="{6DBE8D4F-F58B-4E47-8B92-C2273E504B22}" type="parTrans" cxnId="{8E02C52A-EE6C-4AF6-AEBA-F4E7B618DBA9}">
      <dgm:prSet/>
      <dgm:spPr/>
      <dgm:t>
        <a:bodyPr/>
        <a:lstStyle/>
        <a:p>
          <a:endParaRPr lang="en-US"/>
        </a:p>
      </dgm:t>
    </dgm:pt>
    <dgm:pt modelId="{2260FEA2-9A9B-4606-892D-389B51823BF5}" type="sibTrans" cxnId="{8E02C52A-EE6C-4AF6-AEBA-F4E7B618DBA9}">
      <dgm:prSet/>
      <dgm:spPr/>
      <dgm:t>
        <a:bodyPr/>
        <a:lstStyle/>
        <a:p>
          <a:endParaRPr lang="en-US"/>
        </a:p>
      </dgm:t>
    </dgm:pt>
    <dgm:pt modelId="{FD967E78-D1DD-40BE-8EBD-D466F01D1B9C}">
      <dgm:prSet phldrT="[Text]" phldr="0"/>
      <dgm:spPr/>
      <dgm:t>
        <a:bodyPr/>
        <a:lstStyle/>
        <a:p>
          <a:r>
            <a:rPr lang="en-US" b="1">
              <a:latin typeface="Calibri Light" panose="020F0302020204030204"/>
            </a:rPr>
            <a:t>Social Impact</a:t>
          </a:r>
          <a:endParaRPr lang="en-US" b="1"/>
        </a:p>
      </dgm:t>
    </dgm:pt>
    <dgm:pt modelId="{4E213210-4AA9-4960-822B-81A6BEA26E55}" type="parTrans" cxnId="{CD20C126-1CF7-4DCA-82B6-2F884DC3C396}">
      <dgm:prSet/>
      <dgm:spPr/>
      <dgm:t>
        <a:bodyPr/>
        <a:lstStyle/>
        <a:p>
          <a:endParaRPr lang="en-US"/>
        </a:p>
      </dgm:t>
    </dgm:pt>
    <dgm:pt modelId="{0A12F089-6DC8-428E-9130-D9770FA1241E}" type="sibTrans" cxnId="{CD20C126-1CF7-4DCA-82B6-2F884DC3C396}">
      <dgm:prSet/>
      <dgm:spPr/>
      <dgm:t>
        <a:bodyPr/>
        <a:lstStyle/>
        <a:p>
          <a:endParaRPr lang="en-US"/>
        </a:p>
      </dgm:t>
    </dgm:pt>
    <dgm:pt modelId="{4BD65143-3CA5-4837-92E2-7378D908CAB1}">
      <dgm:prSet phldrT="[Text]" phldr="0"/>
      <dgm:spPr/>
      <dgm:t>
        <a:bodyPr/>
        <a:lstStyle/>
        <a:p>
          <a:r>
            <a:rPr lang="en-US">
              <a:latin typeface="Calibri Light" panose="020F0302020204030204"/>
            </a:rPr>
            <a:t>Greater accessibility</a:t>
          </a:r>
          <a:endParaRPr lang="en-US"/>
        </a:p>
      </dgm:t>
    </dgm:pt>
    <dgm:pt modelId="{B8029217-1A30-4954-B36A-FE5D81C4B8A8}" type="parTrans" cxnId="{65EE546B-B46B-4037-B05A-1785CA34901E}">
      <dgm:prSet/>
      <dgm:spPr/>
      <dgm:t>
        <a:bodyPr/>
        <a:lstStyle/>
        <a:p>
          <a:endParaRPr lang="en-US"/>
        </a:p>
      </dgm:t>
    </dgm:pt>
    <dgm:pt modelId="{B32D0B38-C0B1-4A68-B810-9A4DD04A8285}" type="sibTrans" cxnId="{65EE546B-B46B-4037-B05A-1785CA34901E}">
      <dgm:prSet/>
      <dgm:spPr/>
      <dgm:t>
        <a:bodyPr/>
        <a:lstStyle/>
        <a:p>
          <a:endParaRPr lang="en-US"/>
        </a:p>
      </dgm:t>
    </dgm:pt>
    <dgm:pt modelId="{1CF41033-B4BE-42BA-930A-491C50F4C28B}">
      <dgm:prSet phldrT="[Text]" phldr="0"/>
      <dgm:spPr/>
      <dgm:t>
        <a:bodyPr/>
        <a:lstStyle/>
        <a:p>
          <a:r>
            <a:rPr lang="en-US" b="1">
              <a:latin typeface="Calibri Light" panose="020F0302020204030204"/>
            </a:rPr>
            <a:t>Ethical Impact</a:t>
          </a:r>
          <a:endParaRPr lang="en-US" b="1"/>
        </a:p>
      </dgm:t>
    </dgm:pt>
    <dgm:pt modelId="{9952C87B-998D-49BD-80F8-01179E814C8B}" type="parTrans" cxnId="{DA75672B-65FA-4A34-91CC-720318719616}">
      <dgm:prSet/>
      <dgm:spPr/>
      <dgm:t>
        <a:bodyPr/>
        <a:lstStyle/>
        <a:p>
          <a:endParaRPr lang="en-US"/>
        </a:p>
      </dgm:t>
    </dgm:pt>
    <dgm:pt modelId="{DB54A55B-52B3-4171-87A6-534E7B4F52B9}" type="sibTrans" cxnId="{DA75672B-65FA-4A34-91CC-720318719616}">
      <dgm:prSet/>
      <dgm:spPr/>
      <dgm:t>
        <a:bodyPr/>
        <a:lstStyle/>
        <a:p>
          <a:endParaRPr lang="en-US"/>
        </a:p>
      </dgm:t>
    </dgm:pt>
    <dgm:pt modelId="{1473F0A8-0CB2-45EF-827D-23264A9D393A}">
      <dgm:prSet phldrT="[Text]" phldr="0"/>
      <dgm:spPr/>
      <dgm:t>
        <a:bodyPr/>
        <a:lstStyle/>
        <a:p>
          <a:r>
            <a:rPr lang="en-US">
              <a:latin typeface="Calibri Light" panose="020F0302020204030204"/>
            </a:rPr>
            <a:t>False positives may be bothersome or disruptive</a:t>
          </a:r>
          <a:endParaRPr lang="en-US"/>
        </a:p>
      </dgm:t>
    </dgm:pt>
    <dgm:pt modelId="{2AF61B80-22F5-4717-835D-FA2BF9B2FB9E}" type="parTrans" cxnId="{BE738537-2537-44CD-A354-1B2255559BB6}">
      <dgm:prSet/>
      <dgm:spPr/>
      <dgm:t>
        <a:bodyPr/>
        <a:lstStyle/>
        <a:p>
          <a:endParaRPr lang="en-US"/>
        </a:p>
      </dgm:t>
    </dgm:pt>
    <dgm:pt modelId="{58B90D62-DCAF-4B56-80EF-6026AC21F9DF}" type="sibTrans" cxnId="{BE738537-2537-44CD-A354-1B2255559BB6}">
      <dgm:prSet/>
      <dgm:spPr/>
      <dgm:t>
        <a:bodyPr/>
        <a:lstStyle/>
        <a:p>
          <a:endParaRPr lang="en-US"/>
        </a:p>
      </dgm:t>
    </dgm:pt>
    <dgm:pt modelId="{1BA52E77-886F-4C45-B4DA-90D55E2058D6}">
      <dgm:prSet phldr="0"/>
      <dgm:spPr/>
      <dgm:t>
        <a:bodyPr/>
        <a:lstStyle/>
        <a:p>
          <a:r>
            <a:rPr lang="en-US">
              <a:latin typeface="Calibri Light" panose="020F0302020204030204"/>
            </a:rPr>
            <a:t>False negatives may be lethal or damaging</a:t>
          </a:r>
        </a:p>
      </dgm:t>
    </dgm:pt>
    <dgm:pt modelId="{5734BD98-35C9-4045-A4EC-52DA772330BE}" type="parTrans" cxnId="{A2BE9A3C-CE2B-4CC7-9B92-377A6B509EB8}">
      <dgm:prSet/>
      <dgm:spPr/>
      <dgm:t>
        <a:bodyPr/>
        <a:lstStyle/>
        <a:p>
          <a:endParaRPr lang="en-US"/>
        </a:p>
      </dgm:t>
    </dgm:pt>
    <dgm:pt modelId="{3A16125C-2C89-46F0-8269-8844E05C5FDB}" type="sibTrans" cxnId="{A2BE9A3C-CE2B-4CC7-9B92-377A6B509EB8}">
      <dgm:prSet/>
      <dgm:spPr/>
      <dgm:t>
        <a:bodyPr/>
        <a:lstStyle/>
        <a:p>
          <a:endParaRPr lang="en-US"/>
        </a:p>
      </dgm:t>
    </dgm:pt>
    <dgm:pt modelId="{428EB259-F17E-4F33-8E43-DEBDE70D4126}">
      <dgm:prSet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Potential to increase insurance coverage</a:t>
          </a:r>
        </a:p>
      </dgm:t>
    </dgm:pt>
    <dgm:pt modelId="{8F70155A-0D5C-4C4D-B4FE-A7F1E44E612F}" type="parTrans" cxnId="{2E6F75DE-3EC9-47A9-99E9-A8AE3FE6C724}">
      <dgm:prSet/>
      <dgm:spPr/>
      <dgm:t>
        <a:bodyPr/>
        <a:lstStyle/>
        <a:p>
          <a:endParaRPr lang="en-US"/>
        </a:p>
      </dgm:t>
    </dgm:pt>
    <dgm:pt modelId="{C9A6199F-0A02-4022-A7E8-723C0078CB76}" type="sibTrans" cxnId="{2E6F75DE-3EC9-47A9-99E9-A8AE3FE6C724}">
      <dgm:prSet/>
      <dgm:spPr/>
      <dgm:t>
        <a:bodyPr/>
        <a:lstStyle/>
        <a:p>
          <a:endParaRPr lang="en-US"/>
        </a:p>
      </dgm:t>
    </dgm:pt>
    <dgm:pt modelId="{D25257CD-189B-4215-B04F-72C0A983CBBA}">
      <dgm:prSet phldrT="[Text]" phldr="0"/>
      <dgm:spPr/>
      <dgm:t>
        <a:bodyPr/>
        <a:lstStyle/>
        <a:p>
          <a:r>
            <a:rPr lang="en-US" b="0">
              <a:latin typeface="Calibri Light" panose="020F0302020204030204"/>
            </a:rPr>
            <a:t>Less disruption and discomfort from CPAP devices</a:t>
          </a:r>
          <a:endParaRPr lang="en-US"/>
        </a:p>
      </dgm:t>
    </dgm:pt>
    <dgm:pt modelId="{B5CC5B41-EB72-4D34-BE89-37CE3A2FB404}" type="parTrans" cxnId="{A88B58AA-2A14-41BC-A2AD-50611998F65E}">
      <dgm:prSet/>
      <dgm:spPr/>
      <dgm:t>
        <a:bodyPr/>
        <a:lstStyle/>
        <a:p>
          <a:endParaRPr lang="en-US"/>
        </a:p>
      </dgm:t>
    </dgm:pt>
    <dgm:pt modelId="{F355DC90-9A3A-4571-980F-490D1278AA6C}" type="sibTrans" cxnId="{A88B58AA-2A14-41BC-A2AD-50611998F65E}">
      <dgm:prSet/>
      <dgm:spPr/>
      <dgm:t>
        <a:bodyPr/>
        <a:lstStyle/>
        <a:p>
          <a:endParaRPr lang="en-US"/>
        </a:p>
      </dgm:t>
    </dgm:pt>
    <dgm:pt modelId="{D51F19A4-59AB-47ED-A973-D1A009A31678}">
      <dgm:prSet phldrT="[Text]" phldr="0"/>
      <dgm:spPr/>
      <dgm:t>
        <a:bodyPr/>
        <a:lstStyle/>
        <a:p>
          <a:r>
            <a:rPr lang="en-US" b="0">
              <a:latin typeface="+mj-lt"/>
            </a:rPr>
            <a:t>Less expensive</a:t>
          </a:r>
        </a:p>
      </dgm:t>
    </dgm:pt>
    <dgm:pt modelId="{576D1924-6822-430D-A2DB-BE7900D8546C}" type="parTrans" cxnId="{E0FD6F5B-2CB6-44C6-84DB-5EDE602DD92C}">
      <dgm:prSet/>
      <dgm:spPr/>
    </dgm:pt>
    <dgm:pt modelId="{9B56589F-EF32-44EC-9635-0BEFE3FBC0A8}" type="sibTrans" cxnId="{E0FD6F5B-2CB6-44C6-84DB-5EDE602DD92C}">
      <dgm:prSet/>
      <dgm:spPr/>
    </dgm:pt>
    <dgm:pt modelId="{BB30F806-A6C5-4D23-8505-2062C02BCF00}" type="pres">
      <dgm:prSet presAssocID="{2A4F8622-A8AD-4B5F-86DF-DE1027531300}" presName="Name0" presStyleCnt="0">
        <dgm:presLayoutVars>
          <dgm:dir/>
          <dgm:resizeHandles val="exact"/>
        </dgm:presLayoutVars>
      </dgm:prSet>
      <dgm:spPr/>
    </dgm:pt>
    <dgm:pt modelId="{B2F1EB05-35E4-4531-9AB4-AB88C13FD022}" type="pres">
      <dgm:prSet presAssocID="{000BE138-CB3E-4EE3-A9CF-8B571B55296D}" presName="node" presStyleLbl="node1" presStyleIdx="0" presStyleCnt="3">
        <dgm:presLayoutVars>
          <dgm:bulletEnabled val="1"/>
        </dgm:presLayoutVars>
      </dgm:prSet>
      <dgm:spPr/>
    </dgm:pt>
    <dgm:pt modelId="{45C6C478-1A76-4EA2-AEAB-591D5CC4C2A1}" type="pres">
      <dgm:prSet presAssocID="{670D0E64-F39D-483E-B0B0-901C28D4FE1E}" presName="sibTrans" presStyleCnt="0"/>
      <dgm:spPr/>
    </dgm:pt>
    <dgm:pt modelId="{3FD702A3-5A74-4D21-B794-04B7B8EDAACE}" type="pres">
      <dgm:prSet presAssocID="{FD967E78-D1DD-40BE-8EBD-D466F01D1B9C}" presName="node" presStyleLbl="node1" presStyleIdx="1" presStyleCnt="3">
        <dgm:presLayoutVars>
          <dgm:bulletEnabled val="1"/>
        </dgm:presLayoutVars>
      </dgm:prSet>
      <dgm:spPr/>
    </dgm:pt>
    <dgm:pt modelId="{0EFB79F5-86F3-462C-9FE3-56A25552DD9C}" type="pres">
      <dgm:prSet presAssocID="{0A12F089-6DC8-428E-9130-D9770FA1241E}" presName="sibTrans" presStyleCnt="0"/>
      <dgm:spPr/>
    </dgm:pt>
    <dgm:pt modelId="{7C94EC78-BD1C-4115-BEC1-7FD36F3C5D07}" type="pres">
      <dgm:prSet presAssocID="{1CF41033-B4BE-42BA-930A-491C50F4C28B}" presName="node" presStyleLbl="node1" presStyleIdx="2" presStyleCnt="3">
        <dgm:presLayoutVars>
          <dgm:bulletEnabled val="1"/>
        </dgm:presLayoutVars>
      </dgm:prSet>
      <dgm:spPr/>
    </dgm:pt>
  </dgm:ptLst>
  <dgm:cxnLst>
    <dgm:cxn modelId="{DDBBEC10-3DC3-402F-B266-D69E812D28EC}" srcId="{000BE138-CB3E-4EE3-A9CF-8B571B55296D}" destId="{99235A9E-753A-45C8-8536-DDE445D8C74E}" srcOrd="0" destOrd="0" parTransId="{51ED4623-989F-4853-B7A3-6A2F03B1631D}" sibTransId="{57D95CB0-6415-475D-BB00-218E73B9F676}"/>
    <dgm:cxn modelId="{CD20C126-1CF7-4DCA-82B6-2F884DC3C396}" srcId="{2A4F8622-A8AD-4B5F-86DF-DE1027531300}" destId="{FD967E78-D1DD-40BE-8EBD-D466F01D1B9C}" srcOrd="1" destOrd="0" parTransId="{4E213210-4AA9-4960-822B-81A6BEA26E55}" sibTransId="{0A12F089-6DC8-428E-9130-D9770FA1241E}"/>
    <dgm:cxn modelId="{8E02C52A-EE6C-4AF6-AEBA-F4E7B618DBA9}" srcId="{000BE138-CB3E-4EE3-A9CF-8B571B55296D}" destId="{E2B9C2CE-07E7-4A89-84F2-D5406D9586BE}" srcOrd="1" destOrd="0" parTransId="{6DBE8D4F-F58B-4E47-8B92-C2273E504B22}" sibTransId="{2260FEA2-9A9B-4606-892D-389B51823BF5}"/>
    <dgm:cxn modelId="{DA75672B-65FA-4A34-91CC-720318719616}" srcId="{2A4F8622-A8AD-4B5F-86DF-DE1027531300}" destId="{1CF41033-B4BE-42BA-930A-491C50F4C28B}" srcOrd="2" destOrd="0" parTransId="{9952C87B-998D-49BD-80F8-01179E814C8B}" sibTransId="{DB54A55B-52B3-4171-87A6-534E7B4F52B9}"/>
    <dgm:cxn modelId="{813C3D35-7E65-4725-87F7-867ECFBFF346}" type="presOf" srcId="{1473F0A8-0CB2-45EF-827D-23264A9D393A}" destId="{7C94EC78-BD1C-4115-BEC1-7FD36F3C5D07}" srcOrd="0" destOrd="1" presId="urn:microsoft.com/office/officeart/2005/8/layout/hList6"/>
    <dgm:cxn modelId="{0A8DDC35-1B30-4A08-A58E-910E3D820CC5}" type="presOf" srcId="{D25257CD-189B-4215-B04F-72C0A983CBBA}" destId="{3FD702A3-5A74-4D21-B794-04B7B8EDAACE}" srcOrd="0" destOrd="3" presId="urn:microsoft.com/office/officeart/2005/8/layout/hList6"/>
    <dgm:cxn modelId="{BE738537-2537-44CD-A354-1B2255559BB6}" srcId="{1CF41033-B4BE-42BA-930A-491C50F4C28B}" destId="{1473F0A8-0CB2-45EF-827D-23264A9D393A}" srcOrd="0" destOrd="0" parTransId="{2AF61B80-22F5-4717-835D-FA2BF9B2FB9E}" sibTransId="{58B90D62-DCAF-4B56-80EF-6026AC21F9DF}"/>
    <dgm:cxn modelId="{A2BE9A3C-CE2B-4CC7-9B92-377A6B509EB8}" srcId="{1CF41033-B4BE-42BA-930A-491C50F4C28B}" destId="{1BA52E77-886F-4C45-B4DA-90D55E2058D6}" srcOrd="1" destOrd="0" parTransId="{5734BD98-35C9-4045-A4EC-52DA772330BE}" sibTransId="{3A16125C-2C89-46F0-8269-8844E05C5FDB}"/>
    <dgm:cxn modelId="{E0FD6F5B-2CB6-44C6-84DB-5EDE602DD92C}" srcId="{FD967E78-D1DD-40BE-8EBD-D466F01D1B9C}" destId="{D51F19A4-59AB-47ED-A973-D1A009A31678}" srcOrd="1" destOrd="0" parTransId="{576D1924-6822-430D-A2DB-BE7900D8546C}" sibTransId="{9B56589F-EF32-44EC-9635-0BEFE3FBC0A8}"/>
    <dgm:cxn modelId="{66A14448-0250-49AB-AEA6-284785A95785}" type="presOf" srcId="{1BA52E77-886F-4C45-B4DA-90D55E2058D6}" destId="{7C94EC78-BD1C-4115-BEC1-7FD36F3C5D07}" srcOrd="0" destOrd="2" presId="urn:microsoft.com/office/officeart/2005/8/layout/hList6"/>
    <dgm:cxn modelId="{9FB6FD6A-A74F-4062-9E3B-90699FA09928}" type="presOf" srcId="{4BD65143-3CA5-4837-92E2-7378D908CAB1}" destId="{3FD702A3-5A74-4D21-B794-04B7B8EDAACE}" srcOrd="0" destOrd="1" presId="urn:microsoft.com/office/officeart/2005/8/layout/hList6"/>
    <dgm:cxn modelId="{65EE546B-B46B-4037-B05A-1785CA34901E}" srcId="{FD967E78-D1DD-40BE-8EBD-D466F01D1B9C}" destId="{4BD65143-3CA5-4837-92E2-7378D908CAB1}" srcOrd="0" destOrd="0" parTransId="{B8029217-1A30-4954-B36A-FE5D81C4B8A8}" sibTransId="{B32D0B38-C0B1-4A68-B810-9A4DD04A8285}"/>
    <dgm:cxn modelId="{45799E72-BFB8-48DD-9E46-CA24DD79D306}" type="presOf" srcId="{000BE138-CB3E-4EE3-A9CF-8B571B55296D}" destId="{B2F1EB05-35E4-4531-9AB4-AB88C13FD022}" srcOrd="0" destOrd="0" presId="urn:microsoft.com/office/officeart/2005/8/layout/hList6"/>
    <dgm:cxn modelId="{075E6673-8D17-4744-8351-160371C2366D}" type="presOf" srcId="{FD967E78-D1DD-40BE-8EBD-D466F01D1B9C}" destId="{3FD702A3-5A74-4D21-B794-04B7B8EDAACE}" srcOrd="0" destOrd="0" presId="urn:microsoft.com/office/officeart/2005/8/layout/hList6"/>
    <dgm:cxn modelId="{ED630F55-A931-4403-843D-713EE116B604}" type="presOf" srcId="{E2B9C2CE-07E7-4A89-84F2-D5406D9586BE}" destId="{B2F1EB05-35E4-4531-9AB4-AB88C13FD022}" srcOrd="0" destOrd="2" presId="urn:microsoft.com/office/officeart/2005/8/layout/hList6"/>
    <dgm:cxn modelId="{039A2592-74CE-4983-9F0D-015CFF0AA23C}" type="presOf" srcId="{99235A9E-753A-45C8-8536-DDE445D8C74E}" destId="{B2F1EB05-35E4-4531-9AB4-AB88C13FD022}" srcOrd="0" destOrd="1" presId="urn:microsoft.com/office/officeart/2005/8/layout/hList6"/>
    <dgm:cxn modelId="{07C88596-6E82-4CA9-916F-C74F91A06A00}" srcId="{2A4F8622-A8AD-4B5F-86DF-DE1027531300}" destId="{000BE138-CB3E-4EE3-A9CF-8B571B55296D}" srcOrd="0" destOrd="0" parTransId="{64642C86-F6CE-471E-B9E3-4C09E9D8897A}" sibTransId="{670D0E64-F39D-483E-B0B0-901C28D4FE1E}"/>
    <dgm:cxn modelId="{73FAF7A3-3535-4CBC-9FF9-0EDD0B117B23}" type="presOf" srcId="{2A4F8622-A8AD-4B5F-86DF-DE1027531300}" destId="{BB30F806-A6C5-4D23-8505-2062C02BCF00}" srcOrd="0" destOrd="0" presId="urn:microsoft.com/office/officeart/2005/8/layout/hList6"/>
    <dgm:cxn modelId="{A88B58AA-2A14-41BC-A2AD-50611998F65E}" srcId="{FD967E78-D1DD-40BE-8EBD-D466F01D1B9C}" destId="{D25257CD-189B-4215-B04F-72C0A983CBBA}" srcOrd="2" destOrd="0" parTransId="{B5CC5B41-EB72-4D34-BE89-37CE3A2FB404}" sibTransId="{F355DC90-9A3A-4571-980F-490D1278AA6C}"/>
    <dgm:cxn modelId="{B9FEC6CB-1E30-4A03-B309-C36A504B8364}" type="presOf" srcId="{1CF41033-B4BE-42BA-930A-491C50F4C28B}" destId="{7C94EC78-BD1C-4115-BEC1-7FD36F3C5D07}" srcOrd="0" destOrd="0" presId="urn:microsoft.com/office/officeart/2005/8/layout/hList6"/>
    <dgm:cxn modelId="{2E6F75DE-3EC9-47A9-99E9-A8AE3FE6C724}" srcId="{1CF41033-B4BE-42BA-930A-491C50F4C28B}" destId="{428EB259-F17E-4F33-8E43-DEBDE70D4126}" srcOrd="2" destOrd="0" parTransId="{8F70155A-0D5C-4C4D-B4FE-A7F1E44E612F}" sibTransId="{C9A6199F-0A02-4022-A7E8-723C0078CB76}"/>
    <dgm:cxn modelId="{6A93ACDE-B88D-4B73-BA6E-13749C41C0E5}" type="presOf" srcId="{D51F19A4-59AB-47ED-A973-D1A009A31678}" destId="{3FD702A3-5A74-4D21-B794-04B7B8EDAACE}" srcOrd="0" destOrd="2" presId="urn:microsoft.com/office/officeart/2005/8/layout/hList6"/>
    <dgm:cxn modelId="{652A91E3-F884-4B05-B6A4-B8EEA779AF09}" type="presOf" srcId="{428EB259-F17E-4F33-8E43-DEBDE70D4126}" destId="{7C94EC78-BD1C-4115-BEC1-7FD36F3C5D07}" srcOrd="0" destOrd="3" presId="urn:microsoft.com/office/officeart/2005/8/layout/hList6"/>
    <dgm:cxn modelId="{B914BDDA-9539-4011-B989-E83DD397B39F}" type="presParOf" srcId="{BB30F806-A6C5-4D23-8505-2062C02BCF00}" destId="{B2F1EB05-35E4-4531-9AB4-AB88C13FD022}" srcOrd="0" destOrd="0" presId="urn:microsoft.com/office/officeart/2005/8/layout/hList6"/>
    <dgm:cxn modelId="{0228FB69-F49F-487F-A30D-00B4B43CED16}" type="presParOf" srcId="{BB30F806-A6C5-4D23-8505-2062C02BCF00}" destId="{45C6C478-1A76-4EA2-AEAB-591D5CC4C2A1}" srcOrd="1" destOrd="0" presId="urn:microsoft.com/office/officeart/2005/8/layout/hList6"/>
    <dgm:cxn modelId="{DB84765A-86AE-42A7-B72F-500B4D380893}" type="presParOf" srcId="{BB30F806-A6C5-4D23-8505-2062C02BCF00}" destId="{3FD702A3-5A74-4D21-B794-04B7B8EDAACE}" srcOrd="2" destOrd="0" presId="urn:microsoft.com/office/officeart/2005/8/layout/hList6"/>
    <dgm:cxn modelId="{F2E17E86-1F28-4A4B-A3A1-AF4CA774179A}" type="presParOf" srcId="{BB30F806-A6C5-4D23-8505-2062C02BCF00}" destId="{0EFB79F5-86F3-462C-9FE3-56A25552DD9C}" srcOrd="3" destOrd="0" presId="urn:microsoft.com/office/officeart/2005/8/layout/hList6"/>
    <dgm:cxn modelId="{84D09593-3E65-4134-8651-E8B78CD1D26C}" type="presParOf" srcId="{BB30F806-A6C5-4D23-8505-2062C02BCF00}" destId="{7C94EC78-BD1C-4115-BEC1-7FD36F3C5D07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264645-48AD-475D-9AE1-265144026DB7}">
      <dsp:nvSpPr>
        <dsp:cNvPr id="0" name=""/>
        <dsp:cNvSpPr/>
      </dsp:nvSpPr>
      <dsp:spPr>
        <a:xfrm>
          <a:off x="3279" y="446656"/>
          <a:ext cx="1225546" cy="122554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294DE-1753-49B2-8D61-170FEF23F176}">
      <dsp:nvSpPr>
        <dsp:cNvPr id="0" name=""/>
        <dsp:cNvSpPr/>
      </dsp:nvSpPr>
      <dsp:spPr>
        <a:xfrm>
          <a:off x="3279" y="1857420"/>
          <a:ext cx="3501562" cy="52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200" kern="1200">
              <a:solidFill>
                <a:schemeClr val="bg1"/>
              </a:solidFill>
            </a:rPr>
            <a:t>Why Spiking Neural Network?</a:t>
          </a:r>
          <a:endParaRPr lang="en-US" sz="2200" b="1" i="0" u="none" strike="noStrike" kern="1200" cap="none" baseline="0" noProof="0">
            <a:solidFill>
              <a:schemeClr val="bg1"/>
            </a:solidFill>
            <a:latin typeface="Calibri Light"/>
            <a:cs typeface="Calibri Light"/>
          </a:endParaRPr>
        </a:p>
      </dsp:txBody>
      <dsp:txXfrm>
        <a:off x="3279" y="1857420"/>
        <a:ext cx="3501562" cy="525234"/>
      </dsp:txXfrm>
    </dsp:sp>
    <dsp:sp modelId="{37268A1B-EA34-46E2-860F-430B9CBC769F}">
      <dsp:nvSpPr>
        <dsp:cNvPr id="0" name=""/>
        <dsp:cNvSpPr/>
      </dsp:nvSpPr>
      <dsp:spPr>
        <a:xfrm>
          <a:off x="3279" y="2468801"/>
          <a:ext cx="3501562" cy="22852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solidFill>
                <a:schemeClr val="bg1"/>
              </a:solidFill>
            </a:rPr>
            <a:t>Low power consumption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solidFill>
                <a:schemeClr val="bg1"/>
              </a:solidFill>
            </a:rPr>
            <a:t>Fast inference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solidFill>
                <a:schemeClr val="bg1"/>
              </a:solidFill>
            </a:rPr>
            <a:t>Event-driven information processing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solidFill>
                <a:schemeClr val="bg1"/>
              </a:solidFill>
            </a:rPr>
            <a:t>Ability to Generalize based on smaller samples</a:t>
          </a:r>
        </a:p>
      </dsp:txBody>
      <dsp:txXfrm>
        <a:off x="3279" y="2468801"/>
        <a:ext cx="3501562" cy="2285214"/>
      </dsp:txXfrm>
    </dsp:sp>
    <dsp:sp modelId="{0A63B247-7F2B-4169-90B1-BD4FED045DC8}">
      <dsp:nvSpPr>
        <dsp:cNvPr id="0" name=""/>
        <dsp:cNvSpPr/>
      </dsp:nvSpPr>
      <dsp:spPr>
        <a:xfrm>
          <a:off x="4117615" y="446656"/>
          <a:ext cx="1225546" cy="122554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DF0419-F98C-4C4D-BE2D-1C7DEB2368FA}">
      <dsp:nvSpPr>
        <dsp:cNvPr id="0" name=""/>
        <dsp:cNvSpPr/>
      </dsp:nvSpPr>
      <dsp:spPr>
        <a:xfrm>
          <a:off x="4117615" y="1857420"/>
          <a:ext cx="3501562" cy="52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200" kern="1200">
              <a:solidFill>
                <a:schemeClr val="bg1"/>
              </a:solidFill>
            </a:rPr>
            <a:t>Why FPGA?</a:t>
          </a:r>
        </a:p>
      </dsp:txBody>
      <dsp:txXfrm>
        <a:off x="4117615" y="1857420"/>
        <a:ext cx="3501562" cy="525234"/>
      </dsp:txXfrm>
    </dsp:sp>
    <dsp:sp modelId="{71626875-4740-45F8-94E3-A86EEB6773B3}">
      <dsp:nvSpPr>
        <dsp:cNvPr id="0" name=""/>
        <dsp:cNvSpPr/>
      </dsp:nvSpPr>
      <dsp:spPr>
        <a:xfrm>
          <a:off x="4117615" y="2468801"/>
          <a:ext cx="3501562" cy="22852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solidFill>
                <a:schemeClr val="bg1"/>
              </a:solidFill>
            </a:rPr>
            <a:t>Faster than a classical computer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solidFill>
                <a:schemeClr val="bg1"/>
              </a:solidFill>
            </a:rPr>
            <a:t>Aren’t permanent like ASICs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>
              <a:solidFill>
                <a:schemeClr val="bg1"/>
              </a:solidFill>
            </a:rPr>
            <a:t>Reconfigurable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>
              <a:solidFill>
                <a:schemeClr val="bg1"/>
              </a:solidFill>
            </a:rPr>
            <a:t>Implement a different neural network if a better one comes out in the future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solidFill>
                <a:schemeClr val="bg1"/>
              </a:solidFill>
            </a:rPr>
            <a:t>Allows for same results as a GPU in a smaller form factor</a:t>
          </a:r>
        </a:p>
      </dsp:txBody>
      <dsp:txXfrm>
        <a:off x="4117615" y="2468801"/>
        <a:ext cx="3501562" cy="22852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ACD02B-24BC-4FA6-ADE7-A796C24A6F3C}">
      <dsp:nvSpPr>
        <dsp:cNvPr id="0" name=""/>
        <dsp:cNvSpPr/>
      </dsp:nvSpPr>
      <dsp:spPr>
        <a:xfrm>
          <a:off x="8160212" y="4261020"/>
          <a:ext cx="91440" cy="49805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98054"/>
              </a:lnTo>
            </a:path>
          </a:pathLst>
        </a:custGeom>
        <a:noFill/>
        <a:ln w="1270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C03263-3817-4800-B5D3-663259D24C53}">
      <dsp:nvSpPr>
        <dsp:cNvPr id="0" name=""/>
        <dsp:cNvSpPr/>
      </dsp:nvSpPr>
      <dsp:spPr>
        <a:xfrm>
          <a:off x="7159398" y="2675521"/>
          <a:ext cx="1046533" cy="4980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9409"/>
              </a:lnTo>
              <a:lnTo>
                <a:pt x="1046533" y="339409"/>
              </a:lnTo>
              <a:lnTo>
                <a:pt x="1046533" y="498054"/>
              </a:lnTo>
            </a:path>
          </a:pathLst>
        </a:custGeom>
        <a:noFill/>
        <a:ln w="127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D0D7C5-E132-47B0-B878-206C5874EB97}">
      <dsp:nvSpPr>
        <dsp:cNvPr id="0" name=""/>
        <dsp:cNvSpPr/>
      </dsp:nvSpPr>
      <dsp:spPr>
        <a:xfrm>
          <a:off x="6067145" y="4261020"/>
          <a:ext cx="91440" cy="49805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98054"/>
              </a:lnTo>
            </a:path>
          </a:pathLst>
        </a:custGeom>
        <a:noFill/>
        <a:ln w="1270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78956D-53A8-40F8-8B63-E8D62703FE6B}">
      <dsp:nvSpPr>
        <dsp:cNvPr id="0" name=""/>
        <dsp:cNvSpPr/>
      </dsp:nvSpPr>
      <dsp:spPr>
        <a:xfrm>
          <a:off x="6112865" y="2675521"/>
          <a:ext cx="1046533" cy="498054"/>
        </a:xfrm>
        <a:custGeom>
          <a:avLst/>
          <a:gdLst/>
          <a:ahLst/>
          <a:cxnLst/>
          <a:rect l="0" t="0" r="0" b="0"/>
          <a:pathLst>
            <a:path>
              <a:moveTo>
                <a:pt x="1046533" y="0"/>
              </a:moveTo>
              <a:lnTo>
                <a:pt x="1046533" y="339409"/>
              </a:lnTo>
              <a:lnTo>
                <a:pt x="0" y="339409"/>
              </a:lnTo>
              <a:lnTo>
                <a:pt x="0" y="498054"/>
              </a:lnTo>
            </a:path>
          </a:pathLst>
        </a:custGeom>
        <a:noFill/>
        <a:ln w="127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1D1C76-C5FD-44BC-BC85-FA8D2D8769D7}">
      <dsp:nvSpPr>
        <dsp:cNvPr id="0" name=""/>
        <dsp:cNvSpPr/>
      </dsp:nvSpPr>
      <dsp:spPr>
        <a:xfrm>
          <a:off x="7113678" y="1090023"/>
          <a:ext cx="91440" cy="49805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98054"/>
              </a:lnTo>
            </a:path>
          </a:pathLst>
        </a:cu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7BE2E2-7639-49EE-852B-0243E32CC56E}">
      <dsp:nvSpPr>
        <dsp:cNvPr id="0" name=""/>
        <dsp:cNvSpPr/>
      </dsp:nvSpPr>
      <dsp:spPr>
        <a:xfrm>
          <a:off x="3974077" y="2675521"/>
          <a:ext cx="91440" cy="49805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98054"/>
              </a:lnTo>
            </a:path>
          </a:pathLst>
        </a:custGeom>
        <a:noFill/>
        <a:ln w="127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955375-56C8-4B33-A09F-3C73C1B4E8C5}">
      <dsp:nvSpPr>
        <dsp:cNvPr id="0" name=""/>
        <dsp:cNvSpPr/>
      </dsp:nvSpPr>
      <dsp:spPr>
        <a:xfrm>
          <a:off x="2973264" y="1090023"/>
          <a:ext cx="1046533" cy="4980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9409"/>
              </a:lnTo>
              <a:lnTo>
                <a:pt x="1046533" y="339409"/>
              </a:lnTo>
              <a:lnTo>
                <a:pt x="1046533" y="498054"/>
              </a:lnTo>
            </a:path>
          </a:pathLst>
        </a:cu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03044E-7809-4A1C-B7F6-F33FA82FDDCD}">
      <dsp:nvSpPr>
        <dsp:cNvPr id="0" name=""/>
        <dsp:cNvSpPr/>
      </dsp:nvSpPr>
      <dsp:spPr>
        <a:xfrm>
          <a:off x="1926730" y="1090023"/>
          <a:ext cx="1046533" cy="498054"/>
        </a:xfrm>
        <a:custGeom>
          <a:avLst/>
          <a:gdLst/>
          <a:ahLst/>
          <a:cxnLst/>
          <a:rect l="0" t="0" r="0" b="0"/>
          <a:pathLst>
            <a:path>
              <a:moveTo>
                <a:pt x="1046533" y="0"/>
              </a:moveTo>
              <a:lnTo>
                <a:pt x="1046533" y="339409"/>
              </a:lnTo>
              <a:lnTo>
                <a:pt x="0" y="339409"/>
              </a:lnTo>
              <a:lnTo>
                <a:pt x="0" y="498054"/>
              </a:lnTo>
            </a:path>
          </a:pathLst>
        </a:cu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2F28DE-D65D-492D-A5D7-CB723DDAAA66}">
      <dsp:nvSpPr>
        <dsp:cNvPr id="0" name=""/>
        <dsp:cNvSpPr/>
      </dsp:nvSpPr>
      <dsp:spPr>
        <a:xfrm>
          <a:off x="2117009" y="2579"/>
          <a:ext cx="1712509" cy="1087443"/>
        </a:xfrm>
        <a:prstGeom prst="roundRect">
          <a:avLst>
            <a:gd name="adj" fmla="val 10000"/>
          </a:avLst>
        </a:prstGeom>
        <a:solidFill>
          <a:schemeClr val="accent3">
            <a:shade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866947-4BB9-458E-A49C-76F590702264}">
      <dsp:nvSpPr>
        <dsp:cNvPr id="0" name=""/>
        <dsp:cNvSpPr/>
      </dsp:nvSpPr>
      <dsp:spPr>
        <a:xfrm>
          <a:off x="2307288" y="183344"/>
          <a:ext cx="1712509" cy="10874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>
              <a:latin typeface="Calibri"/>
              <a:cs typeface="Calibri"/>
            </a:rPr>
            <a:t>Spiking Neural Network</a:t>
          </a:r>
          <a:r>
            <a:rPr lang="en-US" sz="1600" b="0" i="0" u="none" strike="noStrike" kern="1200" cap="none" baseline="0" noProof="0">
              <a:solidFill>
                <a:srgbClr val="010000"/>
              </a:solidFill>
              <a:latin typeface="Calibri"/>
              <a:cs typeface="Calibri Light"/>
            </a:rPr>
            <a:t> </a:t>
          </a:r>
          <a:r>
            <a:rPr lang="en-US" sz="1600" b="0" kern="1200">
              <a:latin typeface="Calibri"/>
              <a:cs typeface="Calibri"/>
            </a:rPr>
            <a:t>(SNN)</a:t>
          </a:r>
        </a:p>
      </dsp:txBody>
      <dsp:txXfrm>
        <a:off x="2339138" y="215194"/>
        <a:ext cx="1648809" cy="1023743"/>
      </dsp:txXfrm>
    </dsp:sp>
    <dsp:sp modelId="{55424646-F515-4D27-827D-2C5AB27D5F92}">
      <dsp:nvSpPr>
        <dsp:cNvPr id="0" name=""/>
        <dsp:cNvSpPr/>
      </dsp:nvSpPr>
      <dsp:spPr>
        <a:xfrm>
          <a:off x="1070475" y="1588078"/>
          <a:ext cx="1712509" cy="1087443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5630D9-4329-41A4-9007-9AEC49296449}">
      <dsp:nvSpPr>
        <dsp:cNvPr id="0" name=""/>
        <dsp:cNvSpPr/>
      </dsp:nvSpPr>
      <dsp:spPr>
        <a:xfrm>
          <a:off x="1260754" y="1768842"/>
          <a:ext cx="1712509" cy="10874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>
              <a:latin typeface="Calibri"/>
              <a:cs typeface="Calibri"/>
            </a:rPr>
            <a:t>Validation</a:t>
          </a:r>
        </a:p>
      </dsp:txBody>
      <dsp:txXfrm>
        <a:off x="1292604" y="1800692"/>
        <a:ext cx="1648809" cy="1023743"/>
      </dsp:txXfrm>
    </dsp:sp>
    <dsp:sp modelId="{55C947A7-1B6C-4EFD-A741-51523FDE31A0}">
      <dsp:nvSpPr>
        <dsp:cNvPr id="0" name=""/>
        <dsp:cNvSpPr/>
      </dsp:nvSpPr>
      <dsp:spPr>
        <a:xfrm>
          <a:off x="3163543" y="1588078"/>
          <a:ext cx="1712509" cy="1087443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5C6405-2CEB-4502-94A7-335644794D8C}">
      <dsp:nvSpPr>
        <dsp:cNvPr id="0" name=""/>
        <dsp:cNvSpPr/>
      </dsp:nvSpPr>
      <dsp:spPr>
        <a:xfrm>
          <a:off x="3353822" y="1768842"/>
          <a:ext cx="1712509" cy="10874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>
              <a:latin typeface="Calibri"/>
              <a:cs typeface="Calibri"/>
            </a:rPr>
            <a:t>Feature Selection Analysis</a:t>
          </a:r>
        </a:p>
      </dsp:txBody>
      <dsp:txXfrm>
        <a:off x="3385672" y="1800692"/>
        <a:ext cx="1648809" cy="1023743"/>
      </dsp:txXfrm>
    </dsp:sp>
    <dsp:sp modelId="{333175A0-E1E3-41F4-A117-F71B6728E29A}">
      <dsp:nvSpPr>
        <dsp:cNvPr id="0" name=""/>
        <dsp:cNvSpPr/>
      </dsp:nvSpPr>
      <dsp:spPr>
        <a:xfrm>
          <a:off x="3163543" y="3173576"/>
          <a:ext cx="1712509" cy="1087443"/>
        </a:xfrm>
        <a:prstGeom prst="roundRect">
          <a:avLst>
            <a:gd name="adj" fmla="val 10000"/>
          </a:avLst>
        </a:prstGeom>
        <a:solidFill>
          <a:schemeClr val="accent3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35388C-F323-4438-84AD-34A631B59C16}">
      <dsp:nvSpPr>
        <dsp:cNvPr id="0" name=""/>
        <dsp:cNvSpPr/>
      </dsp:nvSpPr>
      <dsp:spPr>
        <a:xfrm>
          <a:off x="3353822" y="3354341"/>
          <a:ext cx="1712509" cy="10874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>
              <a:latin typeface="Calibri"/>
              <a:cs typeface="Calibri"/>
            </a:rPr>
            <a:t>Training/Learning Rules</a:t>
          </a:r>
        </a:p>
      </dsp:txBody>
      <dsp:txXfrm>
        <a:off x="3385672" y="3386191"/>
        <a:ext cx="1648809" cy="1023743"/>
      </dsp:txXfrm>
    </dsp:sp>
    <dsp:sp modelId="{7A9B11A0-210F-4CB3-84BD-32528FDF055E}">
      <dsp:nvSpPr>
        <dsp:cNvPr id="0" name=""/>
        <dsp:cNvSpPr/>
      </dsp:nvSpPr>
      <dsp:spPr>
        <a:xfrm>
          <a:off x="6303144" y="2579"/>
          <a:ext cx="1712509" cy="1087443"/>
        </a:xfrm>
        <a:prstGeom prst="roundRect">
          <a:avLst>
            <a:gd name="adj" fmla="val 10000"/>
          </a:avLst>
        </a:prstGeom>
        <a:solidFill>
          <a:schemeClr val="accent3">
            <a:shade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414E99-804C-4E6F-A424-DDD249D60C44}">
      <dsp:nvSpPr>
        <dsp:cNvPr id="0" name=""/>
        <dsp:cNvSpPr/>
      </dsp:nvSpPr>
      <dsp:spPr>
        <a:xfrm>
          <a:off x="6493422" y="183344"/>
          <a:ext cx="1712509" cy="10874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>
              <a:latin typeface="Calibri"/>
              <a:cs typeface="Calibri"/>
            </a:rPr>
            <a:t>FPGA</a:t>
          </a:r>
        </a:p>
      </dsp:txBody>
      <dsp:txXfrm>
        <a:off x="6525272" y="215194"/>
        <a:ext cx="1648809" cy="1023743"/>
      </dsp:txXfrm>
    </dsp:sp>
    <dsp:sp modelId="{C4F1D628-3DC0-4B40-B962-6544F768595E}">
      <dsp:nvSpPr>
        <dsp:cNvPr id="0" name=""/>
        <dsp:cNvSpPr/>
      </dsp:nvSpPr>
      <dsp:spPr>
        <a:xfrm>
          <a:off x="6303144" y="1588078"/>
          <a:ext cx="1712509" cy="1087443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F82DE8-8E7F-45B5-815E-A7ED2D531667}">
      <dsp:nvSpPr>
        <dsp:cNvPr id="0" name=""/>
        <dsp:cNvSpPr/>
      </dsp:nvSpPr>
      <dsp:spPr>
        <a:xfrm>
          <a:off x="6493422" y="1768842"/>
          <a:ext cx="1712509" cy="10874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>
              <a:latin typeface="Calibri"/>
              <a:cs typeface="Calibri"/>
            </a:rPr>
            <a:t>Power Requirements</a:t>
          </a:r>
        </a:p>
      </dsp:txBody>
      <dsp:txXfrm>
        <a:off x="6525272" y="1800692"/>
        <a:ext cx="1648809" cy="1023743"/>
      </dsp:txXfrm>
    </dsp:sp>
    <dsp:sp modelId="{2D5DA981-0BF6-4E5F-8FDA-83C7AACC25E4}">
      <dsp:nvSpPr>
        <dsp:cNvPr id="0" name=""/>
        <dsp:cNvSpPr/>
      </dsp:nvSpPr>
      <dsp:spPr>
        <a:xfrm>
          <a:off x="5256610" y="3173576"/>
          <a:ext cx="1712509" cy="1087443"/>
        </a:xfrm>
        <a:prstGeom prst="roundRect">
          <a:avLst>
            <a:gd name="adj" fmla="val 10000"/>
          </a:avLst>
        </a:prstGeom>
        <a:solidFill>
          <a:schemeClr val="accent3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4EB134-B7D5-4ACB-87D5-3700EEB3269C}">
      <dsp:nvSpPr>
        <dsp:cNvPr id="0" name=""/>
        <dsp:cNvSpPr/>
      </dsp:nvSpPr>
      <dsp:spPr>
        <a:xfrm>
          <a:off x="5446889" y="3354341"/>
          <a:ext cx="1712509" cy="10874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>
              <a:latin typeface="Calibri"/>
              <a:cs typeface="Calibri"/>
            </a:rPr>
            <a:t>Static Power</a:t>
          </a:r>
        </a:p>
      </dsp:txBody>
      <dsp:txXfrm>
        <a:off x="5478739" y="3386191"/>
        <a:ext cx="1648809" cy="1023743"/>
      </dsp:txXfrm>
    </dsp:sp>
    <dsp:sp modelId="{0AF17168-5265-40D7-A9E8-DB4CDAED0A31}">
      <dsp:nvSpPr>
        <dsp:cNvPr id="0" name=""/>
        <dsp:cNvSpPr/>
      </dsp:nvSpPr>
      <dsp:spPr>
        <a:xfrm>
          <a:off x="5256610" y="4759074"/>
          <a:ext cx="1712509" cy="1087443"/>
        </a:xfrm>
        <a:prstGeom prst="roundRect">
          <a:avLst>
            <a:gd name="adj" fmla="val 10000"/>
          </a:avLst>
        </a:prstGeom>
        <a:solidFill>
          <a:schemeClr val="accent3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D6FD16-0F1B-4F77-AD76-60777D8B42C2}">
      <dsp:nvSpPr>
        <dsp:cNvPr id="0" name=""/>
        <dsp:cNvSpPr/>
      </dsp:nvSpPr>
      <dsp:spPr>
        <a:xfrm>
          <a:off x="5446889" y="4939839"/>
          <a:ext cx="1712509" cy="10874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>
              <a:latin typeface="Calibri"/>
              <a:cs typeface="Calibri"/>
            </a:rPr>
            <a:t>Transistor Leak</a:t>
          </a:r>
        </a:p>
      </dsp:txBody>
      <dsp:txXfrm>
        <a:off x="5478739" y="4971689"/>
        <a:ext cx="1648809" cy="1023743"/>
      </dsp:txXfrm>
    </dsp:sp>
    <dsp:sp modelId="{E83FD617-8966-4BCF-9BEA-55128FDC3FA2}">
      <dsp:nvSpPr>
        <dsp:cNvPr id="0" name=""/>
        <dsp:cNvSpPr/>
      </dsp:nvSpPr>
      <dsp:spPr>
        <a:xfrm>
          <a:off x="7349677" y="3173576"/>
          <a:ext cx="1712509" cy="1087443"/>
        </a:xfrm>
        <a:prstGeom prst="roundRect">
          <a:avLst>
            <a:gd name="adj" fmla="val 10000"/>
          </a:avLst>
        </a:prstGeom>
        <a:solidFill>
          <a:schemeClr val="accent3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2E86CB-9329-4948-99E3-44C6F5C0500A}">
      <dsp:nvSpPr>
        <dsp:cNvPr id="0" name=""/>
        <dsp:cNvSpPr/>
      </dsp:nvSpPr>
      <dsp:spPr>
        <a:xfrm>
          <a:off x="7539956" y="3354341"/>
          <a:ext cx="1712509" cy="10874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>
              <a:latin typeface="Calibri"/>
              <a:cs typeface="Calibri"/>
            </a:rPr>
            <a:t>Dynamic Power</a:t>
          </a:r>
        </a:p>
      </dsp:txBody>
      <dsp:txXfrm>
        <a:off x="7571806" y="3386191"/>
        <a:ext cx="1648809" cy="1023743"/>
      </dsp:txXfrm>
    </dsp:sp>
    <dsp:sp modelId="{6FB39744-2EFA-474F-AE5F-20BD574384D3}">
      <dsp:nvSpPr>
        <dsp:cNvPr id="0" name=""/>
        <dsp:cNvSpPr/>
      </dsp:nvSpPr>
      <dsp:spPr>
        <a:xfrm>
          <a:off x="7349677" y="4759074"/>
          <a:ext cx="1712509" cy="1087443"/>
        </a:xfrm>
        <a:prstGeom prst="roundRect">
          <a:avLst>
            <a:gd name="adj" fmla="val 10000"/>
          </a:avLst>
        </a:prstGeom>
        <a:solidFill>
          <a:schemeClr val="accent3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663ECE-0FD1-487D-8023-8C48332D5596}">
      <dsp:nvSpPr>
        <dsp:cNvPr id="0" name=""/>
        <dsp:cNvSpPr/>
      </dsp:nvSpPr>
      <dsp:spPr>
        <a:xfrm>
          <a:off x="7539956" y="4939839"/>
          <a:ext cx="1712509" cy="10874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>
              <a:latin typeface="Calibri"/>
              <a:cs typeface="Calibri"/>
            </a:rPr>
            <a:t>Internal Switching</a:t>
          </a:r>
        </a:p>
      </dsp:txBody>
      <dsp:txXfrm>
        <a:off x="7571806" y="4971689"/>
        <a:ext cx="1648809" cy="102374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F1EB05-35E4-4531-9AB4-AB88C13FD022}">
      <dsp:nvSpPr>
        <dsp:cNvPr id="0" name=""/>
        <dsp:cNvSpPr/>
      </dsp:nvSpPr>
      <dsp:spPr>
        <a:xfrm rot="16200000">
          <a:off x="-1039096" y="1040414"/>
          <a:ext cx="5508479" cy="3427650"/>
        </a:xfrm>
        <a:prstGeom prst="flowChartManualOperation">
          <a:avLst/>
        </a:prstGeom>
        <a:solidFill>
          <a:schemeClr val="accent3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0" rIns="178253" bIns="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>
              <a:latin typeface="Calibri Light" panose="020F0302020204030204"/>
            </a:rPr>
            <a:t>Environmental</a:t>
          </a:r>
          <a:r>
            <a:rPr lang="en-US" sz="2800" b="1" i="0" u="none" strike="noStrike" kern="1200" cap="none" baseline="0" noProof="0">
              <a:latin typeface="Calibri Light"/>
              <a:cs typeface="Calibri Light"/>
            </a:rPr>
            <a:t> Impact</a:t>
          </a:r>
          <a:endParaRPr lang="en-US" sz="2800" b="1" kern="1200"/>
        </a:p>
        <a:p>
          <a:pPr marL="228600" lvl="1" indent="-228600" algn="l" defTabSz="977900" rtl="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>
              <a:latin typeface="Calibri Light" panose="020F0302020204030204"/>
            </a:rPr>
            <a:t>Heavy metals in electronics to influence end-of-life plan</a:t>
          </a:r>
          <a:endParaRPr lang="en-US" sz="2200" kern="1200"/>
        </a:p>
        <a:p>
          <a:pPr marL="228600" lvl="1" indent="-228600" algn="l" defTabSz="977900" rtl="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>
              <a:latin typeface="Calibri Light" panose="020F0302020204030204"/>
            </a:rPr>
            <a:t>Low power requirements to influence total carbon footprint of device</a:t>
          </a:r>
          <a:endParaRPr lang="en-US" sz="2200" kern="1200"/>
        </a:p>
      </dsp:txBody>
      <dsp:txXfrm rot="5400000">
        <a:off x="1319" y="1101695"/>
        <a:ext cx="3427650" cy="3305087"/>
      </dsp:txXfrm>
    </dsp:sp>
    <dsp:sp modelId="{3FD702A3-5A74-4D21-B794-04B7B8EDAACE}">
      <dsp:nvSpPr>
        <dsp:cNvPr id="0" name=""/>
        <dsp:cNvSpPr/>
      </dsp:nvSpPr>
      <dsp:spPr>
        <a:xfrm rot="16200000">
          <a:off x="2645628" y="1040414"/>
          <a:ext cx="5508479" cy="3427650"/>
        </a:xfrm>
        <a:prstGeom prst="flowChartManualOperation">
          <a:avLst/>
        </a:prstGeom>
        <a:solidFill>
          <a:schemeClr val="accent3">
            <a:shade val="50000"/>
            <a:hueOff val="0"/>
            <a:satOff val="0"/>
            <a:lumOff val="2397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0" rIns="178253" bIns="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>
              <a:latin typeface="Calibri Light" panose="020F0302020204030204"/>
            </a:rPr>
            <a:t>Social Impact</a:t>
          </a:r>
          <a:endParaRPr lang="en-US" sz="2800" b="1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>
              <a:latin typeface="Calibri Light" panose="020F0302020204030204"/>
            </a:rPr>
            <a:t>Greater accessibility</a:t>
          </a:r>
          <a:endParaRPr 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0" kern="1200">
              <a:latin typeface="+mj-lt"/>
            </a:rPr>
            <a:t>Less expensive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0" kern="1200">
              <a:latin typeface="Calibri Light" panose="020F0302020204030204"/>
            </a:rPr>
            <a:t>Less disruption and discomfort from CPAP devices</a:t>
          </a:r>
          <a:endParaRPr lang="en-US" sz="2200" kern="1200"/>
        </a:p>
      </dsp:txBody>
      <dsp:txXfrm rot="5400000">
        <a:off x="3686043" y="1101695"/>
        <a:ext cx="3427650" cy="3305087"/>
      </dsp:txXfrm>
    </dsp:sp>
    <dsp:sp modelId="{7C94EC78-BD1C-4115-BEC1-7FD36F3C5D07}">
      <dsp:nvSpPr>
        <dsp:cNvPr id="0" name=""/>
        <dsp:cNvSpPr/>
      </dsp:nvSpPr>
      <dsp:spPr>
        <a:xfrm rot="16200000">
          <a:off x="6330352" y="1040414"/>
          <a:ext cx="5508479" cy="3427650"/>
        </a:xfrm>
        <a:prstGeom prst="flowChartManualOperation">
          <a:avLst/>
        </a:prstGeom>
        <a:solidFill>
          <a:schemeClr val="accent3">
            <a:shade val="50000"/>
            <a:hueOff val="0"/>
            <a:satOff val="0"/>
            <a:lumOff val="2397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0" rIns="178253" bIns="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>
              <a:latin typeface="Calibri Light" panose="020F0302020204030204"/>
            </a:rPr>
            <a:t>Ethical Impact</a:t>
          </a:r>
          <a:endParaRPr lang="en-US" sz="2800" b="1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>
              <a:latin typeface="Calibri Light" panose="020F0302020204030204"/>
            </a:rPr>
            <a:t>False positives may be bothersome or disruptive</a:t>
          </a:r>
          <a:endParaRPr 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>
              <a:latin typeface="Calibri Light" panose="020F0302020204030204"/>
            </a:rPr>
            <a:t>False negatives may be lethal or damaging</a:t>
          </a:r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>
              <a:latin typeface="Calibri Light" panose="020F0302020204030204"/>
            </a:rPr>
            <a:t>Potential to increase insurance coverage</a:t>
          </a:r>
        </a:p>
      </dsp:txBody>
      <dsp:txXfrm rot="5400000">
        <a:off x="7370767" y="1101695"/>
        <a:ext cx="3427650" cy="33050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FFD81E-EC34-4432-AE41-98C28718636A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6ADA55-89F8-444A-A942-6B9DE7B7C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984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6ADA55-89F8-444A-A942-6B9DE7B7C27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57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67FBC-1214-4787-B537-2DE2D271B1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0230DD-86FC-4ED8-855D-20265FDB5A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4E62F4-A0F3-47E8-B73B-F563DBC98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DB7B7-1DAF-4950-955B-18903BF47050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32B8F4-5040-4225-967A-9FE4D542E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513E9-2AA1-462F-83B3-A0009F528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9D30-D52F-4006-979A-DF4C7D818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287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BE072-6F56-4E6E-8DE3-C6F95AE15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5926D5-7F30-49C9-A5A0-8DD229FEF6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D3FE85-249F-415C-972F-0624DE737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DB7B7-1DAF-4950-955B-18903BF47050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CA919-B43A-4930-8116-A54DC5335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D772C-E1FA-49DD-A1CC-6B6D65651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9D30-D52F-4006-979A-DF4C7D818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263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A3B0E1-810A-48DC-8A56-53D7096988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1FA94B-2783-4616-B90F-5384A98D3D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F6D6C-3B51-4B1E-86DE-A49E9AA17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DB7B7-1DAF-4950-955B-18903BF47050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EE7C3-6ECB-484D-9861-2C0BBD6BF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90DFD-5869-4BF5-B2B6-F4C4C51C4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9D30-D52F-4006-979A-DF4C7D818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816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E7FF6-29FD-426F-89B8-DC14699AE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CFFCD-AD67-4FE1-BAD4-19977E32A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8F419D-44F8-4264-94A4-720268725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DB7B7-1DAF-4950-955B-18903BF47050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6A2E8-52DD-4307-915D-1484E77AD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863E8-8225-4C62-AB45-9CE61B73B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9D30-D52F-4006-979A-DF4C7D818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93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A046B-5619-4ADB-B980-46F54DA7E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EA2D7D-4637-4027-A868-4D1D8E6DE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C014A7-9DB5-45AC-9427-DFD78FFFD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DB7B7-1DAF-4950-955B-18903BF47050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E7633-F855-4B8F-9767-7107E9FC1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8649DD-00BB-4BFA-976D-7E3C562FE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9D30-D52F-4006-979A-DF4C7D818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260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D6269-48E4-4F20-A5FA-6710358F0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89A5E-6C09-4898-9092-35508C2FEB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5B3918-D618-4BE2-BE6A-1CE09DC184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D3011D-250C-41C3-8A7C-4B7B92FB3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DB7B7-1DAF-4950-955B-18903BF47050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B87DAB-C447-49DE-9BF2-095609BC4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F13FE7-0BC9-44B0-867F-3CC82477C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9D30-D52F-4006-979A-DF4C7D818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532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CF95F-EAF7-414F-8731-84FA58EA1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3E197F-E25C-4910-A8A6-19B0A6ABC0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077671-E4F3-40D0-8DBA-B40BE382D5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37C5FC-F1F5-4B5A-917D-1BAF122799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454144-1A1E-4685-9672-9256174809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473E33-E68F-434C-A07B-30FEE89A0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DB7B7-1DAF-4950-955B-18903BF47050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C3C87B-ED2C-4A6C-BFAC-E3259941C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7BD9F5-EBEE-4390-B084-B4EE3EC7D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9D30-D52F-4006-979A-DF4C7D818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147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D9925-1036-42DE-A5D4-94D0A01C3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F028D8-B9A0-4AEF-9A62-046072A15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DB7B7-1DAF-4950-955B-18903BF47050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F510B9-0DDE-42E1-A800-0B76B8C42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778C05-319B-4BEE-97D9-024B3D5CA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9D30-D52F-4006-979A-DF4C7D818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037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D582F5-9C59-4A5A-AB68-330703AE2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DB7B7-1DAF-4950-955B-18903BF47050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74BCFA-4A3A-4976-B13D-8E0E9C297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01BC61-4C35-4C1E-B665-5624B7D45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9D30-D52F-4006-979A-DF4C7D818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444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3A519-436A-4AAA-A436-9FE78F7D6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A8D34-D958-423B-9855-AC52163FE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74138B-17F8-481F-8C44-728793DDEA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9EFA0A-9D67-41A8-99CC-4E6243C45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DB7B7-1DAF-4950-955B-18903BF47050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6FAFAA-A51A-4017-A0B8-4A01A1917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3E3454-2687-49D5-B47F-A6B5C6DC3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9D30-D52F-4006-979A-DF4C7D818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902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CD19D-E914-4E8C-A191-3C3CD4FA4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B83514-46AF-46CD-A079-E04F893660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AE3F3F-35B2-465A-83A3-6197D9D96E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2971E8-9218-4F3D-86D5-6565FA7B0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DB7B7-1DAF-4950-955B-18903BF47050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013A64-AE0E-4235-9BA0-7A7D46388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49CBFF-B6E1-4019-BDFA-BF1F83EA1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9D30-D52F-4006-979A-DF4C7D818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82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F6B264-615F-4829-9836-E87D1889F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A37D0C-BEDC-4D6A-BE65-38B2F6450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40690-0350-4DBA-9001-87FE2DF849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DB7B7-1DAF-4950-955B-18903BF47050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7C940-7FDE-42FA-A7D1-2D7D320EF3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93F03-E67B-4B2A-B4CD-2C8FF3AF0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929D30-D52F-4006-979A-DF4C7D818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327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svg"/><Relationship Id="rId7" Type="http://schemas.openxmlformats.org/officeDocument/2006/relationships/image" Target="../media/image29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5" Type="http://schemas.openxmlformats.org/officeDocument/2006/relationships/image" Target="../media/image27.svg"/><Relationship Id="rId4" Type="http://schemas.openxmlformats.org/officeDocument/2006/relationships/image" Target="../media/image26.png"/><Relationship Id="rId9" Type="http://schemas.openxmlformats.org/officeDocument/2006/relationships/image" Target="../media/image31.sv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osysHQ/SymbiYosys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diagramLayout" Target="../diagrams/layout3.xml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openxmlformats.org/officeDocument/2006/relationships/image" Target="../media/image17.png"/><Relationship Id="rId5" Type="http://schemas.openxmlformats.org/officeDocument/2006/relationships/diagramColors" Target="../diagrams/colors3.xml"/><Relationship Id="rId10" Type="http://schemas.openxmlformats.org/officeDocument/2006/relationships/image" Target="../media/image16.svg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EAEA0-1283-4D72-8F3B-B749961DA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>
                <a:cs typeface="Calibri Light"/>
              </a:rPr>
              <a:t>Spiking Neural Network Implemented on a FPGA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5D2350-FFF4-4A28-9077-F4A3229DD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/>
              <a:t>Senior Design </a:t>
            </a:r>
            <a:endParaRPr lang="en-US">
              <a:cs typeface="Calibri"/>
            </a:endParaRPr>
          </a:p>
          <a:p>
            <a:pPr algn="l"/>
            <a:r>
              <a:rPr lang="en-US">
                <a:cs typeface="Calibri"/>
              </a:rPr>
              <a:t>ECE Team 07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Close up of circuit board">
            <a:extLst>
              <a:ext uri="{FF2B5EF4-FFF2-40B4-BE49-F238E27FC236}">
                <a16:creationId xmlns:a16="http://schemas.microsoft.com/office/drawing/2014/main" id="{286D3121-5730-440C-AB30-6D2259A720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27" r="20727"/>
          <a:stretch/>
        </p:blipFill>
        <p:spPr>
          <a:xfrm>
            <a:off x="20" y="10"/>
            <a:ext cx="6024134" cy="6857990"/>
          </a:xfrm>
          <a:custGeom>
            <a:avLst/>
            <a:gdLst/>
            <a:ahLst/>
            <a:cxnLst/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983600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CAC2D-3042-40BB-A787-31B5F67D5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" y="-2318"/>
            <a:ext cx="5434569" cy="1335208"/>
          </a:xfrm>
        </p:spPr>
        <p:txBody>
          <a:bodyPr>
            <a:normAutofit fontScale="90000"/>
          </a:bodyPr>
          <a:lstStyle/>
          <a:p>
            <a:r>
              <a:rPr lang="en-US" sz="5400">
                <a:cs typeface="Calibri Light"/>
              </a:rPr>
              <a:t>Materials/Resources</a:t>
            </a:r>
          </a:p>
        </p:txBody>
      </p:sp>
      <p:sp>
        <p:nvSpPr>
          <p:cNvPr id="76" name="Oval 60">
            <a:extLst>
              <a:ext uri="{FF2B5EF4-FFF2-40B4-BE49-F238E27FC236}">
                <a16:creationId xmlns:a16="http://schemas.microsoft.com/office/drawing/2014/main" id="{54A709FC-1ADC-45CD-856D-3B1A50C58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495" y="197110"/>
            <a:ext cx="2020824" cy="202082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Freeform: Shape 62">
            <a:extLst>
              <a:ext uri="{FF2B5EF4-FFF2-40B4-BE49-F238E27FC236}">
                <a16:creationId xmlns:a16="http://schemas.microsoft.com/office/drawing/2014/main" id="{AE67272E-0E66-4396-9C0C-4E154CCE20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0087" y="361702"/>
            <a:ext cx="1691640" cy="1691640"/>
          </a:xfrm>
          <a:custGeom>
            <a:avLst/>
            <a:gdLst>
              <a:gd name="connsiteX0" fmla="*/ 845820 w 1691640"/>
              <a:gd name="connsiteY0" fmla="*/ 0 h 1691640"/>
              <a:gd name="connsiteX1" fmla="*/ 1691640 w 1691640"/>
              <a:gd name="connsiteY1" fmla="*/ 845820 h 1691640"/>
              <a:gd name="connsiteX2" fmla="*/ 845820 w 1691640"/>
              <a:gd name="connsiteY2" fmla="*/ 1691640 h 1691640"/>
              <a:gd name="connsiteX3" fmla="*/ 0 w 1691640"/>
              <a:gd name="connsiteY3" fmla="*/ 845820 h 1691640"/>
              <a:gd name="connsiteX4" fmla="*/ 845820 w 1691640"/>
              <a:gd name="connsiteY4" fmla="*/ 0 h 1691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1640" h="1691640">
                <a:moveTo>
                  <a:pt x="845820" y="0"/>
                </a:moveTo>
                <a:cubicBezTo>
                  <a:pt x="1312954" y="0"/>
                  <a:pt x="1691640" y="378686"/>
                  <a:pt x="1691640" y="845820"/>
                </a:cubicBezTo>
                <a:cubicBezTo>
                  <a:pt x="1691640" y="1312954"/>
                  <a:pt x="1312954" y="1691640"/>
                  <a:pt x="845820" y="1691640"/>
                </a:cubicBezTo>
                <a:cubicBezTo>
                  <a:pt x="378687" y="1691640"/>
                  <a:pt x="0" y="1312954"/>
                  <a:pt x="0" y="845820"/>
                </a:cubicBezTo>
                <a:cubicBezTo>
                  <a:pt x="0" y="378686"/>
                  <a:pt x="378687" y="0"/>
                  <a:pt x="84582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6" descr="A picture containing logo&#10;&#10;Description automatically generated">
            <a:extLst>
              <a:ext uri="{FF2B5EF4-FFF2-40B4-BE49-F238E27FC236}">
                <a16:creationId xmlns:a16="http://schemas.microsoft.com/office/drawing/2014/main" id="{835A08CB-45F6-4407-ADEC-0417ECC8B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5419" y="504553"/>
            <a:ext cx="1550621" cy="15506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C4AF7-5267-4378-BD39-2CB2BBE78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31" y="1386564"/>
            <a:ext cx="5233498" cy="456100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3200"/>
              <a:t>Hardware</a:t>
            </a:r>
          </a:p>
          <a:p>
            <a:pPr lvl="1"/>
            <a:r>
              <a:rPr lang="en-US" sz="3200"/>
              <a:t>FPGA</a:t>
            </a:r>
            <a:endParaRPr lang="en-US" sz="3200">
              <a:cs typeface="Calibri"/>
            </a:endParaRPr>
          </a:p>
          <a:p>
            <a:r>
              <a:rPr lang="en-US" sz="3200"/>
              <a:t>Software</a:t>
            </a:r>
            <a:endParaRPr lang="en-US" sz="3200">
              <a:cs typeface="Calibri"/>
            </a:endParaRPr>
          </a:p>
          <a:p>
            <a:pPr lvl="1"/>
            <a:r>
              <a:rPr lang="en-US" sz="3200"/>
              <a:t>Vivado</a:t>
            </a:r>
            <a:endParaRPr lang="en-US" sz="3200">
              <a:cs typeface="Calibri"/>
            </a:endParaRPr>
          </a:p>
          <a:p>
            <a:pPr lvl="1"/>
            <a:r>
              <a:rPr lang="en-US" sz="3200"/>
              <a:t>Python</a:t>
            </a:r>
            <a:endParaRPr lang="en-US" sz="3200">
              <a:cs typeface="Calibri"/>
            </a:endParaRPr>
          </a:p>
          <a:p>
            <a:pPr lvl="1"/>
            <a:r>
              <a:rPr lang="en-US" sz="3200">
                <a:cs typeface="Calibri"/>
              </a:rPr>
              <a:t>Make</a:t>
            </a:r>
          </a:p>
          <a:p>
            <a:pPr lvl="1"/>
            <a:r>
              <a:rPr lang="en-US" sz="3200"/>
              <a:t>SymbiYosys</a:t>
            </a:r>
            <a:endParaRPr lang="en-US" sz="3200">
              <a:cs typeface="Calibri"/>
            </a:endParaRPr>
          </a:p>
          <a:p>
            <a:pPr lvl="1"/>
            <a:r>
              <a:rPr lang="en-US" sz="3200"/>
              <a:t>Ninja/Meson</a:t>
            </a:r>
            <a:endParaRPr lang="en-US" sz="3200">
              <a:cs typeface="Calibri" panose="020F0502020204030204"/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CB8E572-32F0-4C78-B268-2702C859F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3660" y="2557569"/>
            <a:ext cx="3072384" cy="307238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BFC6224A-7B8A-4699-99DC-A6C9CD617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4932" y="1"/>
            <a:ext cx="4077068" cy="3445261"/>
          </a:xfrm>
          <a:custGeom>
            <a:avLst/>
            <a:gdLst>
              <a:gd name="connsiteX0" fmla="*/ 250035 w 4077068"/>
              <a:gd name="connsiteY0" fmla="*/ 0 h 3445261"/>
              <a:gd name="connsiteX1" fmla="*/ 4077068 w 4077068"/>
              <a:gd name="connsiteY1" fmla="*/ 0 h 3445261"/>
              <a:gd name="connsiteX2" fmla="*/ 4077068 w 4077068"/>
              <a:gd name="connsiteY2" fmla="*/ 2743040 h 3445261"/>
              <a:gd name="connsiteX3" fmla="*/ 4074154 w 4077068"/>
              <a:gd name="connsiteY3" fmla="*/ 2746247 h 3445261"/>
              <a:gd name="connsiteX4" fmla="*/ 2386584 w 4077068"/>
              <a:gd name="connsiteY4" fmla="*/ 3445261 h 3445261"/>
              <a:gd name="connsiteX5" fmla="*/ 0 w 4077068"/>
              <a:gd name="connsiteY5" fmla="*/ 1058677 h 3445261"/>
              <a:gd name="connsiteX6" fmla="*/ 187550 w 4077068"/>
              <a:gd name="connsiteY6" fmla="*/ 129711 h 3445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7068" h="3445261">
                <a:moveTo>
                  <a:pt x="250035" y="0"/>
                </a:moveTo>
                <a:lnTo>
                  <a:pt x="4077068" y="0"/>
                </a:lnTo>
                <a:lnTo>
                  <a:pt x="4077068" y="2743040"/>
                </a:lnTo>
                <a:lnTo>
                  <a:pt x="4074154" y="2746247"/>
                </a:lnTo>
                <a:cubicBezTo>
                  <a:pt x="3642267" y="3178134"/>
                  <a:pt x="3045621" y="3445261"/>
                  <a:pt x="2386584" y="3445261"/>
                </a:cubicBezTo>
                <a:cubicBezTo>
                  <a:pt x="1068510" y="3445261"/>
                  <a:pt x="0" y="2376751"/>
                  <a:pt x="0" y="1058677"/>
                </a:cubicBezTo>
                <a:cubicBezTo>
                  <a:pt x="0" y="729159"/>
                  <a:pt x="66782" y="415238"/>
                  <a:pt x="187550" y="129711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0611C424-EB44-492D-9C48-78BB0D5DC9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38252" y="2722161"/>
            <a:ext cx="2743200" cy="2743200"/>
          </a:xfrm>
          <a:custGeom>
            <a:avLst/>
            <a:gdLst>
              <a:gd name="connsiteX0" fmla="*/ 1371600 w 2743200"/>
              <a:gd name="connsiteY0" fmla="*/ 0 h 2743200"/>
              <a:gd name="connsiteX1" fmla="*/ 2743200 w 2743200"/>
              <a:gd name="connsiteY1" fmla="*/ 1371600 h 2743200"/>
              <a:gd name="connsiteX2" fmla="*/ 1371600 w 2743200"/>
              <a:gd name="connsiteY2" fmla="*/ 2743200 h 2743200"/>
              <a:gd name="connsiteX3" fmla="*/ 0 w 2743200"/>
              <a:gd name="connsiteY3" fmla="*/ 1371600 h 2743200"/>
              <a:gd name="connsiteX4" fmla="*/ 1371600 w 2743200"/>
              <a:gd name="connsiteY4" fmla="*/ 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43200" h="2743200">
                <a:moveTo>
                  <a:pt x="1371600" y="0"/>
                </a:moveTo>
                <a:cubicBezTo>
                  <a:pt x="2129114" y="0"/>
                  <a:pt x="2743200" y="614087"/>
                  <a:pt x="2743200" y="1371600"/>
                </a:cubicBezTo>
                <a:cubicBezTo>
                  <a:pt x="2743200" y="2129114"/>
                  <a:pt x="2129114" y="2743200"/>
                  <a:pt x="1371600" y="2743200"/>
                </a:cubicBezTo>
                <a:cubicBezTo>
                  <a:pt x="614087" y="2743200"/>
                  <a:pt x="0" y="2129114"/>
                  <a:pt x="0" y="1371600"/>
                </a:cubicBezTo>
                <a:cubicBezTo>
                  <a:pt x="0" y="614087"/>
                  <a:pt x="614087" y="0"/>
                  <a:pt x="137160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59156A24-128C-4054-AAFF-F8CA5BA0E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78624" y="3"/>
            <a:ext cx="3913376" cy="3281569"/>
          </a:xfrm>
          <a:custGeom>
            <a:avLst/>
            <a:gdLst>
              <a:gd name="connsiteX0" fmla="*/ 267865 w 3913376"/>
              <a:gd name="connsiteY0" fmla="*/ 0 h 3281569"/>
              <a:gd name="connsiteX1" fmla="*/ 3913376 w 3913376"/>
              <a:gd name="connsiteY1" fmla="*/ 0 h 3281569"/>
              <a:gd name="connsiteX2" fmla="*/ 3913376 w 3913376"/>
              <a:gd name="connsiteY2" fmla="*/ 2499938 h 3281569"/>
              <a:gd name="connsiteX3" fmla="*/ 3794714 w 3913376"/>
              <a:gd name="connsiteY3" fmla="*/ 2630499 h 3281569"/>
              <a:gd name="connsiteX4" fmla="*/ 2222892 w 3913376"/>
              <a:gd name="connsiteY4" fmla="*/ 3281569 h 3281569"/>
              <a:gd name="connsiteX5" fmla="*/ 0 w 3913376"/>
              <a:gd name="connsiteY5" fmla="*/ 1058677 h 3281569"/>
              <a:gd name="connsiteX6" fmla="*/ 174686 w 3913376"/>
              <a:gd name="connsiteY6" fmla="*/ 193427 h 3281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3376" h="3281569">
                <a:moveTo>
                  <a:pt x="267865" y="0"/>
                </a:moveTo>
                <a:lnTo>
                  <a:pt x="3913376" y="0"/>
                </a:lnTo>
                <a:lnTo>
                  <a:pt x="3913376" y="2499938"/>
                </a:lnTo>
                <a:lnTo>
                  <a:pt x="3794714" y="2630499"/>
                </a:lnTo>
                <a:cubicBezTo>
                  <a:pt x="3392450" y="3032763"/>
                  <a:pt x="2836727" y="3281569"/>
                  <a:pt x="2222892" y="3281569"/>
                </a:cubicBezTo>
                <a:cubicBezTo>
                  <a:pt x="995223" y="3281569"/>
                  <a:pt x="0" y="2286346"/>
                  <a:pt x="0" y="1058677"/>
                </a:cubicBezTo>
                <a:cubicBezTo>
                  <a:pt x="0" y="751760"/>
                  <a:pt x="62202" y="459370"/>
                  <a:pt x="174686" y="19342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5" descr="Text, logo&#10;&#10;Description automatically generated">
            <a:extLst>
              <a:ext uri="{FF2B5EF4-FFF2-40B4-BE49-F238E27FC236}">
                <a16:creationId xmlns:a16="http://schemas.microsoft.com/office/drawing/2014/main" id="{5333B2A7-9E22-4FC9-AC40-5DCBF2C94A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002" t="27119" r="8621" b="24669"/>
          <a:stretch/>
        </p:blipFill>
        <p:spPr>
          <a:xfrm>
            <a:off x="8463294" y="895448"/>
            <a:ext cx="3658832" cy="976784"/>
          </a:xfrm>
          <a:prstGeom prst="rect">
            <a:avLst/>
          </a:prstGeom>
        </p:spPr>
      </p:pic>
      <p:pic>
        <p:nvPicPr>
          <p:cNvPr id="7" name="Picture 7" descr="Icon&#10;&#10;Description automatically generated">
            <a:extLst>
              <a:ext uri="{FF2B5EF4-FFF2-40B4-BE49-F238E27FC236}">
                <a16:creationId xmlns:a16="http://schemas.microsoft.com/office/drawing/2014/main" id="{32FC954C-42AD-4032-BC7A-DB9EA3150A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4447" y="3063914"/>
            <a:ext cx="1860454" cy="2146504"/>
          </a:xfrm>
          <a:prstGeom prst="rect">
            <a:avLst/>
          </a:prstGeom>
        </p:spPr>
      </p:pic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646E8F12-06B4-4D6B-866C-1743B253C8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48370" y="3966828"/>
            <a:ext cx="3339958" cy="2891173"/>
          </a:xfrm>
          <a:custGeom>
            <a:avLst/>
            <a:gdLst>
              <a:gd name="connsiteX0" fmla="*/ 2002536 w 3339958"/>
              <a:gd name="connsiteY0" fmla="*/ 0 h 2891173"/>
              <a:gd name="connsiteX1" fmla="*/ 3276335 w 3339958"/>
              <a:gd name="connsiteY1" fmla="*/ 457282 h 2891173"/>
              <a:gd name="connsiteX2" fmla="*/ 3339958 w 3339958"/>
              <a:gd name="connsiteY2" fmla="*/ 515107 h 2891173"/>
              <a:gd name="connsiteX3" fmla="*/ 3339958 w 3339958"/>
              <a:gd name="connsiteY3" fmla="*/ 2891173 h 2891173"/>
              <a:gd name="connsiteX4" fmla="*/ 209954 w 3339958"/>
              <a:gd name="connsiteY4" fmla="*/ 2891173 h 2891173"/>
              <a:gd name="connsiteX5" fmla="*/ 157369 w 3339958"/>
              <a:gd name="connsiteY5" fmla="*/ 2782014 h 2891173"/>
              <a:gd name="connsiteX6" fmla="*/ 0 w 3339958"/>
              <a:gd name="connsiteY6" fmla="*/ 2002536 h 2891173"/>
              <a:gd name="connsiteX7" fmla="*/ 2002536 w 3339958"/>
              <a:gd name="connsiteY7" fmla="*/ 0 h 2891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39958" h="2891173">
                <a:moveTo>
                  <a:pt x="2002536" y="0"/>
                </a:moveTo>
                <a:cubicBezTo>
                  <a:pt x="2486398" y="0"/>
                  <a:pt x="2930179" y="171609"/>
                  <a:pt x="3276335" y="457282"/>
                </a:cubicBezTo>
                <a:lnTo>
                  <a:pt x="3339958" y="515107"/>
                </a:lnTo>
                <a:lnTo>
                  <a:pt x="3339958" y="2891173"/>
                </a:lnTo>
                <a:lnTo>
                  <a:pt x="209954" y="2891173"/>
                </a:lnTo>
                <a:lnTo>
                  <a:pt x="157369" y="2782014"/>
                </a:lnTo>
                <a:cubicBezTo>
                  <a:pt x="56036" y="2542434"/>
                  <a:pt x="0" y="2279029"/>
                  <a:pt x="0" y="2002536"/>
                </a:cubicBezTo>
                <a:cubicBezTo>
                  <a:pt x="0" y="896566"/>
                  <a:pt x="896566" y="0"/>
                  <a:pt x="2002536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3CC324B9-DFFF-42F1-8D81-AAD42554B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09416" y="4131546"/>
            <a:ext cx="3178912" cy="2726454"/>
          </a:xfrm>
          <a:custGeom>
            <a:avLst/>
            <a:gdLst>
              <a:gd name="connsiteX0" fmla="*/ 1837818 w 3178912"/>
              <a:gd name="connsiteY0" fmla="*/ 0 h 2726454"/>
              <a:gd name="connsiteX1" fmla="*/ 3137352 w 3178912"/>
              <a:gd name="connsiteY1" fmla="*/ 538285 h 2726454"/>
              <a:gd name="connsiteX2" fmla="*/ 3178912 w 3178912"/>
              <a:gd name="connsiteY2" fmla="*/ 584013 h 2726454"/>
              <a:gd name="connsiteX3" fmla="*/ 3178912 w 3178912"/>
              <a:gd name="connsiteY3" fmla="*/ 2726454 h 2726454"/>
              <a:gd name="connsiteX4" fmla="*/ 229483 w 3178912"/>
              <a:gd name="connsiteY4" fmla="*/ 2726454 h 2726454"/>
              <a:gd name="connsiteX5" fmla="*/ 221815 w 3178912"/>
              <a:gd name="connsiteY5" fmla="*/ 2713832 h 2726454"/>
              <a:gd name="connsiteX6" fmla="*/ 0 w 3178912"/>
              <a:gd name="connsiteY6" fmla="*/ 1837818 h 2726454"/>
              <a:gd name="connsiteX7" fmla="*/ 1837818 w 3178912"/>
              <a:gd name="connsiteY7" fmla="*/ 0 h 2726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78912" h="2726454">
                <a:moveTo>
                  <a:pt x="1837818" y="0"/>
                </a:moveTo>
                <a:cubicBezTo>
                  <a:pt x="2345318" y="0"/>
                  <a:pt x="2804772" y="205705"/>
                  <a:pt x="3137352" y="538285"/>
                </a:cubicBezTo>
                <a:lnTo>
                  <a:pt x="3178912" y="584013"/>
                </a:lnTo>
                <a:lnTo>
                  <a:pt x="3178912" y="2726454"/>
                </a:lnTo>
                <a:lnTo>
                  <a:pt x="229483" y="2726454"/>
                </a:lnTo>
                <a:lnTo>
                  <a:pt x="221815" y="2713832"/>
                </a:lnTo>
                <a:cubicBezTo>
                  <a:pt x="80353" y="2453425"/>
                  <a:pt x="0" y="2155005"/>
                  <a:pt x="0" y="1837818"/>
                </a:cubicBezTo>
                <a:cubicBezTo>
                  <a:pt x="0" y="822819"/>
                  <a:pt x="822819" y="0"/>
                  <a:pt x="183781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6B3E51CB-5B40-4AD0-9856-E9D4F10D7D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24059" y="5205165"/>
            <a:ext cx="2970229" cy="94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7266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3C3A5-2270-45AB-AC8D-C15FEAC88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2" y="1445494"/>
            <a:ext cx="5231061" cy="4376572"/>
          </a:xfrm>
          <a:prstGeom prst="ellipse">
            <a:avLst/>
          </a:prstGeom>
        </p:spPr>
        <p:txBody>
          <a:bodyPr anchor="ctr">
            <a:normAutofit/>
          </a:bodyPr>
          <a:lstStyle/>
          <a:p>
            <a:r>
              <a:rPr lang="en-US" sz="5400">
                <a:cs typeface="Calibri Light"/>
              </a:rPr>
              <a:t>Organization and Milestones</a:t>
            </a:r>
          </a:p>
        </p:txBody>
      </p:sp>
      <p:sp>
        <p:nvSpPr>
          <p:cNvPr id="27" name="Freeform: Shape 28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30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4BA2C9E-E5B3-4C5D-9CA3-64FD5F1D9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8161" y="829344"/>
            <a:ext cx="6162785" cy="5194098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Team Organization</a:t>
            </a:r>
            <a:endParaRPr lang="en-US" sz="2400">
              <a:solidFill>
                <a:schemeClr val="bg1"/>
              </a:solidFill>
              <a:cs typeface="Calibri"/>
            </a:endParaRPr>
          </a:p>
          <a:p>
            <a:pPr lvl="1"/>
            <a:r>
              <a:rPr lang="en-US">
                <a:solidFill>
                  <a:schemeClr val="bg1"/>
                </a:solidFill>
              </a:rPr>
              <a:t>Use GitHub</a:t>
            </a:r>
            <a:endParaRPr lang="en-US">
              <a:solidFill>
                <a:schemeClr val="bg1"/>
              </a:solidFill>
              <a:cs typeface="Calibri"/>
            </a:endParaRPr>
          </a:p>
          <a:p>
            <a:pPr lvl="1"/>
            <a:r>
              <a:rPr lang="en-US">
                <a:solidFill>
                  <a:schemeClr val="bg1"/>
                </a:solidFill>
              </a:rPr>
              <a:t>Hardware uses a make flow executing Tcl commands</a:t>
            </a:r>
            <a:endParaRPr lang="en-US">
              <a:solidFill>
                <a:schemeClr val="bg1"/>
              </a:solidFill>
              <a:cs typeface="Calibri"/>
            </a:endParaRPr>
          </a:p>
          <a:p>
            <a:pPr lvl="1"/>
            <a:r>
              <a:rPr lang="en-US">
                <a:solidFill>
                  <a:schemeClr val="bg1"/>
                </a:solidFill>
              </a:rPr>
              <a:t>Software will be built leveraging meson</a:t>
            </a:r>
            <a:endParaRPr lang="en-US">
              <a:solidFill>
                <a:schemeClr val="bg1"/>
              </a:solidFill>
              <a:cs typeface="Calibri"/>
            </a:endParaRPr>
          </a:p>
          <a:p>
            <a:pPr lvl="1"/>
            <a:r>
              <a:rPr lang="en-US">
                <a:solidFill>
                  <a:schemeClr val="bg1"/>
                </a:solidFill>
              </a:rPr>
              <a:t>Everything is rigidly structured which keeps us organized and focused on the project</a:t>
            </a:r>
            <a:endParaRPr lang="en-US">
              <a:solidFill>
                <a:schemeClr val="bg1"/>
              </a:solidFill>
              <a:cs typeface="Calibri"/>
            </a:endParaRPr>
          </a:p>
          <a:p>
            <a:pPr lvl="1"/>
            <a:r>
              <a:rPr lang="en-US">
                <a:solidFill>
                  <a:schemeClr val="bg1"/>
                </a:solidFill>
              </a:rPr>
              <a:t>Kanban board to keep track of individual tasks</a:t>
            </a:r>
            <a:endParaRPr lang="en-US">
              <a:solidFill>
                <a:schemeClr val="bg1"/>
              </a:solidFill>
              <a:cs typeface="Calibri"/>
            </a:endParaRPr>
          </a:p>
          <a:p>
            <a:r>
              <a:rPr lang="en-US" sz="2400">
                <a:solidFill>
                  <a:schemeClr val="bg1"/>
                </a:solidFill>
              </a:rPr>
              <a:t>Milestones</a:t>
            </a:r>
            <a:endParaRPr lang="en-US" sz="2400">
              <a:solidFill>
                <a:schemeClr val="bg1"/>
              </a:solidFill>
              <a:cs typeface="Calibri"/>
            </a:endParaRPr>
          </a:p>
          <a:p>
            <a:pPr lvl="1"/>
            <a:r>
              <a:rPr lang="en-US">
                <a:solidFill>
                  <a:schemeClr val="bg1"/>
                </a:solidFill>
              </a:rPr>
              <a:t>Software Completion</a:t>
            </a:r>
            <a:endParaRPr lang="en-US">
              <a:solidFill>
                <a:schemeClr val="bg1"/>
              </a:solidFill>
              <a:cs typeface="Calibri"/>
            </a:endParaRPr>
          </a:p>
          <a:p>
            <a:pPr lvl="1"/>
            <a:r>
              <a:rPr lang="en-US">
                <a:solidFill>
                  <a:schemeClr val="bg1"/>
                </a:solidFill>
              </a:rPr>
              <a:t>Hardware Completion</a:t>
            </a:r>
            <a:endParaRPr lang="en-US">
              <a:solidFill>
                <a:schemeClr val="bg1"/>
              </a:solidFill>
              <a:cs typeface="Calibri"/>
            </a:endParaRPr>
          </a:p>
          <a:p>
            <a:pPr lvl="1"/>
            <a:r>
              <a:rPr lang="en-US">
                <a:solidFill>
                  <a:schemeClr val="bg1"/>
                </a:solidFill>
              </a:rPr>
              <a:t>Testbench Passes</a:t>
            </a:r>
            <a:endParaRPr lang="en-US">
              <a:solidFill>
                <a:schemeClr val="bg1"/>
              </a:solidFill>
              <a:cs typeface="Calibri"/>
            </a:endParaRPr>
          </a:p>
          <a:p>
            <a:r>
              <a:rPr lang="en-US" sz="2400">
                <a:solidFill>
                  <a:schemeClr val="bg1"/>
                </a:solidFill>
              </a:rPr>
              <a:t>Successful if the system works efficiently</a:t>
            </a:r>
            <a:endParaRPr lang="en-US" sz="240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553156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3AE571-5E60-42C2-A5B8-F70CD76D5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Project</a:t>
            </a:r>
            <a:r>
              <a:rPr lang="en-US" sz="3800">
                <a:solidFill>
                  <a:schemeClr val="bg1"/>
                </a:solidFill>
              </a:rPr>
              <a:t> Management</a:t>
            </a:r>
            <a:r>
              <a:rPr lang="en-US" sz="3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Analysis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168819EE-D2DD-47D1-8C7E-B0AC0C6FCDFA}"/>
              </a:ext>
            </a:extLst>
          </p:cNvPr>
          <p:cNvSpPr/>
          <p:nvPr/>
        </p:nvSpPr>
        <p:spPr>
          <a:xfrm rot="-5400000">
            <a:off x="-266701" y="3150007"/>
            <a:ext cx="2077064" cy="491612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>
                <a:cs typeface="Calibri"/>
              </a:rPr>
              <a:t>Internal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FC6284-E65E-48A1-AADE-E73C9307CB7F}"/>
              </a:ext>
            </a:extLst>
          </p:cNvPr>
          <p:cNvSpPr/>
          <p:nvPr/>
        </p:nvSpPr>
        <p:spPr>
          <a:xfrm>
            <a:off x="1135932" y="2364964"/>
            <a:ext cx="5247965" cy="206477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>
                <a:solidFill>
                  <a:schemeClr val="tx1"/>
                </a:solidFill>
                <a:cs typeface="Calibri"/>
              </a:rPr>
              <a:t>Strengths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>
                <a:solidFill>
                  <a:schemeClr val="tx1"/>
                </a:solidFill>
                <a:cs typeface="Calibri"/>
              </a:rPr>
              <a:t>Collaboration while playing to individual specialties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>
                <a:solidFill>
                  <a:schemeClr val="tx1"/>
                </a:solidFill>
                <a:cs typeface="Calibri"/>
              </a:rPr>
              <a:t>Data specific to intended application focus (electroencephalograms, EEGs)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>
                <a:solidFill>
                  <a:schemeClr val="tx1"/>
                </a:solidFill>
                <a:cs typeface="Calibri"/>
              </a:rPr>
              <a:t>Past research to jumpstart from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6986CB-1F3A-4C98-99A7-12A512F31D6C}"/>
              </a:ext>
            </a:extLst>
          </p:cNvPr>
          <p:cNvSpPr/>
          <p:nvPr/>
        </p:nvSpPr>
        <p:spPr>
          <a:xfrm>
            <a:off x="1135931" y="4528060"/>
            <a:ext cx="5247965" cy="2064773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r>
              <a:rPr lang="en-US" sz="2400">
                <a:cs typeface="Calibri" panose="020F0502020204030204"/>
              </a:rPr>
              <a:t>Opportunities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>
                <a:cs typeface="Calibri" panose="020F0502020204030204"/>
              </a:rPr>
              <a:t>Emerging machine learning technologies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>
                <a:cs typeface="Calibri" panose="020F0502020204030204"/>
              </a:rPr>
              <a:t>Wide array of open-source solutions available for use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>
                <a:cs typeface="Calibri" panose="020F0502020204030204"/>
              </a:rPr>
              <a:t>Funding opportunities for impact of project beyond intended application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72C8D1A-6C32-4723-A9EA-17512FFB51DF}"/>
              </a:ext>
            </a:extLst>
          </p:cNvPr>
          <p:cNvSpPr/>
          <p:nvPr/>
        </p:nvSpPr>
        <p:spPr>
          <a:xfrm>
            <a:off x="6519093" y="2364963"/>
            <a:ext cx="5247965" cy="2064773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r>
              <a:rPr lang="en-US" sz="2400">
                <a:cs typeface="Calibri"/>
              </a:rPr>
              <a:t>Weaknesses</a:t>
            </a:r>
            <a:endParaRPr lang="en-US">
              <a:cs typeface="Calibri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000">
                <a:cs typeface="Calibri"/>
              </a:rPr>
              <a:t>Remote correspondence and staggered availability 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>
                <a:cs typeface="Calibri"/>
              </a:rPr>
              <a:t>Numerous architectures and training models to choose from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>
                <a:cs typeface="Calibri"/>
              </a:rPr>
              <a:t>Limited access to personal test boards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D7B6FA0-60E7-4EF6-A05C-144F626873CA}"/>
              </a:ext>
            </a:extLst>
          </p:cNvPr>
          <p:cNvSpPr/>
          <p:nvPr/>
        </p:nvSpPr>
        <p:spPr>
          <a:xfrm>
            <a:off x="6519092" y="4528059"/>
            <a:ext cx="5247965" cy="206477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r>
              <a:rPr lang="en-US" sz="2400">
                <a:solidFill>
                  <a:schemeClr val="tx1"/>
                </a:solidFill>
                <a:cs typeface="Calibri"/>
              </a:rPr>
              <a:t>Threats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>
                <a:solidFill>
                  <a:schemeClr val="tx1"/>
                </a:solidFill>
                <a:cs typeface="Calibri"/>
              </a:rPr>
              <a:t>Hardware realizations that are unable to adapt to new rules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>
                <a:solidFill>
                  <a:schemeClr val="tx1"/>
                </a:solidFill>
                <a:cs typeface="Calibri"/>
              </a:rPr>
              <a:t>Lack of online and real-time algorithms with distinct implementations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>
                <a:solidFill>
                  <a:schemeClr val="tx1"/>
                </a:solidFill>
                <a:cs typeface="Calibri"/>
              </a:rPr>
              <a:t>Fitting within 6-month timeline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1BB3EE3-54DC-4F2C-8ABB-2E557EFE7874}"/>
              </a:ext>
            </a:extLst>
          </p:cNvPr>
          <p:cNvSpPr/>
          <p:nvPr/>
        </p:nvSpPr>
        <p:spPr>
          <a:xfrm rot="-5400000">
            <a:off x="-266701" y="5313103"/>
            <a:ext cx="2077064" cy="4916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  <a:cs typeface="Calibri"/>
              </a:rPr>
              <a:t>External</a:t>
            </a:r>
            <a:endParaRPr lang="en-US">
              <a:solidFill>
                <a:schemeClr val="tx1"/>
              </a:solidFill>
              <a:cs typeface="Calibri"/>
            </a:endParaRPr>
          </a:p>
        </p:txBody>
      </p:sp>
      <p:pic>
        <p:nvPicPr>
          <p:cNvPr id="3" name="Picture 5" descr="Muscular arm">
            <a:extLst>
              <a:ext uri="{FF2B5EF4-FFF2-40B4-BE49-F238E27FC236}">
                <a16:creationId xmlns:a16="http://schemas.microsoft.com/office/drawing/2014/main" id="{6772FC46-BB31-4812-AA27-ADD1B776A9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70115" y="2358829"/>
            <a:ext cx="520044" cy="503580"/>
          </a:xfrm>
          <a:prstGeom prst="rect">
            <a:avLst/>
          </a:prstGeom>
        </p:spPr>
      </p:pic>
      <p:pic>
        <p:nvPicPr>
          <p:cNvPr id="16" name="Picture 5" descr="Warning">
            <a:extLst>
              <a:ext uri="{FF2B5EF4-FFF2-40B4-BE49-F238E27FC236}">
                <a16:creationId xmlns:a16="http://schemas.microsoft.com/office/drawing/2014/main" id="{48C86B42-2053-4EA0-9233-0109ECF60B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52555" y="4531623"/>
            <a:ext cx="520044" cy="505667"/>
          </a:xfrm>
          <a:prstGeom prst="rect">
            <a:avLst/>
          </a:prstGeom>
        </p:spPr>
      </p:pic>
      <p:pic>
        <p:nvPicPr>
          <p:cNvPr id="20" name="Picture 5" descr="Lightbulb and gear">
            <a:extLst>
              <a:ext uri="{FF2B5EF4-FFF2-40B4-BE49-F238E27FC236}">
                <a16:creationId xmlns:a16="http://schemas.microsoft.com/office/drawing/2014/main" id="{406D417D-717E-4F2E-80BF-17819DD9A2D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69665" y="4508484"/>
            <a:ext cx="520044" cy="505667"/>
          </a:xfrm>
          <a:prstGeom prst="rect">
            <a:avLst/>
          </a:prstGeom>
        </p:spPr>
      </p:pic>
      <p:pic>
        <p:nvPicPr>
          <p:cNvPr id="21" name="Picture 5" descr="Thumbs Down">
            <a:extLst>
              <a:ext uri="{FF2B5EF4-FFF2-40B4-BE49-F238E27FC236}">
                <a16:creationId xmlns:a16="http://schemas.microsoft.com/office/drawing/2014/main" id="{2F21F9A7-5586-4820-971A-CD203D01AEA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243188" y="2355730"/>
            <a:ext cx="520044" cy="505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11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7C72EB-4038-43AB-B210-115CF1D2D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502" y="401787"/>
            <a:ext cx="3657600" cy="678582"/>
          </a:xfrm>
          <a:prstGeom prst="ellipse">
            <a:avLst/>
          </a:prstGeom>
        </p:spPr>
        <p:txBody>
          <a:bodyPr>
            <a:noAutofit/>
          </a:bodyPr>
          <a:lstStyle/>
          <a:p>
            <a:r>
              <a:rPr lang="en-US" sz="4850">
                <a:solidFill>
                  <a:schemeClr val="bg1"/>
                </a:solidFill>
              </a:rPr>
              <a:t>Timeline</a:t>
            </a:r>
            <a:endParaRPr lang="en-US" sz="4850">
              <a:solidFill>
                <a:schemeClr val="bg1"/>
              </a:solidFill>
              <a:cs typeface="Calibri Light"/>
            </a:endParaRPr>
          </a:p>
        </p:txBody>
      </p:sp>
      <p:cxnSp>
        <p:nvCxnSpPr>
          <p:cNvPr id="17" name="Straight Connector 16" hidden="1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ED4C661C-7C12-4C7C-B531-A8D97DF6AF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8262006"/>
              </p:ext>
            </p:extLst>
          </p:nvPr>
        </p:nvGraphicFramePr>
        <p:xfrm>
          <a:off x="805131" y="1380227"/>
          <a:ext cx="10529700" cy="482458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56285">
                  <a:extLst>
                    <a:ext uri="{9D8B030D-6E8A-4147-A177-3AD203B41FA5}">
                      <a16:colId xmlns:a16="http://schemas.microsoft.com/office/drawing/2014/main" val="2330369302"/>
                    </a:ext>
                  </a:extLst>
                </a:gridCol>
                <a:gridCol w="238381">
                  <a:extLst>
                    <a:ext uri="{9D8B030D-6E8A-4147-A177-3AD203B41FA5}">
                      <a16:colId xmlns:a16="http://schemas.microsoft.com/office/drawing/2014/main" val="2940600779"/>
                    </a:ext>
                  </a:extLst>
                </a:gridCol>
                <a:gridCol w="238381">
                  <a:extLst>
                    <a:ext uri="{9D8B030D-6E8A-4147-A177-3AD203B41FA5}">
                      <a16:colId xmlns:a16="http://schemas.microsoft.com/office/drawing/2014/main" val="3392170710"/>
                    </a:ext>
                  </a:extLst>
                </a:gridCol>
                <a:gridCol w="238381">
                  <a:extLst>
                    <a:ext uri="{9D8B030D-6E8A-4147-A177-3AD203B41FA5}">
                      <a16:colId xmlns:a16="http://schemas.microsoft.com/office/drawing/2014/main" val="1823910985"/>
                    </a:ext>
                  </a:extLst>
                </a:gridCol>
                <a:gridCol w="238381">
                  <a:extLst>
                    <a:ext uri="{9D8B030D-6E8A-4147-A177-3AD203B41FA5}">
                      <a16:colId xmlns:a16="http://schemas.microsoft.com/office/drawing/2014/main" val="2562387426"/>
                    </a:ext>
                  </a:extLst>
                </a:gridCol>
                <a:gridCol w="238381">
                  <a:extLst>
                    <a:ext uri="{9D8B030D-6E8A-4147-A177-3AD203B41FA5}">
                      <a16:colId xmlns:a16="http://schemas.microsoft.com/office/drawing/2014/main" val="1565396141"/>
                    </a:ext>
                  </a:extLst>
                </a:gridCol>
                <a:gridCol w="238381">
                  <a:extLst>
                    <a:ext uri="{9D8B030D-6E8A-4147-A177-3AD203B41FA5}">
                      <a16:colId xmlns:a16="http://schemas.microsoft.com/office/drawing/2014/main" val="2758447750"/>
                    </a:ext>
                  </a:extLst>
                </a:gridCol>
                <a:gridCol w="238381">
                  <a:extLst>
                    <a:ext uri="{9D8B030D-6E8A-4147-A177-3AD203B41FA5}">
                      <a16:colId xmlns:a16="http://schemas.microsoft.com/office/drawing/2014/main" val="2644687124"/>
                    </a:ext>
                  </a:extLst>
                </a:gridCol>
                <a:gridCol w="238381">
                  <a:extLst>
                    <a:ext uri="{9D8B030D-6E8A-4147-A177-3AD203B41FA5}">
                      <a16:colId xmlns:a16="http://schemas.microsoft.com/office/drawing/2014/main" val="3140357950"/>
                    </a:ext>
                  </a:extLst>
                </a:gridCol>
                <a:gridCol w="238381">
                  <a:extLst>
                    <a:ext uri="{9D8B030D-6E8A-4147-A177-3AD203B41FA5}">
                      <a16:colId xmlns:a16="http://schemas.microsoft.com/office/drawing/2014/main" val="45954987"/>
                    </a:ext>
                  </a:extLst>
                </a:gridCol>
                <a:gridCol w="238381">
                  <a:extLst>
                    <a:ext uri="{9D8B030D-6E8A-4147-A177-3AD203B41FA5}">
                      <a16:colId xmlns:a16="http://schemas.microsoft.com/office/drawing/2014/main" val="3721856992"/>
                    </a:ext>
                  </a:extLst>
                </a:gridCol>
                <a:gridCol w="238381">
                  <a:extLst>
                    <a:ext uri="{9D8B030D-6E8A-4147-A177-3AD203B41FA5}">
                      <a16:colId xmlns:a16="http://schemas.microsoft.com/office/drawing/2014/main" val="906339256"/>
                    </a:ext>
                  </a:extLst>
                </a:gridCol>
                <a:gridCol w="238381">
                  <a:extLst>
                    <a:ext uri="{9D8B030D-6E8A-4147-A177-3AD203B41FA5}">
                      <a16:colId xmlns:a16="http://schemas.microsoft.com/office/drawing/2014/main" val="1642385247"/>
                    </a:ext>
                  </a:extLst>
                </a:gridCol>
                <a:gridCol w="238381">
                  <a:extLst>
                    <a:ext uri="{9D8B030D-6E8A-4147-A177-3AD203B41FA5}">
                      <a16:colId xmlns:a16="http://schemas.microsoft.com/office/drawing/2014/main" val="2323290153"/>
                    </a:ext>
                  </a:extLst>
                </a:gridCol>
                <a:gridCol w="238381">
                  <a:extLst>
                    <a:ext uri="{9D8B030D-6E8A-4147-A177-3AD203B41FA5}">
                      <a16:colId xmlns:a16="http://schemas.microsoft.com/office/drawing/2014/main" val="2629055124"/>
                    </a:ext>
                  </a:extLst>
                </a:gridCol>
                <a:gridCol w="238381">
                  <a:extLst>
                    <a:ext uri="{9D8B030D-6E8A-4147-A177-3AD203B41FA5}">
                      <a16:colId xmlns:a16="http://schemas.microsoft.com/office/drawing/2014/main" val="3625182444"/>
                    </a:ext>
                  </a:extLst>
                </a:gridCol>
                <a:gridCol w="238381">
                  <a:extLst>
                    <a:ext uri="{9D8B030D-6E8A-4147-A177-3AD203B41FA5}">
                      <a16:colId xmlns:a16="http://schemas.microsoft.com/office/drawing/2014/main" val="712496556"/>
                    </a:ext>
                  </a:extLst>
                </a:gridCol>
                <a:gridCol w="238381">
                  <a:extLst>
                    <a:ext uri="{9D8B030D-6E8A-4147-A177-3AD203B41FA5}">
                      <a16:colId xmlns:a16="http://schemas.microsoft.com/office/drawing/2014/main" val="2916607240"/>
                    </a:ext>
                  </a:extLst>
                </a:gridCol>
                <a:gridCol w="238381">
                  <a:extLst>
                    <a:ext uri="{9D8B030D-6E8A-4147-A177-3AD203B41FA5}">
                      <a16:colId xmlns:a16="http://schemas.microsoft.com/office/drawing/2014/main" val="2682924342"/>
                    </a:ext>
                  </a:extLst>
                </a:gridCol>
                <a:gridCol w="238381">
                  <a:extLst>
                    <a:ext uri="{9D8B030D-6E8A-4147-A177-3AD203B41FA5}">
                      <a16:colId xmlns:a16="http://schemas.microsoft.com/office/drawing/2014/main" val="2677267526"/>
                    </a:ext>
                  </a:extLst>
                </a:gridCol>
                <a:gridCol w="238381">
                  <a:extLst>
                    <a:ext uri="{9D8B030D-6E8A-4147-A177-3AD203B41FA5}">
                      <a16:colId xmlns:a16="http://schemas.microsoft.com/office/drawing/2014/main" val="3220494092"/>
                    </a:ext>
                  </a:extLst>
                </a:gridCol>
                <a:gridCol w="238381">
                  <a:extLst>
                    <a:ext uri="{9D8B030D-6E8A-4147-A177-3AD203B41FA5}">
                      <a16:colId xmlns:a16="http://schemas.microsoft.com/office/drawing/2014/main" val="1944641397"/>
                    </a:ext>
                  </a:extLst>
                </a:gridCol>
                <a:gridCol w="238381">
                  <a:extLst>
                    <a:ext uri="{9D8B030D-6E8A-4147-A177-3AD203B41FA5}">
                      <a16:colId xmlns:a16="http://schemas.microsoft.com/office/drawing/2014/main" val="2275460063"/>
                    </a:ext>
                  </a:extLst>
                </a:gridCol>
                <a:gridCol w="238381">
                  <a:extLst>
                    <a:ext uri="{9D8B030D-6E8A-4147-A177-3AD203B41FA5}">
                      <a16:colId xmlns:a16="http://schemas.microsoft.com/office/drawing/2014/main" val="2529737453"/>
                    </a:ext>
                  </a:extLst>
                </a:gridCol>
                <a:gridCol w="756018">
                  <a:extLst>
                    <a:ext uri="{9D8B030D-6E8A-4147-A177-3AD203B41FA5}">
                      <a16:colId xmlns:a16="http://schemas.microsoft.com/office/drawing/2014/main" val="3437237797"/>
                    </a:ext>
                  </a:extLst>
                </a:gridCol>
                <a:gridCol w="878616">
                  <a:extLst>
                    <a:ext uri="{9D8B030D-6E8A-4147-A177-3AD203B41FA5}">
                      <a16:colId xmlns:a16="http://schemas.microsoft.com/office/drawing/2014/main" val="3333115867"/>
                    </a:ext>
                  </a:extLst>
                </a:gridCol>
                <a:gridCol w="756018">
                  <a:extLst>
                    <a:ext uri="{9D8B030D-6E8A-4147-A177-3AD203B41FA5}">
                      <a16:colId xmlns:a16="http://schemas.microsoft.com/office/drawing/2014/main" val="453109135"/>
                    </a:ext>
                  </a:extLst>
                </a:gridCol>
              </a:tblGrid>
              <a:tr h="371122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Fall</a:t>
                      </a:r>
                    </a:p>
                  </a:txBody>
                  <a:tcPr marL="0" marR="0" marT="0" marB="0" anchor="ctr" horzOverflow="overflow"/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marT="0" marB="0" horzOverflow="overflow"/>
                </a:tc>
                <a:tc gridSpan="10">
                  <a:txBody>
                    <a:bodyPr/>
                    <a:lstStyle/>
                    <a:p>
                      <a:pPr algn="ctr"/>
                      <a:r>
                        <a:rPr lang="en-US"/>
                        <a:t>Winter Term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marT="0" marB="0" horzOverflow="overflow"/>
                </a:tc>
                <a:tc gridSpan="10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Spring Term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 marL="0" marR="0" marT="0" marB="0" horzOverflow="overflow"/>
                </a:tc>
                <a:tc gridSpan="3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Assignments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buNone/>
                      </a:pPr>
                      <a:endParaRPr lang="en-US"/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pPr lvl="0">
                        <a:buNone/>
                      </a:pPr>
                      <a:endParaRPr lang="en-US"/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3593474787"/>
                  </a:ext>
                </a:extLst>
              </a:tr>
              <a:tr h="37112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kern="1200" noProof="0">
                          <a:solidFill>
                            <a:schemeClr val="bg1"/>
                          </a:solidFill>
                        </a:rPr>
                        <a:t>Tasks</a:t>
                      </a:r>
                      <a:endParaRPr lang="en-US" sz="1800" kern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solidFill>
                            <a:schemeClr val="bg1"/>
                          </a:solidFill>
                        </a:rPr>
                        <a:t>Calv</a:t>
                      </a:r>
                    </a:p>
                  </a:txBody>
                  <a:tcPr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solidFill>
                            <a:schemeClr val="bg1"/>
                          </a:solidFill>
                        </a:rPr>
                        <a:t>Jagad</a:t>
                      </a:r>
                    </a:p>
                  </a:txBody>
                  <a:tcPr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solidFill>
                            <a:schemeClr val="bg1"/>
                          </a:solidFill>
                        </a:rPr>
                        <a:t>Sica</a:t>
                      </a:r>
                    </a:p>
                  </a:txBody>
                  <a:tcPr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6511765"/>
                  </a:ext>
                </a:extLst>
              </a:tr>
              <a:tr h="371122">
                <a:tc gridSpan="27"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1" u="none" strike="noStrike" noProof="0">
                          <a:solidFill>
                            <a:schemeClr val="bg1"/>
                          </a:solidFill>
                        </a:rPr>
                        <a:t>Hardware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25747319"/>
                  </a:ext>
                </a:extLst>
              </a:tr>
              <a:tr h="371122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u="none" strike="noStrike" noProof="0"/>
                        <a:t>    FPGA Verilog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117482"/>
                  </a:ext>
                </a:extLst>
              </a:tr>
              <a:tr h="371122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u="none" strike="noStrike" noProof="0"/>
                        <a:t>    Hardware Synthesis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2220254"/>
                  </a:ext>
                </a:extLst>
              </a:tr>
              <a:tr h="371122">
                <a:tc gridSpan="27"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1" u="none" strike="noStrike" noProof="0">
                          <a:solidFill>
                            <a:schemeClr val="bg1"/>
                          </a:solidFill>
                        </a:rPr>
                        <a:t>Software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3761565672"/>
                  </a:ext>
                </a:extLst>
              </a:tr>
              <a:tr h="371122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u="none" strike="noStrike" noProof="0"/>
                        <a:t>    Data EDA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344238"/>
                  </a:ext>
                </a:extLst>
              </a:tr>
              <a:tr h="371122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u="none" strike="noStrike" noProof="0"/>
                        <a:t>    Golden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356015"/>
                  </a:ext>
                </a:extLst>
              </a:tr>
              <a:tr h="371122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u="none" strike="noStrike" noProof="0"/>
                        <a:t>    Develop Testbench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632793"/>
                  </a:ext>
                </a:extLst>
              </a:tr>
              <a:tr h="371122">
                <a:tc gridSpan="27"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1" u="none" strike="noStrike" noProof="0">
                          <a:solidFill>
                            <a:schemeClr val="bg1"/>
                          </a:solidFill>
                        </a:rPr>
                        <a:t>Verification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3746886604"/>
                  </a:ext>
                </a:extLst>
              </a:tr>
              <a:tr h="371122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u="none" strike="noStrike" noProof="0"/>
                        <a:t>    SymbiYosys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1531284"/>
                  </a:ext>
                </a:extLst>
              </a:tr>
              <a:tr h="371122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u="none" strike="noStrike" noProof="0"/>
                        <a:t>    Prediction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0893223"/>
                  </a:ext>
                </a:extLst>
              </a:tr>
              <a:tr h="371122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u="none" strike="noStrike" noProof="0"/>
                        <a:t>    Efficiency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3140808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AD3BF989-D37E-494B-BFF2-19366DFDE971}"/>
              </a:ext>
            </a:extLst>
          </p:cNvPr>
          <p:cNvSpPr/>
          <p:nvPr/>
        </p:nvSpPr>
        <p:spPr>
          <a:xfrm>
            <a:off x="757770" y="1055192"/>
            <a:ext cx="2755722" cy="289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7AC3E33-D925-4C61-9F0F-7A1029372230}"/>
              </a:ext>
            </a:extLst>
          </p:cNvPr>
          <p:cNvCxnSpPr/>
          <p:nvPr/>
        </p:nvCxnSpPr>
        <p:spPr>
          <a:xfrm>
            <a:off x="8948828" y="1390651"/>
            <a:ext cx="987" cy="724887"/>
          </a:xfrm>
          <a:prstGeom prst="straightConnector1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F52D9E4-DB36-47A8-ACB2-03DC1BCE4A16}"/>
              </a:ext>
            </a:extLst>
          </p:cNvPr>
          <p:cNvCxnSpPr>
            <a:cxnSpLocks/>
          </p:cNvCxnSpPr>
          <p:nvPr/>
        </p:nvCxnSpPr>
        <p:spPr>
          <a:xfrm>
            <a:off x="8948828" y="1385889"/>
            <a:ext cx="987" cy="724887"/>
          </a:xfrm>
          <a:prstGeom prst="straightConnector1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5C6938E-6161-4BEB-A177-896AB0E7FD35}"/>
              </a:ext>
            </a:extLst>
          </p:cNvPr>
          <p:cNvCxnSpPr>
            <a:cxnSpLocks/>
          </p:cNvCxnSpPr>
          <p:nvPr/>
        </p:nvCxnSpPr>
        <p:spPr>
          <a:xfrm>
            <a:off x="8948828" y="2481173"/>
            <a:ext cx="987" cy="743937"/>
          </a:xfrm>
          <a:prstGeom prst="straightConnector1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0DF12A8-532E-4727-A689-9E17F875402F}"/>
              </a:ext>
            </a:extLst>
          </p:cNvPr>
          <p:cNvCxnSpPr>
            <a:cxnSpLocks/>
          </p:cNvCxnSpPr>
          <p:nvPr/>
        </p:nvCxnSpPr>
        <p:spPr>
          <a:xfrm>
            <a:off x="8948828" y="3586072"/>
            <a:ext cx="987" cy="1124937"/>
          </a:xfrm>
          <a:prstGeom prst="straightConnector1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B13A527-AF68-40CA-BE6C-2763F0DA49B3}"/>
              </a:ext>
            </a:extLst>
          </p:cNvPr>
          <p:cNvCxnSpPr>
            <a:cxnSpLocks/>
          </p:cNvCxnSpPr>
          <p:nvPr/>
        </p:nvCxnSpPr>
        <p:spPr>
          <a:xfrm>
            <a:off x="8948828" y="5071971"/>
            <a:ext cx="987" cy="1124937"/>
          </a:xfrm>
          <a:prstGeom prst="straightConnector1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1573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C2971E2-5340-4098-B496-0FCCECD3D6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0" r="23418" b="8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8A7D1E-6931-426C-AE47-002AE56A5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982711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/>
              <a:t>Deliverables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805D2-03EE-446A-89A1-0B8A6BAA8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980" y="2238211"/>
            <a:ext cx="4023359" cy="38428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/>
              <a:t>Verilog source code</a:t>
            </a:r>
          </a:p>
          <a:p>
            <a:r>
              <a:rPr lang="en-US" sz="2400">
                <a:cs typeface="Calibri"/>
              </a:rPr>
              <a:t>FPGA programmed with verified hardware design</a:t>
            </a:r>
          </a:p>
          <a:p>
            <a:r>
              <a:rPr lang="en-US" sz="2400">
                <a:cs typeface="Calibri"/>
              </a:rPr>
              <a:t>Testbench source code</a:t>
            </a:r>
          </a:p>
          <a:p>
            <a:r>
              <a:rPr lang="en-US" sz="2400">
                <a:cs typeface="Calibri"/>
              </a:rPr>
              <a:t>Python source code</a:t>
            </a:r>
          </a:p>
          <a:p>
            <a:r>
              <a:rPr lang="en-US" sz="2400">
                <a:cs typeface="Calibri"/>
              </a:rPr>
              <a:t>Prediction accuracy and speed test results from hardware and software implementations</a:t>
            </a:r>
          </a:p>
        </p:txBody>
      </p:sp>
      <p:sp>
        <p:nvSpPr>
          <p:cNvPr id="23" name="Rectangle 22" hidden="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Rectangle 24" hidden="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3BF989-D37E-494B-BFF2-19366DFDE971}"/>
              </a:ext>
            </a:extLst>
          </p:cNvPr>
          <p:cNvSpPr/>
          <p:nvPr/>
        </p:nvSpPr>
        <p:spPr>
          <a:xfrm>
            <a:off x="197053" y="1960966"/>
            <a:ext cx="4581645" cy="289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1168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7C72EB-4038-43AB-B210-115CF1D2D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3844506" cy="1325563"/>
          </a:xfrm>
          <a:prstGeom prst="ellipse">
            <a:avLst/>
          </a:prstGeo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References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592D3-2054-40DD-BED4-2E1980EE5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7325"/>
            <a:ext cx="10515600" cy="443163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300">
                <a:solidFill>
                  <a:schemeClr val="bg1"/>
                </a:solidFill>
                <a:ea typeface="+mn-lt"/>
                <a:cs typeface="+mn-lt"/>
              </a:rPr>
              <a:t>B. Xie and H. Minn, "Real-Time Sleep Apnea Detection by Classifier Combination," in </a:t>
            </a:r>
            <a:r>
              <a:rPr lang="en-US" sz="1300" i="1">
                <a:solidFill>
                  <a:schemeClr val="bg1"/>
                </a:solidFill>
                <a:ea typeface="+mn-lt"/>
                <a:cs typeface="+mn-lt"/>
              </a:rPr>
              <a:t>IEEE Transactions on Information Technology in Biomedicine</a:t>
            </a:r>
            <a:r>
              <a:rPr lang="en-US" sz="1300">
                <a:solidFill>
                  <a:schemeClr val="bg1"/>
                </a:solidFill>
                <a:ea typeface="+mn-lt"/>
                <a:cs typeface="+mn-lt"/>
              </a:rPr>
              <a:t>, vol. 16, no. 3, pp. 469-477, May 2012, </a:t>
            </a:r>
            <a:r>
              <a:rPr lang="en-US" sz="1300" err="1">
                <a:solidFill>
                  <a:schemeClr val="bg1"/>
                </a:solidFill>
                <a:ea typeface="+mn-lt"/>
                <a:cs typeface="+mn-lt"/>
              </a:rPr>
              <a:t>doi</a:t>
            </a:r>
            <a:r>
              <a:rPr lang="en-US" sz="1300">
                <a:solidFill>
                  <a:schemeClr val="bg1"/>
                </a:solidFill>
                <a:ea typeface="+mn-lt"/>
                <a:cs typeface="+mn-lt"/>
              </a:rPr>
              <a:t>: 10.1109/TITB.2012.2188299.</a:t>
            </a:r>
            <a:endParaRPr lang="en-US" sz="1300">
              <a:solidFill>
                <a:schemeClr val="bg1"/>
              </a:solidFill>
              <a:cs typeface="Calibri"/>
            </a:endParaRPr>
          </a:p>
          <a:p>
            <a:r>
              <a:rPr lang="en-US" sz="1300">
                <a:solidFill>
                  <a:schemeClr val="bg1"/>
                </a:solidFill>
                <a:ea typeface="+mn-lt"/>
                <a:cs typeface="+mn-lt"/>
              </a:rPr>
              <a:t>N. H. E. Weste, </a:t>
            </a:r>
            <a:r>
              <a:rPr lang="en-US" sz="1300" i="1">
                <a:solidFill>
                  <a:schemeClr val="bg1"/>
                </a:solidFill>
                <a:ea typeface="+mn-lt"/>
                <a:cs typeface="+mn-lt"/>
              </a:rPr>
              <a:t>CMOS VLSI Design: A Circuits and Systems Perspective</a:t>
            </a:r>
            <a:r>
              <a:rPr lang="en-US" sz="1300">
                <a:solidFill>
                  <a:schemeClr val="bg1"/>
                </a:solidFill>
                <a:ea typeface="+mn-lt"/>
                <a:cs typeface="+mn-lt"/>
              </a:rPr>
              <a:t>, 4</a:t>
            </a:r>
            <a:r>
              <a:rPr lang="en-US" sz="1300" baseline="30000">
                <a:solidFill>
                  <a:schemeClr val="bg1"/>
                </a:solidFill>
                <a:ea typeface="+mn-lt"/>
                <a:cs typeface="+mn-lt"/>
              </a:rPr>
              <a:t>th</a:t>
            </a:r>
            <a:r>
              <a:rPr lang="en-US" sz="1300">
                <a:solidFill>
                  <a:schemeClr val="bg1"/>
                </a:solidFill>
                <a:ea typeface="+mn-lt"/>
                <a:cs typeface="+mn-lt"/>
              </a:rPr>
              <a:t> Edition. ed. Boston: Addison-Wesley Publishing Company, 2010.</a:t>
            </a:r>
            <a:endParaRPr lang="en-US" sz="1300">
              <a:solidFill>
                <a:schemeClr val="bg1"/>
              </a:solidFill>
              <a:cs typeface="Calibri" panose="020F0502020204030204"/>
            </a:endParaRPr>
          </a:p>
          <a:p>
            <a:r>
              <a:rPr lang="en-US" sz="1300">
                <a:solidFill>
                  <a:schemeClr val="bg1"/>
                </a:solidFill>
                <a:ea typeface="+mn-lt"/>
                <a:cs typeface="+mn-lt"/>
              </a:rPr>
              <a:t>Sweet Sleep Studio. “sleep-apnea-1.jpg” [Online]. Available: https://sweetsleepstudio.com/wp-content/uploads/2019/03/sleep-apnea-1.jpg. [November 8, 2020].</a:t>
            </a:r>
          </a:p>
          <a:p>
            <a:r>
              <a:rPr lang="en-US" sz="1300">
                <a:solidFill>
                  <a:schemeClr val="bg1"/>
                </a:solidFill>
                <a:ea typeface="+mn-lt"/>
                <a:cs typeface="+mn-lt"/>
              </a:rPr>
              <a:t>"</a:t>
            </a:r>
            <a:r>
              <a:rPr lang="en-US" sz="1300">
                <a:solidFill>
                  <a:schemeClr val="bg1"/>
                </a:solidFill>
              </a:rPr>
              <a:t>The Dangers of Uncontrolled Sleep Apnea</a:t>
            </a:r>
            <a:r>
              <a:rPr lang="en-US" sz="1300">
                <a:solidFill>
                  <a:schemeClr val="bg1"/>
                </a:solidFill>
                <a:ea typeface="+mn-lt"/>
                <a:cs typeface="+mn-lt"/>
              </a:rPr>
              <a:t>" </a:t>
            </a:r>
            <a:r>
              <a:rPr lang="en-US" sz="1300" i="1" err="1">
                <a:solidFill>
                  <a:schemeClr val="bg1"/>
                </a:solidFill>
                <a:ea typeface="+mn-lt"/>
                <a:cs typeface="+mn-lt"/>
              </a:rPr>
              <a:t>HopkinsMedicine</a:t>
            </a:r>
            <a:r>
              <a:rPr lang="en-US" sz="1300" i="1">
                <a:solidFill>
                  <a:schemeClr val="bg1"/>
                </a:solidFill>
                <a:ea typeface="+mn-lt"/>
                <a:cs typeface="+mn-lt"/>
              </a:rPr>
              <a:t>,</a:t>
            </a:r>
            <a:r>
              <a:rPr lang="en-US" sz="1300">
                <a:solidFill>
                  <a:schemeClr val="bg1"/>
                </a:solidFill>
                <a:ea typeface="+mn-lt"/>
                <a:cs typeface="+mn-lt"/>
              </a:rPr>
              <a:t> n.d. [Online]. Available: https://www.hopkinsmedicine.org/health/wellness-and-prevention/the-dangers-of-uncontrolled-sleep-apnea [Accessed: November 8, 2020].</a:t>
            </a:r>
            <a:endParaRPr lang="en-US" sz="1300">
              <a:solidFill>
                <a:schemeClr val="bg1"/>
              </a:solidFill>
              <a:cs typeface="Calibri" panose="020F0502020204030204"/>
            </a:endParaRPr>
          </a:p>
          <a:p>
            <a:r>
              <a:rPr lang="en-US" sz="1300">
                <a:solidFill>
                  <a:schemeClr val="bg1"/>
                </a:solidFill>
                <a:ea typeface="+mn-lt"/>
                <a:cs typeface="+mn-lt"/>
              </a:rPr>
              <a:t>Wikipedia."393px-XilinxVivado_Logo.jpg" [Online]. Available: https://upload.wikimedia.org/wikipedia/en/thumb/0/00/XilinxVivado_Logo.jpg/393px-XilinxVivado_Logo.jpg. [November 8, 2020].</a:t>
            </a:r>
          </a:p>
          <a:p>
            <a:r>
              <a:rPr lang="en-US" sz="1300">
                <a:solidFill>
                  <a:schemeClr val="bg1"/>
                </a:solidFill>
                <a:ea typeface="+mn-lt"/>
                <a:cs typeface="+mn-lt"/>
              </a:rPr>
              <a:t>Wikimedia Commons."768px-Python-logo-notext.svg.png" [Online]. Available: https://upload.wikimedia.org/wikipedia/commons/thumb/c/c3/Python-logo-notext.svg/768px-Python-logo-notext.svg.png. [November 8, 2020].</a:t>
            </a:r>
          </a:p>
          <a:p>
            <a:r>
              <a:rPr lang="en-US" sz="1300">
                <a:solidFill>
                  <a:schemeClr val="bg1"/>
                </a:solidFill>
                <a:ea typeface="+mn-lt"/>
                <a:cs typeface="+mn-lt"/>
              </a:rPr>
              <a:t>Xilinx. “xilinx-logo.png” [Online]. Available: https://www.xilinx.com/content/dam/xilinx/imgs/press/media-kits/corporate/xilinx-logo.png. [November 8, 2020].</a:t>
            </a:r>
          </a:p>
          <a:p>
            <a:r>
              <a:rPr lang="en-US" sz="1300" err="1">
                <a:solidFill>
                  <a:schemeClr val="bg1"/>
                </a:solidFill>
                <a:ea typeface="+mn-lt"/>
                <a:cs typeface="+mn-lt"/>
              </a:rPr>
              <a:t>YosysHQ</a:t>
            </a:r>
            <a:r>
              <a:rPr lang="en-US" sz="1300">
                <a:solidFill>
                  <a:schemeClr val="bg1"/>
                </a:solidFill>
                <a:ea typeface="+mn-lt"/>
                <a:cs typeface="+mn-lt"/>
              </a:rPr>
              <a:t> (2020) </a:t>
            </a:r>
            <a:r>
              <a:rPr lang="en-US" sz="1300" err="1">
                <a:solidFill>
                  <a:schemeClr val="bg1"/>
                </a:solidFill>
                <a:ea typeface="+mn-lt"/>
                <a:cs typeface="+mn-lt"/>
              </a:rPr>
              <a:t>SymbiYosys</a:t>
            </a:r>
            <a:r>
              <a:rPr lang="en-US" sz="1300">
                <a:solidFill>
                  <a:schemeClr val="bg1"/>
                </a:solidFill>
                <a:ea typeface="+mn-lt"/>
                <a:cs typeface="+mn-lt"/>
              </a:rPr>
              <a:t> [Source code]. </a:t>
            </a:r>
            <a:r>
              <a:rPr lang="en-US" sz="1300">
                <a:solidFill>
                  <a:schemeClr val="bg1"/>
                </a:solidFill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https://github.com/YosysHQ/SymbiYosys</a:t>
            </a:r>
            <a:r>
              <a:rPr lang="en-US" sz="1300">
                <a:solidFill>
                  <a:schemeClr val="bg1"/>
                </a:solidFill>
                <a:ea typeface="+mn-lt"/>
                <a:cs typeface="+mn-lt"/>
              </a:rPr>
              <a:t>.</a:t>
            </a:r>
          </a:p>
          <a:p>
            <a:r>
              <a:rPr lang="en-US" sz="1300">
                <a:solidFill>
                  <a:schemeClr val="bg1"/>
                </a:solidFill>
                <a:ea typeface="+mn-lt"/>
                <a:cs typeface="+mn-lt"/>
              </a:rPr>
              <a:t>Valentine, K., Ayas, N., Eastwood, P., Heinzer, R., Ip, M., Patel, S., Peppard, P., Sinha, S., </a:t>
            </a:r>
            <a:r>
              <a:rPr lang="en-US" sz="1300" err="1">
                <a:solidFill>
                  <a:schemeClr val="bg1"/>
                </a:solidFill>
                <a:ea typeface="+mn-lt"/>
                <a:cs typeface="+mn-lt"/>
              </a:rPr>
              <a:t>Tufik</a:t>
            </a:r>
            <a:r>
              <a:rPr lang="en-US" sz="1300">
                <a:solidFill>
                  <a:schemeClr val="bg1"/>
                </a:solidFill>
                <a:ea typeface="+mn-lt"/>
                <a:cs typeface="+mn-lt"/>
              </a:rPr>
              <a:t>, S., Nunez, C. and Malhotra, A., 2018. </a:t>
            </a:r>
            <a:r>
              <a:rPr lang="en-US" sz="1300" i="1">
                <a:solidFill>
                  <a:schemeClr val="bg1"/>
                </a:solidFill>
                <a:ea typeface="+mn-lt"/>
                <a:cs typeface="+mn-lt"/>
              </a:rPr>
              <a:t>Global Prevalence Of Obstructive Sleep Apnea In Adults: Estimation Using Currently Available Data</a:t>
            </a:r>
            <a:r>
              <a:rPr lang="en-US" sz="1300">
                <a:solidFill>
                  <a:schemeClr val="bg1"/>
                </a:solidFill>
                <a:ea typeface="+mn-lt"/>
                <a:cs typeface="+mn-lt"/>
              </a:rPr>
              <a:t>. [online] Atsjournals.org. Available at: https://www.atsjournals.org/action/showCitFormats?doi=10.1164%2Fajrccm-conference.2018.197.1_MeetingAbstracts.A3962 [Accessed 12 November 2020].</a:t>
            </a:r>
          </a:p>
        </p:txBody>
      </p:sp>
    </p:spTree>
    <p:extLst>
      <p:ext uri="{BB962C8B-B14F-4D97-AF65-F5344CB8AC3E}">
        <p14:creationId xmlns:p14="http://schemas.microsoft.com/office/powerpoint/2010/main" val="36018441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Penguin sliding on white snow against a blue sky">
            <a:extLst>
              <a:ext uri="{FF2B5EF4-FFF2-40B4-BE49-F238E27FC236}">
                <a16:creationId xmlns:a16="http://schemas.microsoft.com/office/drawing/2014/main" id="{75F6305A-6909-4458-B05F-E631E80D3F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0" t="33157" r="-429" b="-45"/>
          <a:stretch/>
        </p:blipFill>
        <p:spPr>
          <a:xfrm>
            <a:off x="565" y="-748"/>
            <a:ext cx="12268645" cy="5659977"/>
          </a:xfrm>
          <a:prstGeom prst="rect">
            <a:avLst/>
          </a:prstGeom>
          <a:ln w="28575">
            <a:noFill/>
          </a:ln>
        </p:spPr>
      </p:pic>
      <p:cxnSp>
        <p:nvCxnSpPr>
          <p:cNvPr id="12" name="Straight Connector 11" hidden="1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AF683C-D767-494D-8FB1-73D57F848B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538" y="4756638"/>
            <a:ext cx="11139854" cy="930447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Thanks for Listening!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5C9A78-C42C-49C1-98C1-55374E1EBF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9362" y="5815698"/>
            <a:ext cx="9144000" cy="42000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solidFill>
                  <a:srgbClr val="FDA101"/>
                </a:solidFill>
              </a:rPr>
              <a:t>Any Questions?</a:t>
            </a:r>
            <a:endParaRPr lang="en-US" sz="2000">
              <a:solidFill>
                <a:srgbClr val="FDA101"/>
              </a:solidFill>
              <a:cs typeface="Calibri"/>
            </a:endParaRPr>
          </a:p>
        </p:txBody>
      </p:sp>
      <p:cxnSp>
        <p:nvCxnSpPr>
          <p:cNvPr id="10" name="Straight Connector 15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4543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5CC2D34-B406-48CF-83B7-C2063A9F2EE5}"/>
              </a:ext>
            </a:extLst>
          </p:cNvPr>
          <p:cNvCxnSpPr>
            <a:cxnSpLocks/>
          </p:cNvCxnSpPr>
          <p:nvPr/>
        </p:nvCxnSpPr>
        <p:spPr>
          <a:xfrm flipV="1">
            <a:off x="4940989" y="5299904"/>
            <a:ext cx="916608" cy="916608"/>
          </a:xfrm>
          <a:prstGeom prst="straightConnector1">
            <a:avLst/>
          </a:prstGeom>
          <a:ln w="571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8A699C0-1BF3-425D-BD78-84479408BBE4}"/>
              </a:ext>
            </a:extLst>
          </p:cNvPr>
          <p:cNvCxnSpPr/>
          <p:nvPr/>
        </p:nvCxnSpPr>
        <p:spPr>
          <a:xfrm>
            <a:off x="3306555" y="2053121"/>
            <a:ext cx="916608" cy="916608"/>
          </a:xfrm>
          <a:prstGeom prst="straightConnector1">
            <a:avLst/>
          </a:prstGeom>
          <a:ln w="571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08F172E-7008-4780-8F8B-85283F2C7EAA}"/>
              </a:ext>
            </a:extLst>
          </p:cNvPr>
          <p:cNvCxnSpPr>
            <a:cxnSpLocks/>
          </p:cNvCxnSpPr>
          <p:nvPr/>
        </p:nvCxnSpPr>
        <p:spPr>
          <a:xfrm flipH="1">
            <a:off x="6906729" y="518077"/>
            <a:ext cx="916608" cy="916608"/>
          </a:xfrm>
          <a:prstGeom prst="straightConnector1">
            <a:avLst/>
          </a:prstGeom>
          <a:ln w="571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CC5DE76-F2E2-4E42-BE01-EE6F6D297C5C}"/>
              </a:ext>
            </a:extLst>
          </p:cNvPr>
          <p:cNvCxnSpPr>
            <a:cxnSpLocks/>
          </p:cNvCxnSpPr>
          <p:nvPr/>
        </p:nvCxnSpPr>
        <p:spPr>
          <a:xfrm flipH="1" flipV="1">
            <a:off x="8276120" y="3952599"/>
            <a:ext cx="916608" cy="916608"/>
          </a:xfrm>
          <a:prstGeom prst="straightConnector1">
            <a:avLst/>
          </a:prstGeom>
          <a:ln w="571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D36EBB91-6D59-4127-BB1F-8714FDAFC15D}"/>
              </a:ext>
            </a:extLst>
          </p:cNvPr>
          <p:cNvSpPr/>
          <p:nvPr/>
        </p:nvSpPr>
        <p:spPr>
          <a:xfrm rot="2700000">
            <a:off x="4046704" y="1134113"/>
            <a:ext cx="4571999" cy="45719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 hidden="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 hidden="1">
            <a:extLst>
              <a:ext uri="{FF2B5EF4-FFF2-40B4-BE49-F238E27FC236}">
                <a16:creationId xmlns:a16="http://schemas.microsoft.com/office/drawing/2014/main" id="{07EAA094-9CF6-4695-958A-33D9BCAA9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23132" y="713128"/>
            <a:ext cx="1068867" cy="2126625"/>
            <a:chOff x="10918968" y="713127"/>
            <a:chExt cx="1273032" cy="2532832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2E80C965-DB6D-4F81-9E9E-B027384D0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Isosceles Triangle 50">
              <a:extLst>
                <a:ext uri="{FF2B5EF4-FFF2-40B4-BE49-F238E27FC236}">
                  <a16:creationId xmlns:a16="http://schemas.microsoft.com/office/drawing/2014/main" id="{A580F890-B085-4E95-96AA-55AEBEC5C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Isosceles Triangle 52" hidden="1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 hidden="1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8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CE3F63F6-D733-437C-A300-3D7B91F66B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4898429" y="3528283"/>
            <a:ext cx="2877358" cy="2877358"/>
          </a:xfrm>
          <a:custGeom>
            <a:avLst/>
            <a:gdLst/>
            <a:ahLst/>
            <a:cxnLst/>
            <a:rect l="l" t="t" r="r" b="b"/>
            <a:pathLst>
              <a:path w="4291285" h="4291285">
                <a:moveTo>
                  <a:pt x="2145643" y="0"/>
                </a:moveTo>
                <a:lnTo>
                  <a:pt x="4291285" y="2145643"/>
                </a:lnTo>
                <a:lnTo>
                  <a:pt x="2145643" y="4291285"/>
                </a:lnTo>
                <a:lnTo>
                  <a:pt x="0" y="2145643"/>
                </a:lnTo>
                <a:close/>
              </a:path>
            </a:pathLst>
          </a:custGeom>
        </p:spPr>
      </p:pic>
      <p:pic>
        <p:nvPicPr>
          <p:cNvPr id="14" name="Picture 15" descr="A person wearing a suit and tie smiling at the camera&#10;&#10;Description automatically generated">
            <a:extLst>
              <a:ext uri="{FF2B5EF4-FFF2-40B4-BE49-F238E27FC236}">
                <a16:creationId xmlns:a16="http://schemas.microsoft.com/office/drawing/2014/main" id="{C9FF1F62-D957-4253-BBA9-7579A9380B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3357425" y="1975853"/>
            <a:ext cx="2877358" cy="2877358"/>
          </a:xfrm>
          <a:custGeom>
            <a:avLst/>
            <a:gdLst/>
            <a:ahLst/>
            <a:cxnLst/>
            <a:rect l="l" t="t" r="r" b="b"/>
            <a:pathLst>
              <a:path w="4291285" h="4291285">
                <a:moveTo>
                  <a:pt x="2145643" y="0"/>
                </a:moveTo>
                <a:lnTo>
                  <a:pt x="4291285" y="2145643"/>
                </a:lnTo>
                <a:lnTo>
                  <a:pt x="2145643" y="4291285"/>
                </a:lnTo>
                <a:lnTo>
                  <a:pt x="0" y="2145643"/>
                </a:lnTo>
                <a:close/>
              </a:path>
            </a:pathLst>
          </a:custGeom>
        </p:spPr>
      </p:pic>
      <p:pic>
        <p:nvPicPr>
          <p:cNvPr id="11" name="Picture 11" descr="A person wearing glasses and smiling at the camera&#10;&#10;Description automatically generated">
            <a:extLst>
              <a:ext uri="{FF2B5EF4-FFF2-40B4-BE49-F238E27FC236}">
                <a16:creationId xmlns:a16="http://schemas.microsoft.com/office/drawing/2014/main" id="{64D4FC07-1F86-4313-993C-5C7A7CB0447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/>
          <a:stretch/>
        </p:blipFill>
        <p:spPr>
          <a:xfrm>
            <a:off x="6446742" y="1975853"/>
            <a:ext cx="2877358" cy="2877358"/>
          </a:xfrm>
          <a:custGeom>
            <a:avLst/>
            <a:gdLst/>
            <a:ahLst/>
            <a:cxnLst/>
            <a:rect l="l" t="t" r="r" b="b"/>
            <a:pathLst>
              <a:path w="4291285" h="4291285">
                <a:moveTo>
                  <a:pt x="2145643" y="0"/>
                </a:moveTo>
                <a:lnTo>
                  <a:pt x="4291285" y="2145643"/>
                </a:lnTo>
                <a:lnTo>
                  <a:pt x="2145643" y="4291285"/>
                </a:lnTo>
                <a:lnTo>
                  <a:pt x="0" y="2145643"/>
                </a:lnTo>
                <a:close/>
              </a:path>
            </a:pathLst>
          </a:custGeom>
        </p:spPr>
      </p:pic>
      <p:pic>
        <p:nvPicPr>
          <p:cNvPr id="7" name="Picture 8" descr="A person wearing a suit and tie smiling at the camera&#10;&#10;Description automatically generated">
            <a:extLst>
              <a:ext uri="{FF2B5EF4-FFF2-40B4-BE49-F238E27FC236}">
                <a16:creationId xmlns:a16="http://schemas.microsoft.com/office/drawing/2014/main" id="{A764355C-874D-49AD-88C2-D1B8EB16808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/>
          <a:stretch/>
        </p:blipFill>
        <p:spPr>
          <a:xfrm>
            <a:off x="4898429" y="423423"/>
            <a:ext cx="2877358" cy="2877358"/>
          </a:xfrm>
          <a:custGeom>
            <a:avLst/>
            <a:gdLst/>
            <a:ahLst/>
            <a:cxnLst/>
            <a:rect l="l" t="t" r="r" b="b"/>
            <a:pathLst>
              <a:path w="4291285" h="4291285">
                <a:moveTo>
                  <a:pt x="2145643" y="0"/>
                </a:moveTo>
                <a:lnTo>
                  <a:pt x="4291285" y="2145643"/>
                </a:lnTo>
                <a:lnTo>
                  <a:pt x="2145643" y="4291285"/>
                </a:lnTo>
                <a:lnTo>
                  <a:pt x="0" y="2145643"/>
                </a:lnTo>
                <a:close/>
              </a:path>
            </a:pathLst>
          </a:cu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0797A20D-A20C-46EC-9D78-2ECBFD81A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04" y="690"/>
            <a:ext cx="10515600" cy="1325563"/>
          </a:xfrm>
        </p:spPr>
        <p:txBody>
          <a:bodyPr/>
          <a:lstStyle/>
          <a:p>
            <a:r>
              <a:rPr lang="en-US" sz="5400">
                <a:solidFill>
                  <a:schemeClr val="bg1"/>
                </a:solidFill>
                <a:cs typeface="Calibri Light"/>
              </a:rPr>
              <a:t>  The Dream Team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94B213-3CEF-4E00-866B-0378DD5CE8A6}"/>
              </a:ext>
            </a:extLst>
          </p:cNvPr>
          <p:cNvSpPr txBox="1"/>
          <p:nvPr/>
        </p:nvSpPr>
        <p:spPr>
          <a:xfrm>
            <a:off x="7738579" y="78597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Neel Jagad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4E905C-F81B-42C9-B441-D847D2BE76A2}"/>
              </a:ext>
            </a:extLst>
          </p:cNvPr>
          <p:cNvSpPr txBox="1"/>
          <p:nvPr/>
        </p:nvSpPr>
        <p:spPr>
          <a:xfrm>
            <a:off x="1509368" y="1597713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Cameron Calv</a:t>
            </a:r>
            <a:endParaRPr lang="en-US" sz="2400">
              <a:solidFill>
                <a:schemeClr val="bg1"/>
              </a:solidFill>
              <a:cs typeface="Calibri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BC1637E-81EA-4652-90CA-8733F34D8171}"/>
              </a:ext>
            </a:extLst>
          </p:cNvPr>
          <p:cNvSpPr txBox="1"/>
          <p:nvPr/>
        </p:nvSpPr>
        <p:spPr>
          <a:xfrm>
            <a:off x="9096928" y="4414490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Nick Sica</a:t>
            </a:r>
            <a:endParaRPr lang="en-US" sz="2400">
              <a:solidFill>
                <a:schemeClr val="bg1"/>
              </a:solidFill>
              <a:cs typeface="Calibri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9E06943-A367-4313-AE29-7781A00DFD8A}"/>
              </a:ext>
            </a:extLst>
          </p:cNvPr>
          <p:cNvSpPr txBox="1"/>
          <p:nvPr/>
        </p:nvSpPr>
        <p:spPr>
          <a:xfrm>
            <a:off x="3310144" y="6177254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Dr. Anup Das</a:t>
            </a:r>
            <a:endParaRPr lang="en-US" sz="2400">
              <a:solidFill>
                <a:schemeClr val="bg1"/>
              </a:solidFill>
              <a:cs typeface="Calibri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ECD2171-DFD4-4740-AAF8-BE0EE33D87C3}"/>
              </a:ext>
            </a:extLst>
          </p:cNvPr>
          <p:cNvCxnSpPr>
            <a:cxnSpLocks/>
          </p:cNvCxnSpPr>
          <p:nvPr/>
        </p:nvCxnSpPr>
        <p:spPr>
          <a:xfrm>
            <a:off x="2026908" y="2051722"/>
            <a:ext cx="1292086" cy="2796"/>
          </a:xfrm>
          <a:prstGeom prst="straightConnector1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97F7037-2840-40E8-B953-463DD5C003E3}"/>
              </a:ext>
            </a:extLst>
          </p:cNvPr>
          <p:cNvCxnSpPr>
            <a:cxnSpLocks/>
          </p:cNvCxnSpPr>
          <p:nvPr/>
        </p:nvCxnSpPr>
        <p:spPr>
          <a:xfrm>
            <a:off x="7790206" y="529119"/>
            <a:ext cx="1292086" cy="2796"/>
          </a:xfrm>
          <a:prstGeom prst="straightConnector1">
            <a:avLst/>
          </a:prstGeom>
          <a:ln w="571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EDBF2CD-1C97-49D6-B7D7-AFF911229AD0}"/>
              </a:ext>
            </a:extLst>
          </p:cNvPr>
          <p:cNvCxnSpPr>
            <a:cxnSpLocks/>
          </p:cNvCxnSpPr>
          <p:nvPr/>
        </p:nvCxnSpPr>
        <p:spPr>
          <a:xfrm>
            <a:off x="3670988" y="6212318"/>
            <a:ext cx="1292086" cy="2796"/>
          </a:xfrm>
          <a:prstGeom prst="straightConnector1">
            <a:avLst/>
          </a:prstGeom>
          <a:ln w="571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A088F64-1693-48FA-9433-B10922AE53E9}"/>
              </a:ext>
            </a:extLst>
          </p:cNvPr>
          <p:cNvCxnSpPr>
            <a:cxnSpLocks/>
          </p:cNvCxnSpPr>
          <p:nvPr/>
        </p:nvCxnSpPr>
        <p:spPr>
          <a:xfrm>
            <a:off x="9170640" y="4869206"/>
            <a:ext cx="1292086" cy="2796"/>
          </a:xfrm>
          <a:prstGeom prst="straightConnector1">
            <a:avLst/>
          </a:prstGeom>
          <a:ln w="571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9E7567B-7349-4B22-B4F9-13D059D71475}"/>
              </a:ext>
            </a:extLst>
          </p:cNvPr>
          <p:cNvSpPr txBox="1"/>
          <p:nvPr/>
        </p:nvSpPr>
        <p:spPr>
          <a:xfrm>
            <a:off x="7791035" y="590686"/>
            <a:ext cx="3240155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Leads software design and provides extensive machine learning knowledge </a:t>
            </a:r>
            <a:endParaRPr lang="en-US" sz="2000">
              <a:solidFill>
                <a:schemeClr val="bg1"/>
              </a:solidFill>
              <a:cs typeface="Calibri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17E2B28-2C19-4882-A26F-77314033A299}"/>
              </a:ext>
            </a:extLst>
          </p:cNvPr>
          <p:cNvSpPr txBox="1"/>
          <p:nvPr/>
        </p:nvSpPr>
        <p:spPr>
          <a:xfrm>
            <a:off x="8442601" y="4897644"/>
            <a:ext cx="330641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Leads hardware design and organizes project design flow</a:t>
            </a:r>
            <a:endParaRPr lang="en-US" sz="2000">
              <a:solidFill>
                <a:schemeClr val="bg1"/>
              </a:solidFill>
              <a:cs typeface="Calibri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38AADDC-3B15-4088-AE1C-778E843CA188}"/>
              </a:ext>
            </a:extLst>
          </p:cNvPr>
          <p:cNvSpPr txBox="1"/>
          <p:nvPr/>
        </p:nvSpPr>
        <p:spPr>
          <a:xfrm>
            <a:off x="27471" y="2070513"/>
            <a:ext cx="3472068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Leads verification and assists in both hardware and software</a:t>
            </a:r>
            <a:endParaRPr lang="en-US" sz="2000">
              <a:solidFill>
                <a:schemeClr val="bg1"/>
              </a:solidFill>
              <a:cs typeface="Calibri" panose="020F0502020204030204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EC43A8A-6567-43FD-9E74-2B7A19B44611}"/>
              </a:ext>
            </a:extLst>
          </p:cNvPr>
          <p:cNvSpPr txBox="1"/>
          <p:nvPr/>
        </p:nvSpPr>
        <p:spPr>
          <a:xfrm>
            <a:off x="1584602" y="5781122"/>
            <a:ext cx="344998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bg1"/>
                </a:solidFill>
                <a:cs typeface="Calibri"/>
              </a:rPr>
              <a:t>Capstone senior design advisor</a:t>
            </a:r>
          </a:p>
        </p:txBody>
      </p:sp>
    </p:spTree>
    <p:extLst>
      <p:ext uri="{BB962C8B-B14F-4D97-AF65-F5344CB8AC3E}">
        <p14:creationId xmlns:p14="http://schemas.microsoft.com/office/powerpoint/2010/main" val="42050087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12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erson lying on a bed&#10;&#10;Description automatically generated">
            <a:extLst>
              <a:ext uri="{FF2B5EF4-FFF2-40B4-BE49-F238E27FC236}">
                <a16:creationId xmlns:a16="http://schemas.microsoft.com/office/drawing/2014/main" id="{653F1A85-59EF-414E-9DC8-4ABFEA4643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02" r="17896" b="909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  <a:ln>
            <a:noFill/>
          </a:ln>
        </p:spPr>
      </p:pic>
      <p:sp>
        <p:nvSpPr>
          <p:cNvPr id="12" name="Rectangle 14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B2FD12-0BF6-47BB-9210-DF58492C15D8}"/>
              </a:ext>
            </a:extLst>
          </p:cNvPr>
          <p:cNvSpPr/>
          <p:nvPr/>
        </p:nvSpPr>
        <p:spPr>
          <a:xfrm>
            <a:off x="-3859" y="964"/>
            <a:ext cx="5681239" cy="6857999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0DB818-9561-4045-899E-935CD6C09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09" y="3820"/>
            <a:ext cx="3852903" cy="1124712"/>
          </a:xfrm>
        </p:spPr>
        <p:txBody>
          <a:bodyPr anchor="b">
            <a:normAutofit/>
          </a:bodyPr>
          <a:lstStyle/>
          <a:p>
            <a:r>
              <a:rPr lang="en-US" sz="5400">
                <a:solidFill>
                  <a:schemeClr val="bg1"/>
                </a:solidFill>
                <a:cs typeface="Calibri Light"/>
              </a:rPr>
              <a:t>Background</a:t>
            </a:r>
          </a:p>
        </p:txBody>
      </p:sp>
      <p:sp>
        <p:nvSpPr>
          <p:cNvPr id="17" name="Rectangle 16" hidden="1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 hidden="1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258FC-0CD3-4B91-B82B-0DE3394D32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1385328"/>
            <a:ext cx="5136526" cy="5253756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Font typeface="Wingdings" panose="020B0604020202020204" pitchFamily="34" charset="0"/>
              <a:buChar char="Ø"/>
            </a:pPr>
            <a:r>
              <a:rPr lang="en-US" sz="2400">
                <a:solidFill>
                  <a:schemeClr val="bg1"/>
                </a:solidFill>
              </a:rPr>
              <a:t>  Sleep Apnea</a:t>
            </a:r>
            <a:endParaRPr lang="en-US" sz="2400">
              <a:solidFill>
                <a:schemeClr val="bg1"/>
              </a:solidFill>
              <a:cs typeface="Calibri"/>
            </a:endParaRPr>
          </a:p>
          <a:p>
            <a:pPr lvl="1"/>
            <a:r>
              <a:rPr lang="en-US" sz="1800">
                <a:solidFill>
                  <a:schemeClr val="bg1"/>
                </a:solidFill>
                <a:cs typeface="Calibri"/>
              </a:rPr>
              <a:t>Detrimental health impacts</a:t>
            </a:r>
          </a:p>
          <a:p>
            <a:pPr lvl="1"/>
            <a:r>
              <a:rPr lang="en-US" sz="1800">
                <a:solidFill>
                  <a:schemeClr val="bg1"/>
                </a:solidFill>
                <a:cs typeface="Calibri"/>
              </a:rPr>
              <a:t>936 million global cases</a:t>
            </a:r>
          </a:p>
          <a:p>
            <a:pPr lvl="1"/>
            <a:r>
              <a:rPr lang="en-US" sz="1800">
                <a:solidFill>
                  <a:schemeClr val="bg1"/>
                </a:solidFill>
                <a:cs typeface="Calibri"/>
              </a:rPr>
              <a:t>Prevalent in all ages, genders, and ethnicities</a:t>
            </a:r>
          </a:p>
          <a:p>
            <a:pPr>
              <a:buFont typeface="Wingdings" panose="020B0604020202020204" pitchFamily="34" charset="0"/>
              <a:buChar char="Ø"/>
            </a:pPr>
            <a:endParaRPr lang="en-US" sz="1800">
              <a:solidFill>
                <a:schemeClr val="bg1"/>
              </a:solidFill>
            </a:endParaRPr>
          </a:p>
          <a:p>
            <a:pPr>
              <a:buFont typeface="Wingdings" panose="020B0604020202020204" pitchFamily="34" charset="0"/>
              <a:buChar char="Ø"/>
            </a:pPr>
            <a:r>
              <a:rPr lang="en-US" sz="2400">
                <a:solidFill>
                  <a:schemeClr val="bg1"/>
                </a:solidFill>
              </a:rPr>
              <a:t>  Polysomnography (PSG) </a:t>
            </a:r>
            <a:endParaRPr lang="en-US" sz="2400">
              <a:solidFill>
                <a:schemeClr val="bg1"/>
              </a:solidFill>
              <a:cs typeface="Calibri" panose="020F0502020204030204"/>
            </a:endParaRPr>
          </a:p>
          <a:p>
            <a:pPr lvl="1"/>
            <a:r>
              <a:rPr lang="en-US" sz="1800">
                <a:solidFill>
                  <a:schemeClr val="bg1"/>
                </a:solidFill>
                <a:cs typeface="Calibri" panose="020F0502020204030204"/>
              </a:rPr>
              <a:t>Primary method</a:t>
            </a:r>
          </a:p>
          <a:p>
            <a:pPr lvl="1"/>
            <a:r>
              <a:rPr lang="en-US" sz="1800">
                <a:solidFill>
                  <a:schemeClr val="bg1"/>
                </a:solidFill>
                <a:ea typeface="+mn-lt"/>
                <a:cs typeface="+mn-lt"/>
              </a:rPr>
              <a:t>Expensive</a:t>
            </a:r>
          </a:p>
          <a:p>
            <a:pPr lvl="1"/>
            <a:r>
              <a:rPr lang="en-US" sz="1800">
                <a:solidFill>
                  <a:schemeClr val="bg1"/>
                </a:solidFill>
                <a:ea typeface="+mn-lt"/>
                <a:cs typeface="+mn-lt"/>
              </a:rPr>
              <a:t>Dissimilar to the usual sleeping environment</a:t>
            </a:r>
            <a:endParaRPr lang="en-US">
              <a:solidFill>
                <a:schemeClr val="bg1"/>
              </a:solidFill>
            </a:endParaRPr>
          </a:p>
          <a:p>
            <a:pPr>
              <a:buFont typeface="Wingdings" panose="020B0604020202020204" pitchFamily="34" charset="0"/>
              <a:buChar char="Ø"/>
            </a:pPr>
            <a:endParaRPr lang="en-US" sz="1800">
              <a:solidFill>
                <a:schemeClr val="bg1"/>
              </a:solidFill>
              <a:cs typeface="Calibri" panose="020F0502020204030204"/>
            </a:endParaRPr>
          </a:p>
          <a:p>
            <a:pPr>
              <a:buFont typeface="Wingdings" panose="020B0604020202020204" pitchFamily="34" charset="0"/>
              <a:buChar char="Ø"/>
            </a:pPr>
            <a:r>
              <a:rPr lang="en-US" sz="2400">
                <a:solidFill>
                  <a:schemeClr val="bg1"/>
                </a:solidFill>
                <a:cs typeface="Calibri" panose="020F0502020204030204"/>
              </a:rPr>
              <a:t>  In-home test kits </a:t>
            </a:r>
            <a:endParaRPr lang="en-US">
              <a:solidFill>
                <a:schemeClr val="bg1"/>
              </a:solidFill>
              <a:cs typeface="Calibri" panose="020F0502020204030204"/>
            </a:endParaRPr>
          </a:p>
          <a:p>
            <a:pPr lvl="1"/>
            <a:r>
              <a:rPr lang="en-US" sz="1800">
                <a:solidFill>
                  <a:schemeClr val="bg1"/>
                </a:solidFill>
                <a:cs typeface="Calibri" panose="020F0502020204030204"/>
              </a:rPr>
              <a:t>Accurate only for moderate to severe cases</a:t>
            </a:r>
          </a:p>
          <a:p>
            <a:pPr lvl="1"/>
            <a:r>
              <a:rPr lang="en-US" sz="1800">
                <a:solidFill>
                  <a:schemeClr val="bg1"/>
                </a:solidFill>
                <a:ea typeface="+mn-lt"/>
                <a:cs typeface="+mn-lt"/>
              </a:rPr>
              <a:t>Cheaper and less invasive</a:t>
            </a:r>
          </a:p>
          <a:p>
            <a:pPr lvl="1"/>
            <a:r>
              <a:rPr lang="en-US" sz="1800">
                <a:solidFill>
                  <a:schemeClr val="bg1"/>
                </a:solidFill>
                <a:cs typeface="Calibri"/>
              </a:rPr>
              <a:t>Sensors can be shuffled or can become faulty</a:t>
            </a:r>
          </a:p>
          <a:p>
            <a:endParaRPr lang="en-US" sz="900">
              <a:solidFill>
                <a:schemeClr val="bg1"/>
              </a:solidFill>
              <a:cs typeface="Calibri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A577F1-86D8-4B68-9AC3-2FB446757FD1}"/>
              </a:ext>
            </a:extLst>
          </p:cNvPr>
          <p:cNvSpPr/>
          <p:nvPr/>
        </p:nvSpPr>
        <p:spPr>
          <a:xfrm>
            <a:off x="158307" y="1069813"/>
            <a:ext cx="4581645" cy="289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2DA494-78F9-4A8E-9A14-0E0C3F5FB583}"/>
              </a:ext>
            </a:extLst>
          </p:cNvPr>
          <p:cNvSpPr/>
          <p:nvPr/>
        </p:nvSpPr>
        <p:spPr>
          <a:xfrm>
            <a:off x="5625536" y="6992"/>
            <a:ext cx="6751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1925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3C3A5-2270-45AB-AC8D-C15FEAC88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2" y="1445494"/>
            <a:ext cx="4440307" cy="4376572"/>
          </a:xfrm>
          <a:prstGeom prst="ellipse">
            <a:avLst/>
          </a:prstGeom>
        </p:spPr>
        <p:txBody>
          <a:bodyPr anchor="ctr">
            <a:normAutofit/>
          </a:bodyPr>
          <a:lstStyle/>
          <a:p>
            <a:r>
              <a:rPr lang="en-US" sz="5400">
                <a:cs typeface="Calibri Light"/>
              </a:rPr>
              <a:t>Problem</a:t>
            </a:r>
            <a:r>
              <a:rPr lang="en-US">
                <a:ea typeface="+mj-lt"/>
                <a:cs typeface="+mj-lt"/>
              </a:rPr>
              <a:t> </a:t>
            </a:r>
            <a:r>
              <a:rPr lang="en-US" sz="5400">
                <a:cs typeface="Calibri Light"/>
              </a:rPr>
              <a:t>Statement</a:t>
            </a:r>
          </a:p>
        </p:txBody>
      </p:sp>
      <p:sp>
        <p:nvSpPr>
          <p:cNvPr id="27" name="Freeform: Shape 28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30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38E827C7-DF33-449C-A894-8B717C63E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7904" y="1902936"/>
            <a:ext cx="5759930" cy="400438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457200"/>
            <a:r>
              <a:rPr lang="en-US" sz="2600">
                <a:solidFill>
                  <a:schemeClr val="bg1"/>
                </a:solidFill>
                <a:cs typeface="Calibri"/>
              </a:rPr>
              <a:t>Improve detectability </a:t>
            </a:r>
          </a:p>
          <a:p>
            <a:pPr marL="457200" indent="-457200"/>
            <a:r>
              <a:rPr lang="en-US" sz="2600">
                <a:solidFill>
                  <a:schemeClr val="bg1"/>
                </a:solidFill>
                <a:cs typeface="Calibri"/>
              </a:rPr>
              <a:t>Reduce cost threshold</a:t>
            </a:r>
          </a:p>
          <a:p>
            <a:pPr marL="457200" indent="-457200"/>
            <a:r>
              <a:rPr lang="en-US" sz="2600">
                <a:solidFill>
                  <a:schemeClr val="bg1"/>
                </a:solidFill>
                <a:cs typeface="Calibri"/>
              </a:rPr>
              <a:t>Machine Learning Model</a:t>
            </a:r>
          </a:p>
          <a:p>
            <a:pPr marL="914400" lvl="1" indent="-457200">
              <a:buFont typeface="Arial"/>
            </a:pPr>
            <a:r>
              <a:rPr lang="en-US" sz="2200">
                <a:solidFill>
                  <a:schemeClr val="bg1"/>
                </a:solidFill>
                <a:cs typeface="Calibri"/>
              </a:rPr>
              <a:t>Spiking neural network (SNN)</a:t>
            </a:r>
            <a:endParaRPr lang="en-US">
              <a:solidFill>
                <a:schemeClr val="bg1"/>
              </a:solidFill>
              <a:cs typeface="Calibri"/>
            </a:endParaRPr>
          </a:p>
          <a:p>
            <a:pPr marL="457200" indent="-457200">
              <a:buFont typeface="Arial"/>
            </a:pPr>
            <a:r>
              <a:rPr lang="en-US" sz="2600">
                <a:solidFill>
                  <a:schemeClr val="bg1"/>
                </a:solidFill>
                <a:cs typeface="Calibri"/>
              </a:rPr>
              <a:t>Low-Latency Architecture</a:t>
            </a:r>
          </a:p>
          <a:p>
            <a:pPr marL="914400" lvl="1" indent="-457200">
              <a:buFont typeface="Arial"/>
            </a:pPr>
            <a:r>
              <a:rPr lang="en-US" sz="2200">
                <a:solidFill>
                  <a:schemeClr val="bg1"/>
                </a:solidFill>
                <a:cs typeface="Calibri"/>
              </a:rPr>
              <a:t>Field Programmable Gate Arrays (FPGAs)</a:t>
            </a:r>
          </a:p>
          <a:p>
            <a:endParaRPr lang="en-US" sz="2600">
              <a:solidFill>
                <a:schemeClr val="bg1"/>
              </a:solidFill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E71782-9247-4DA5-A1AC-C7DFCE449221}"/>
              </a:ext>
            </a:extLst>
          </p:cNvPr>
          <p:cNvSpPr txBox="1"/>
          <p:nvPr/>
        </p:nvSpPr>
        <p:spPr>
          <a:xfrm>
            <a:off x="5541704" y="1445494"/>
            <a:ext cx="6295102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800">
                <a:solidFill>
                  <a:schemeClr val="bg1"/>
                </a:solidFill>
              </a:rPr>
              <a:t>Reduce the gap between lab (PSGs) and in-home sleep tests</a:t>
            </a:r>
            <a:endParaRPr lang="en-US" sz="2800">
              <a:solidFill>
                <a:schemeClr val="bg1"/>
              </a:solidFill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8098374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5">
            <a:extLst>
              <a:ext uri="{FF2B5EF4-FFF2-40B4-BE49-F238E27FC236}">
                <a16:creationId xmlns:a16="http://schemas.microsoft.com/office/drawing/2014/main" id="{C3D6EC93-F369-413E-AA67-5D4104161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1">
            <a:extLst>
              <a:ext uri="{FF2B5EF4-FFF2-40B4-BE49-F238E27FC236}">
                <a16:creationId xmlns:a16="http://schemas.microsoft.com/office/drawing/2014/main" id="{7C89F533-55F6-4FCC-8A3D-58101896C0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552" r="20627" b="-2"/>
          <a:stretch/>
        </p:blipFill>
        <p:spPr>
          <a:xfrm>
            <a:off x="5752193" y="10"/>
            <a:ext cx="6439807" cy="6857989"/>
          </a:xfrm>
          <a:custGeom>
            <a:avLst/>
            <a:gdLst/>
            <a:ahLst/>
            <a:cxnLst/>
            <a:rect l="l" t="t" r="r" b="b"/>
            <a:pathLst>
              <a:path w="6439807" h="6857999">
                <a:moveTo>
                  <a:pt x="752157" y="6118149"/>
                </a:moveTo>
                <a:cubicBezTo>
                  <a:pt x="745608" y="6124102"/>
                  <a:pt x="737987" y="6129341"/>
                  <a:pt x="730938" y="6133722"/>
                </a:cubicBezTo>
                <a:cubicBezTo>
                  <a:pt x="723794" y="6138152"/>
                  <a:pt x="718448" y="6143474"/>
                  <a:pt x="714778" y="6149379"/>
                </a:cubicBezTo>
                <a:lnTo>
                  <a:pt x="709303" y="6166562"/>
                </a:lnTo>
                <a:lnTo>
                  <a:pt x="714778" y="6149380"/>
                </a:lnTo>
                <a:cubicBezTo>
                  <a:pt x="718448" y="6143474"/>
                  <a:pt x="723794" y="6138152"/>
                  <a:pt x="730938" y="6133723"/>
                </a:cubicBezTo>
                <a:cubicBezTo>
                  <a:pt x="737987" y="6129341"/>
                  <a:pt x="745608" y="6124102"/>
                  <a:pt x="752157" y="6118149"/>
                </a:cubicBezTo>
                <a:close/>
                <a:moveTo>
                  <a:pt x="844000" y="4941372"/>
                </a:moveTo>
                <a:lnTo>
                  <a:pt x="840670" y="4950868"/>
                </a:lnTo>
                <a:lnTo>
                  <a:pt x="830985" y="4991382"/>
                </a:lnTo>
                <a:lnTo>
                  <a:pt x="840670" y="4950869"/>
                </a:lnTo>
                <a:close/>
                <a:moveTo>
                  <a:pt x="840061" y="4749807"/>
                </a:moveTo>
                <a:cubicBezTo>
                  <a:pt x="852197" y="4762827"/>
                  <a:pt x="853054" y="4781365"/>
                  <a:pt x="854768" y="4799797"/>
                </a:cubicBezTo>
                <a:cubicBezTo>
                  <a:pt x="853054" y="4781365"/>
                  <a:pt x="852197" y="4762826"/>
                  <a:pt x="840061" y="4749807"/>
                </a:cubicBezTo>
                <a:close/>
                <a:moveTo>
                  <a:pt x="822263" y="4543185"/>
                </a:moveTo>
                <a:lnTo>
                  <a:pt x="816857" y="4557091"/>
                </a:lnTo>
                <a:cubicBezTo>
                  <a:pt x="805236" y="4573618"/>
                  <a:pt x="796449" y="4588275"/>
                  <a:pt x="790493" y="4602021"/>
                </a:cubicBezTo>
                <a:cubicBezTo>
                  <a:pt x="796449" y="4588275"/>
                  <a:pt x="805236" y="4573618"/>
                  <a:pt x="816857" y="4557092"/>
                </a:cubicBezTo>
                <a:cubicBezTo>
                  <a:pt x="819238" y="4553662"/>
                  <a:pt x="821286" y="4548281"/>
                  <a:pt x="822263" y="4543185"/>
                </a:cubicBezTo>
                <a:close/>
                <a:moveTo>
                  <a:pt x="356045" y="2819253"/>
                </a:moveTo>
                <a:lnTo>
                  <a:pt x="344401" y="2827483"/>
                </a:lnTo>
                <a:lnTo>
                  <a:pt x="344399" y="2827486"/>
                </a:lnTo>
                <a:lnTo>
                  <a:pt x="325551" y="2842392"/>
                </a:lnTo>
                <a:lnTo>
                  <a:pt x="315896" y="2861156"/>
                </a:lnTo>
                <a:lnTo>
                  <a:pt x="344399" y="2827486"/>
                </a:lnTo>
                <a:lnTo>
                  <a:pt x="344401" y="2827484"/>
                </a:lnTo>
                <a:close/>
                <a:moveTo>
                  <a:pt x="425699" y="1974015"/>
                </a:moveTo>
                <a:cubicBezTo>
                  <a:pt x="427224" y="1991685"/>
                  <a:pt x="433462" y="2008497"/>
                  <a:pt x="449941" y="2023547"/>
                </a:cubicBezTo>
                <a:cubicBezTo>
                  <a:pt x="441702" y="2016020"/>
                  <a:pt x="436022" y="2008056"/>
                  <a:pt x="432213" y="1999763"/>
                </a:cubicBezTo>
                <a:close/>
                <a:moveTo>
                  <a:pt x="442893" y="1768838"/>
                </a:moveTo>
                <a:cubicBezTo>
                  <a:pt x="451656" y="1779981"/>
                  <a:pt x="453942" y="1790986"/>
                  <a:pt x="452275" y="1801558"/>
                </a:cubicBezTo>
                <a:lnTo>
                  <a:pt x="451495" y="1785412"/>
                </a:lnTo>
                <a:cubicBezTo>
                  <a:pt x="450037" y="1779948"/>
                  <a:pt x="447274" y="1774411"/>
                  <a:pt x="442893" y="1768838"/>
                </a:cubicBezTo>
                <a:close/>
                <a:moveTo>
                  <a:pt x="333304" y="520953"/>
                </a:moveTo>
                <a:cubicBezTo>
                  <a:pt x="333742" y="528850"/>
                  <a:pt x="335479" y="536547"/>
                  <a:pt x="337867" y="544146"/>
                </a:cubicBezTo>
                <a:lnTo>
                  <a:pt x="340032" y="549926"/>
                </a:lnTo>
                <a:lnTo>
                  <a:pt x="340448" y="551717"/>
                </a:lnTo>
                <a:lnTo>
                  <a:pt x="346286" y="566616"/>
                </a:lnTo>
                <a:lnTo>
                  <a:pt x="346338" y="566754"/>
                </a:lnTo>
                <a:lnTo>
                  <a:pt x="352655" y="583595"/>
                </a:lnTo>
                <a:lnTo>
                  <a:pt x="359451" y="612658"/>
                </a:lnTo>
                <a:cubicBezTo>
                  <a:pt x="358988" y="604728"/>
                  <a:pt x="357231" y="597005"/>
                  <a:pt x="354829" y="589388"/>
                </a:cubicBezTo>
                <a:lnTo>
                  <a:pt x="352655" y="583595"/>
                </a:lnTo>
                <a:lnTo>
                  <a:pt x="352236" y="581804"/>
                </a:lnTo>
                <a:lnTo>
                  <a:pt x="346286" y="566616"/>
                </a:lnTo>
                <a:lnTo>
                  <a:pt x="340032" y="549926"/>
                </a:lnTo>
                <a:close/>
                <a:moveTo>
                  <a:pt x="384407" y="268794"/>
                </a:moveTo>
                <a:lnTo>
                  <a:pt x="387837" y="328017"/>
                </a:lnTo>
                <a:cubicBezTo>
                  <a:pt x="389527" y="318646"/>
                  <a:pt x="389932" y="309031"/>
                  <a:pt x="389283" y="299164"/>
                </a:cubicBezTo>
                <a:cubicBezTo>
                  <a:pt x="388634" y="289296"/>
                  <a:pt x="386932" y="279176"/>
                  <a:pt x="384407" y="268794"/>
                </a:cubicBezTo>
                <a:close/>
                <a:moveTo>
                  <a:pt x="66991" y="0"/>
                </a:moveTo>
                <a:lnTo>
                  <a:pt x="6439807" y="0"/>
                </a:lnTo>
                <a:lnTo>
                  <a:pt x="6439807" y="6857999"/>
                </a:lnTo>
                <a:lnTo>
                  <a:pt x="149318" y="6857999"/>
                </a:lnTo>
                <a:lnTo>
                  <a:pt x="149318" y="6857457"/>
                </a:lnTo>
                <a:lnTo>
                  <a:pt x="22079" y="6857457"/>
                </a:lnTo>
                <a:lnTo>
                  <a:pt x="26851" y="6796804"/>
                </a:lnTo>
                <a:cubicBezTo>
                  <a:pt x="32162" y="6777207"/>
                  <a:pt x="39591" y="6758011"/>
                  <a:pt x="44354" y="6738388"/>
                </a:cubicBezTo>
                <a:cubicBezTo>
                  <a:pt x="48736" y="6720103"/>
                  <a:pt x="58832" y="6702955"/>
                  <a:pt x="67214" y="6685617"/>
                </a:cubicBezTo>
                <a:cubicBezTo>
                  <a:pt x="83217" y="6652472"/>
                  <a:pt x="73120" y="6617036"/>
                  <a:pt x="77310" y="6583128"/>
                </a:cubicBezTo>
                <a:cubicBezTo>
                  <a:pt x="78646" y="6572269"/>
                  <a:pt x="80168" y="6561411"/>
                  <a:pt x="82837" y="6550742"/>
                </a:cubicBezTo>
                <a:cubicBezTo>
                  <a:pt x="89885" y="6521593"/>
                  <a:pt x="95981" y="6491874"/>
                  <a:pt x="105698" y="6463490"/>
                </a:cubicBezTo>
                <a:cubicBezTo>
                  <a:pt x="116555" y="6431292"/>
                  <a:pt x="131034" y="6400429"/>
                  <a:pt x="146085" y="6363664"/>
                </a:cubicBezTo>
                <a:cubicBezTo>
                  <a:pt x="142274" y="6350899"/>
                  <a:pt x="131986" y="6331277"/>
                  <a:pt x="131034" y="6311084"/>
                </a:cubicBezTo>
                <a:cubicBezTo>
                  <a:pt x="127795" y="6246121"/>
                  <a:pt x="145512" y="6185351"/>
                  <a:pt x="173519" y="6127247"/>
                </a:cubicBezTo>
                <a:cubicBezTo>
                  <a:pt x="181900" y="6109530"/>
                  <a:pt x="187424" y="6090477"/>
                  <a:pt x="195616" y="6072569"/>
                </a:cubicBezTo>
                <a:cubicBezTo>
                  <a:pt x="198472" y="6066284"/>
                  <a:pt x="204569" y="6058092"/>
                  <a:pt x="210287" y="6056948"/>
                </a:cubicBezTo>
                <a:cubicBezTo>
                  <a:pt x="243432" y="6050282"/>
                  <a:pt x="242862" y="6025515"/>
                  <a:pt x="244766" y="5999796"/>
                </a:cubicBezTo>
                <a:cubicBezTo>
                  <a:pt x="247051" y="5969124"/>
                  <a:pt x="252386" y="5938836"/>
                  <a:pt x="256958" y="5908355"/>
                </a:cubicBezTo>
                <a:cubicBezTo>
                  <a:pt x="257530" y="5904353"/>
                  <a:pt x="261530" y="5900735"/>
                  <a:pt x="264199" y="5897114"/>
                </a:cubicBezTo>
                <a:cubicBezTo>
                  <a:pt x="268199" y="5891590"/>
                  <a:pt x="274296" y="5886447"/>
                  <a:pt x="275818" y="5880348"/>
                </a:cubicBezTo>
                <a:cubicBezTo>
                  <a:pt x="283249" y="5849107"/>
                  <a:pt x="289535" y="5817674"/>
                  <a:pt x="296393" y="5786239"/>
                </a:cubicBezTo>
                <a:cubicBezTo>
                  <a:pt x="297919" y="5779191"/>
                  <a:pt x="299822" y="5771953"/>
                  <a:pt x="302870" y="5765474"/>
                </a:cubicBezTo>
                <a:cubicBezTo>
                  <a:pt x="305728" y="5759378"/>
                  <a:pt x="310682" y="5754234"/>
                  <a:pt x="313730" y="5748136"/>
                </a:cubicBezTo>
                <a:cubicBezTo>
                  <a:pt x="321921" y="5731564"/>
                  <a:pt x="329541" y="5714607"/>
                  <a:pt x="338685" y="5695178"/>
                </a:cubicBezTo>
                <a:cubicBezTo>
                  <a:pt x="321541" y="5684320"/>
                  <a:pt x="331258" y="5669647"/>
                  <a:pt x="339449" y="5651360"/>
                </a:cubicBezTo>
                <a:cubicBezTo>
                  <a:pt x="347831" y="5632691"/>
                  <a:pt x="350497" y="5611164"/>
                  <a:pt x="353546" y="5590590"/>
                </a:cubicBezTo>
                <a:cubicBezTo>
                  <a:pt x="359070" y="5552869"/>
                  <a:pt x="362499" y="5514957"/>
                  <a:pt x="367451" y="5477239"/>
                </a:cubicBezTo>
                <a:cubicBezTo>
                  <a:pt x="368595" y="5469236"/>
                  <a:pt x="370690" y="5460092"/>
                  <a:pt x="375454" y="5453995"/>
                </a:cubicBezTo>
                <a:cubicBezTo>
                  <a:pt x="407459" y="5412276"/>
                  <a:pt x="416411" y="5361598"/>
                  <a:pt x="413366" y="5313403"/>
                </a:cubicBezTo>
                <a:cubicBezTo>
                  <a:pt x="411078" y="5275491"/>
                  <a:pt x="409363" y="5238343"/>
                  <a:pt x="412601" y="5200813"/>
                </a:cubicBezTo>
                <a:cubicBezTo>
                  <a:pt x="412793" y="5197955"/>
                  <a:pt x="412411" y="5194145"/>
                  <a:pt x="410887" y="5192051"/>
                </a:cubicBezTo>
                <a:cubicBezTo>
                  <a:pt x="400791" y="5179097"/>
                  <a:pt x="400029" y="5165570"/>
                  <a:pt x="398315" y="5148995"/>
                </a:cubicBezTo>
                <a:cubicBezTo>
                  <a:pt x="395837" y="5125562"/>
                  <a:pt x="397553" y="5104036"/>
                  <a:pt x="401743" y="5082317"/>
                </a:cubicBezTo>
                <a:cubicBezTo>
                  <a:pt x="404791" y="5066505"/>
                  <a:pt x="411078" y="5050504"/>
                  <a:pt x="419080" y="5036405"/>
                </a:cubicBezTo>
                <a:cubicBezTo>
                  <a:pt x="430320" y="5016785"/>
                  <a:pt x="434701" y="4997922"/>
                  <a:pt x="419841" y="4979253"/>
                </a:cubicBezTo>
                <a:cubicBezTo>
                  <a:pt x="404029" y="4959061"/>
                  <a:pt x="409553" y="4936201"/>
                  <a:pt x="408983" y="4913909"/>
                </a:cubicBezTo>
                <a:cubicBezTo>
                  <a:pt x="408791" y="4904195"/>
                  <a:pt x="409174" y="4893907"/>
                  <a:pt x="406697" y="4884572"/>
                </a:cubicBezTo>
                <a:cubicBezTo>
                  <a:pt x="399647" y="4857522"/>
                  <a:pt x="388978" y="4831420"/>
                  <a:pt x="384216" y="4803988"/>
                </a:cubicBezTo>
                <a:cubicBezTo>
                  <a:pt x="381551" y="4788747"/>
                  <a:pt x="386312" y="4771793"/>
                  <a:pt x="389741" y="4755980"/>
                </a:cubicBezTo>
                <a:cubicBezTo>
                  <a:pt x="393361" y="4739978"/>
                  <a:pt x="398885" y="4724167"/>
                  <a:pt x="404601" y="4708734"/>
                </a:cubicBezTo>
                <a:cubicBezTo>
                  <a:pt x="408411" y="4698258"/>
                  <a:pt x="412031" y="4686828"/>
                  <a:pt x="418889" y="4678445"/>
                </a:cubicBezTo>
                <a:cubicBezTo>
                  <a:pt x="434510" y="4659393"/>
                  <a:pt x="437178" y="4639772"/>
                  <a:pt x="428986" y="4617291"/>
                </a:cubicBezTo>
                <a:cubicBezTo>
                  <a:pt x="427651" y="4613864"/>
                  <a:pt x="427651" y="4609863"/>
                  <a:pt x="427462" y="4606053"/>
                </a:cubicBezTo>
                <a:cubicBezTo>
                  <a:pt x="423462" y="4545086"/>
                  <a:pt x="420984" y="4484127"/>
                  <a:pt x="414888" y="4423545"/>
                </a:cubicBezTo>
                <a:cubicBezTo>
                  <a:pt x="412411" y="4398972"/>
                  <a:pt x="401553" y="4375349"/>
                  <a:pt x="394695" y="4351154"/>
                </a:cubicBezTo>
                <a:cubicBezTo>
                  <a:pt x="393361" y="4346201"/>
                  <a:pt x="391265" y="4340674"/>
                  <a:pt x="392218" y="4335722"/>
                </a:cubicBezTo>
                <a:cubicBezTo>
                  <a:pt x="401743" y="4281810"/>
                  <a:pt x="387837" y="4231324"/>
                  <a:pt x="369547" y="4181603"/>
                </a:cubicBezTo>
                <a:cubicBezTo>
                  <a:pt x="367642" y="4176461"/>
                  <a:pt x="368214" y="4170174"/>
                  <a:pt x="368595" y="4164458"/>
                </a:cubicBezTo>
                <a:cubicBezTo>
                  <a:pt x="369928" y="4148453"/>
                  <a:pt x="376597" y="4131119"/>
                  <a:pt x="372597" y="4116641"/>
                </a:cubicBezTo>
                <a:cubicBezTo>
                  <a:pt x="361545" y="4078159"/>
                  <a:pt x="348211" y="4040058"/>
                  <a:pt x="331447" y="4003861"/>
                </a:cubicBezTo>
                <a:cubicBezTo>
                  <a:pt x="314493" y="3967091"/>
                  <a:pt x="300203" y="3932993"/>
                  <a:pt x="317350" y="3890891"/>
                </a:cubicBezTo>
                <a:cubicBezTo>
                  <a:pt x="324589" y="3872985"/>
                  <a:pt x="319445" y="3849362"/>
                  <a:pt x="317541" y="3828785"/>
                </a:cubicBezTo>
                <a:cubicBezTo>
                  <a:pt x="316016" y="3813737"/>
                  <a:pt x="307442" y="3799258"/>
                  <a:pt x="307442" y="3784397"/>
                </a:cubicBezTo>
                <a:cubicBezTo>
                  <a:pt x="307442" y="3744770"/>
                  <a:pt x="297346" y="3709529"/>
                  <a:pt x="276771" y="3675238"/>
                </a:cubicBezTo>
                <a:cubicBezTo>
                  <a:pt x="268770" y="3661899"/>
                  <a:pt x="274105" y="3641134"/>
                  <a:pt x="272009" y="3623799"/>
                </a:cubicBezTo>
                <a:cubicBezTo>
                  <a:pt x="269533" y="3605509"/>
                  <a:pt x="267247" y="3586653"/>
                  <a:pt x="261721" y="3569124"/>
                </a:cubicBezTo>
                <a:cubicBezTo>
                  <a:pt x="247242" y="3523785"/>
                  <a:pt x="230859" y="3479015"/>
                  <a:pt x="215618" y="3433866"/>
                </a:cubicBezTo>
                <a:cubicBezTo>
                  <a:pt x="203045" y="3396719"/>
                  <a:pt x="212952" y="3360139"/>
                  <a:pt x="218285" y="3323372"/>
                </a:cubicBezTo>
                <a:cubicBezTo>
                  <a:pt x="221716" y="3300319"/>
                  <a:pt x="229907" y="3278795"/>
                  <a:pt x="217715" y="3252885"/>
                </a:cubicBezTo>
                <a:cubicBezTo>
                  <a:pt x="206093" y="3228119"/>
                  <a:pt x="208761" y="3196686"/>
                  <a:pt x="202474" y="3168870"/>
                </a:cubicBezTo>
                <a:cubicBezTo>
                  <a:pt x="197141" y="3145436"/>
                  <a:pt x="188566" y="3122770"/>
                  <a:pt x="180184" y="3100099"/>
                </a:cubicBezTo>
                <a:cubicBezTo>
                  <a:pt x="168753" y="3069235"/>
                  <a:pt x="156753" y="3038756"/>
                  <a:pt x="162468" y="3005035"/>
                </a:cubicBezTo>
                <a:cubicBezTo>
                  <a:pt x="168946" y="2966742"/>
                  <a:pt x="144561" y="2940455"/>
                  <a:pt x="128367" y="2910353"/>
                </a:cubicBezTo>
                <a:cubicBezTo>
                  <a:pt x="117318" y="2889587"/>
                  <a:pt x="109126" y="2866918"/>
                  <a:pt x="102267" y="2844248"/>
                </a:cubicBezTo>
                <a:cubicBezTo>
                  <a:pt x="93313" y="2813958"/>
                  <a:pt x="87978" y="2782716"/>
                  <a:pt x="79217" y="2752235"/>
                </a:cubicBezTo>
                <a:cubicBezTo>
                  <a:pt x="66072" y="2706131"/>
                  <a:pt x="55784" y="2659455"/>
                  <a:pt x="63024" y="2611450"/>
                </a:cubicBezTo>
                <a:cubicBezTo>
                  <a:pt x="66262" y="2589352"/>
                  <a:pt x="66072" y="2568774"/>
                  <a:pt x="61307" y="2546678"/>
                </a:cubicBezTo>
                <a:cubicBezTo>
                  <a:pt x="53497" y="2510483"/>
                  <a:pt x="52545" y="2473333"/>
                  <a:pt x="23399" y="2444184"/>
                </a:cubicBezTo>
                <a:cubicBezTo>
                  <a:pt x="13111" y="2433897"/>
                  <a:pt x="10446" y="2415420"/>
                  <a:pt x="5110" y="2400369"/>
                </a:cubicBezTo>
                <a:cubicBezTo>
                  <a:pt x="-1178" y="2383032"/>
                  <a:pt x="2062" y="2370270"/>
                  <a:pt x="20352" y="2360933"/>
                </a:cubicBezTo>
                <a:cubicBezTo>
                  <a:pt x="28541" y="2356744"/>
                  <a:pt x="36543" y="2344741"/>
                  <a:pt x="37878" y="2335405"/>
                </a:cubicBezTo>
                <a:cubicBezTo>
                  <a:pt x="41877" y="2307402"/>
                  <a:pt x="35972" y="2281683"/>
                  <a:pt x="23017" y="2254633"/>
                </a:cubicBezTo>
                <a:cubicBezTo>
                  <a:pt x="10825" y="2229296"/>
                  <a:pt x="12159" y="2197670"/>
                  <a:pt x="7395" y="2168903"/>
                </a:cubicBezTo>
                <a:cubicBezTo>
                  <a:pt x="5681" y="2158712"/>
                  <a:pt x="3062" y="2148519"/>
                  <a:pt x="871" y="2138304"/>
                </a:cubicBezTo>
                <a:lnTo>
                  <a:pt x="0" y="2131532"/>
                </a:lnTo>
                <a:lnTo>
                  <a:pt x="0" y="2072225"/>
                </a:lnTo>
                <a:lnTo>
                  <a:pt x="251" y="2069340"/>
                </a:lnTo>
                <a:cubicBezTo>
                  <a:pt x="2061" y="2056600"/>
                  <a:pt x="4156" y="2043835"/>
                  <a:pt x="5299" y="2030977"/>
                </a:cubicBezTo>
                <a:cubicBezTo>
                  <a:pt x="7203" y="2010974"/>
                  <a:pt x="6442" y="1990589"/>
                  <a:pt x="8729" y="1970586"/>
                </a:cubicBezTo>
                <a:cubicBezTo>
                  <a:pt x="10446" y="1954202"/>
                  <a:pt x="14826" y="1938009"/>
                  <a:pt x="18445" y="1921817"/>
                </a:cubicBezTo>
                <a:cubicBezTo>
                  <a:pt x="19779" y="1915912"/>
                  <a:pt x="24922" y="1910004"/>
                  <a:pt x="24161" y="1904673"/>
                </a:cubicBezTo>
                <a:cubicBezTo>
                  <a:pt x="15970" y="1851709"/>
                  <a:pt x="52545" y="1813610"/>
                  <a:pt x="68738" y="1768838"/>
                </a:cubicBezTo>
                <a:cubicBezTo>
                  <a:pt x="85885" y="1721785"/>
                  <a:pt x="112174" y="1676253"/>
                  <a:pt x="104364" y="1623675"/>
                </a:cubicBezTo>
                <a:cubicBezTo>
                  <a:pt x="99601" y="1591859"/>
                  <a:pt x="88551" y="1561189"/>
                  <a:pt x="81883" y="1529563"/>
                </a:cubicBezTo>
                <a:cubicBezTo>
                  <a:pt x="79597" y="1518324"/>
                  <a:pt x="79979" y="1505751"/>
                  <a:pt x="82264" y="1494509"/>
                </a:cubicBezTo>
                <a:cubicBezTo>
                  <a:pt x="92744" y="1440216"/>
                  <a:pt x="94267" y="1386684"/>
                  <a:pt x="77120" y="1333341"/>
                </a:cubicBezTo>
                <a:cubicBezTo>
                  <a:pt x="74262" y="1324198"/>
                  <a:pt x="71597" y="1314483"/>
                  <a:pt x="71597" y="1304955"/>
                </a:cubicBezTo>
                <a:cubicBezTo>
                  <a:pt x="71597" y="1252757"/>
                  <a:pt x="75597" y="1201512"/>
                  <a:pt x="94267" y="1151600"/>
                </a:cubicBezTo>
                <a:cubicBezTo>
                  <a:pt x="100554" y="1134834"/>
                  <a:pt x="96553" y="1114449"/>
                  <a:pt x="98078" y="1095972"/>
                </a:cubicBezTo>
                <a:cubicBezTo>
                  <a:pt x="99409" y="1078826"/>
                  <a:pt x="99981" y="1061298"/>
                  <a:pt x="104364" y="1044725"/>
                </a:cubicBezTo>
                <a:cubicBezTo>
                  <a:pt x="110839" y="1020529"/>
                  <a:pt x="111601" y="998052"/>
                  <a:pt x="105887" y="973095"/>
                </a:cubicBezTo>
                <a:cubicBezTo>
                  <a:pt x="100554" y="949281"/>
                  <a:pt x="103220" y="923562"/>
                  <a:pt x="103029" y="898797"/>
                </a:cubicBezTo>
                <a:cubicBezTo>
                  <a:pt x="102839" y="871173"/>
                  <a:pt x="102649" y="843552"/>
                  <a:pt x="103601" y="815929"/>
                </a:cubicBezTo>
                <a:cubicBezTo>
                  <a:pt x="103981" y="804877"/>
                  <a:pt x="111601" y="792306"/>
                  <a:pt x="108553" y="783158"/>
                </a:cubicBezTo>
                <a:cubicBezTo>
                  <a:pt x="98267" y="753633"/>
                  <a:pt x="110649" y="724104"/>
                  <a:pt x="105127" y="694576"/>
                </a:cubicBezTo>
                <a:cubicBezTo>
                  <a:pt x="102267" y="680096"/>
                  <a:pt x="110078" y="663713"/>
                  <a:pt x="110839" y="648092"/>
                </a:cubicBezTo>
                <a:cubicBezTo>
                  <a:pt x="112174" y="622564"/>
                  <a:pt x="111601" y="597037"/>
                  <a:pt x="111983" y="571508"/>
                </a:cubicBezTo>
                <a:cubicBezTo>
                  <a:pt x="112174" y="563125"/>
                  <a:pt x="112936" y="554933"/>
                  <a:pt x="113318" y="546552"/>
                </a:cubicBezTo>
                <a:cubicBezTo>
                  <a:pt x="113697" y="539121"/>
                  <a:pt x="115411" y="531310"/>
                  <a:pt x="114081" y="524262"/>
                </a:cubicBezTo>
                <a:cubicBezTo>
                  <a:pt x="109315" y="498733"/>
                  <a:pt x="101505" y="473587"/>
                  <a:pt x="98457" y="447870"/>
                </a:cubicBezTo>
                <a:cubicBezTo>
                  <a:pt x="95792" y="425581"/>
                  <a:pt x="99409" y="402529"/>
                  <a:pt x="97505" y="380050"/>
                </a:cubicBezTo>
                <a:cubicBezTo>
                  <a:pt x="94267" y="340425"/>
                  <a:pt x="88551" y="300800"/>
                  <a:pt x="84930" y="261173"/>
                </a:cubicBezTo>
                <a:cubicBezTo>
                  <a:pt x="84168" y="252600"/>
                  <a:pt x="88934" y="243648"/>
                  <a:pt x="89314" y="234883"/>
                </a:cubicBezTo>
                <a:cubicBezTo>
                  <a:pt x="90266" y="207450"/>
                  <a:pt x="90457" y="180017"/>
                  <a:pt x="91027" y="152584"/>
                </a:cubicBezTo>
                <a:cubicBezTo>
                  <a:pt x="91218" y="136963"/>
                  <a:pt x="90647" y="121150"/>
                  <a:pt x="92361" y="105718"/>
                </a:cubicBezTo>
                <a:cubicBezTo>
                  <a:pt x="94647" y="85336"/>
                  <a:pt x="98078" y="66857"/>
                  <a:pt x="83217" y="47806"/>
                </a:cubicBezTo>
                <a:cubicBezTo>
                  <a:pt x="77453" y="40471"/>
                  <a:pt x="73691" y="32636"/>
                  <a:pt x="71207" y="24480"/>
                </a:cubicBezTo>
                <a:close/>
              </a:path>
            </a:pathLst>
          </a:custGeom>
          <a:effectLst>
            <a:outerShdw blurRad="381000" dist="152400" dir="10800000" algn="tr" rotWithShape="0">
              <a:prstClr val="black">
                <a:alpha val="10000"/>
              </a:prstClr>
            </a:outerShdw>
          </a:effectLst>
        </p:spPr>
      </p:pic>
      <p:grpSp>
        <p:nvGrpSpPr>
          <p:cNvPr id="125" name="Group 124">
            <a:extLst>
              <a:ext uri="{FF2B5EF4-FFF2-40B4-BE49-F238E27FC236}">
                <a16:creationId xmlns:a16="http://schemas.microsoft.com/office/drawing/2014/main" id="{E1063C7C-4BD5-4723-BCC2-250AA771E6C9}"/>
              </a:ext>
            </a:extLst>
          </p:cNvPr>
          <p:cNvGrpSpPr/>
          <p:nvPr/>
        </p:nvGrpSpPr>
        <p:grpSpPr>
          <a:xfrm>
            <a:off x="-5167" y="-11625"/>
            <a:ext cx="8021179" cy="6871723"/>
            <a:chOff x="-5167" y="-11625"/>
            <a:chExt cx="8021179" cy="6871723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7CE475ED-A7AD-4954-9127-BFA8D613A6B5}"/>
                </a:ext>
              </a:extLst>
            </p:cNvPr>
            <p:cNvSpPr/>
            <p:nvPr/>
          </p:nvSpPr>
          <p:spPr>
            <a:xfrm>
              <a:off x="-5167" y="-11625"/>
              <a:ext cx="7787898" cy="6870915"/>
            </a:xfrm>
            <a:prstGeom prst="rect">
              <a:avLst/>
            </a:prstGeom>
            <a:solidFill>
              <a:srgbClr val="3F3F3F"/>
            </a:solidFill>
            <a:ln>
              <a:solidFill>
                <a:srgbClr val="3F3F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AF923B9B-ACC2-442F-AB15-99C69AD12F9C}"/>
                </a:ext>
              </a:extLst>
            </p:cNvPr>
            <p:cNvSpPr/>
            <p:nvPr/>
          </p:nvSpPr>
          <p:spPr>
            <a:xfrm>
              <a:off x="6543674" y="3695861"/>
              <a:ext cx="1472338" cy="3164237"/>
            </a:xfrm>
            <a:prstGeom prst="rect">
              <a:avLst/>
            </a:prstGeom>
            <a:solidFill>
              <a:srgbClr val="3F3F3F"/>
            </a:solidFill>
            <a:ln>
              <a:solidFill>
                <a:srgbClr val="3F3F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86D0F14-D449-4833-830D-A382829E2D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500785" y="2991370"/>
            <a:ext cx="6857455" cy="874716"/>
          </a:xfrm>
          <a:custGeom>
            <a:avLst/>
            <a:gdLst>
              <a:gd name="connsiteX0" fmla="*/ 6857455 w 6857455"/>
              <a:gd name="connsiteY0" fmla="*/ 804643 h 874716"/>
              <a:gd name="connsiteX1" fmla="*/ 6857455 w 6857455"/>
              <a:gd name="connsiteY1" fmla="*/ 562246 h 874716"/>
              <a:gd name="connsiteX2" fmla="*/ 6829178 w 6857455"/>
              <a:gd name="connsiteY2" fmla="*/ 551284 h 874716"/>
              <a:gd name="connsiteX3" fmla="*/ 6766024 w 6857455"/>
              <a:gd name="connsiteY3" fmla="*/ 500372 h 874716"/>
              <a:gd name="connsiteX4" fmla="*/ 6734971 w 6857455"/>
              <a:gd name="connsiteY4" fmla="*/ 500944 h 874716"/>
              <a:gd name="connsiteX5" fmla="*/ 6683915 w 6857455"/>
              <a:gd name="connsiteY5" fmla="*/ 507040 h 874716"/>
              <a:gd name="connsiteX6" fmla="*/ 6628860 w 6857455"/>
              <a:gd name="connsiteY6" fmla="*/ 495418 h 874716"/>
              <a:gd name="connsiteX7" fmla="*/ 6588662 w 6857455"/>
              <a:gd name="connsiteY7" fmla="*/ 487227 h 874716"/>
              <a:gd name="connsiteX8" fmla="*/ 6476074 w 6857455"/>
              <a:gd name="connsiteY8" fmla="*/ 511230 h 874716"/>
              <a:gd name="connsiteX9" fmla="*/ 6382345 w 6857455"/>
              <a:gd name="connsiteY9" fmla="*/ 534853 h 874716"/>
              <a:gd name="connsiteX10" fmla="*/ 6369391 w 6857455"/>
              <a:gd name="connsiteY10" fmla="*/ 531615 h 874716"/>
              <a:gd name="connsiteX11" fmla="*/ 6244799 w 6857455"/>
              <a:gd name="connsiteY11" fmla="*/ 512182 h 874716"/>
              <a:gd name="connsiteX12" fmla="*/ 6190315 w 6857455"/>
              <a:gd name="connsiteY12" fmla="*/ 485703 h 874716"/>
              <a:gd name="connsiteX13" fmla="*/ 6115446 w 6857455"/>
              <a:gd name="connsiteY13" fmla="*/ 462270 h 874716"/>
              <a:gd name="connsiteX14" fmla="*/ 6032194 w 6857455"/>
              <a:gd name="connsiteY14" fmla="*/ 434266 h 874716"/>
              <a:gd name="connsiteX15" fmla="*/ 5971042 w 6857455"/>
              <a:gd name="connsiteY15" fmla="*/ 420738 h 874716"/>
              <a:gd name="connsiteX16" fmla="*/ 5880933 w 6857455"/>
              <a:gd name="connsiteY16" fmla="*/ 430646 h 874716"/>
              <a:gd name="connsiteX17" fmla="*/ 5862452 w 6857455"/>
              <a:gd name="connsiteY17" fmla="*/ 438648 h 874716"/>
              <a:gd name="connsiteX18" fmla="*/ 5685283 w 6857455"/>
              <a:gd name="connsiteY18" fmla="*/ 498658 h 874716"/>
              <a:gd name="connsiteX19" fmla="*/ 5567169 w 6857455"/>
              <a:gd name="connsiteY19" fmla="*/ 499420 h 874716"/>
              <a:gd name="connsiteX20" fmla="*/ 5527923 w 6857455"/>
              <a:gd name="connsiteY20" fmla="*/ 490466 h 874716"/>
              <a:gd name="connsiteX21" fmla="*/ 5456292 w 6857455"/>
              <a:gd name="connsiteY21" fmla="*/ 450650 h 874716"/>
              <a:gd name="connsiteX22" fmla="*/ 5424670 w 6857455"/>
              <a:gd name="connsiteY22" fmla="*/ 444934 h 874716"/>
              <a:gd name="connsiteX23" fmla="*/ 5368662 w 6857455"/>
              <a:gd name="connsiteY23" fmla="*/ 441124 h 874716"/>
              <a:gd name="connsiteX24" fmla="*/ 5247118 w 6857455"/>
              <a:gd name="connsiteY24" fmla="*/ 444934 h 874716"/>
              <a:gd name="connsiteX25" fmla="*/ 5088617 w 6857455"/>
              <a:gd name="connsiteY25" fmla="*/ 428742 h 874716"/>
              <a:gd name="connsiteX26" fmla="*/ 5025750 w 6857455"/>
              <a:gd name="connsiteY26" fmla="*/ 433694 h 874716"/>
              <a:gd name="connsiteX27" fmla="*/ 4957930 w 6857455"/>
              <a:gd name="connsiteY27" fmla="*/ 442268 h 874716"/>
              <a:gd name="connsiteX28" fmla="*/ 4938116 w 6857455"/>
              <a:gd name="connsiteY28" fmla="*/ 441886 h 874716"/>
              <a:gd name="connsiteX29" fmla="*/ 4833910 w 6857455"/>
              <a:gd name="connsiteY29" fmla="*/ 421693 h 874716"/>
              <a:gd name="connsiteX30" fmla="*/ 4810095 w 6857455"/>
              <a:gd name="connsiteY30" fmla="*/ 408167 h 874716"/>
              <a:gd name="connsiteX31" fmla="*/ 4747991 w 6857455"/>
              <a:gd name="connsiteY31" fmla="*/ 413691 h 874716"/>
              <a:gd name="connsiteX32" fmla="*/ 4692745 w 6857455"/>
              <a:gd name="connsiteY32" fmla="*/ 435790 h 874716"/>
              <a:gd name="connsiteX33" fmla="*/ 4375933 w 6857455"/>
              <a:gd name="connsiteY33" fmla="*/ 483417 h 874716"/>
              <a:gd name="connsiteX34" fmla="*/ 4185426 w 6857455"/>
              <a:gd name="connsiteY34" fmla="*/ 484179 h 874716"/>
              <a:gd name="connsiteX35" fmla="*/ 4052072 w 6857455"/>
              <a:gd name="connsiteY35" fmla="*/ 505134 h 874716"/>
              <a:gd name="connsiteX36" fmla="*/ 4029973 w 6857455"/>
              <a:gd name="connsiteY36" fmla="*/ 527233 h 874716"/>
              <a:gd name="connsiteX37" fmla="*/ 3948626 w 6857455"/>
              <a:gd name="connsiteY37" fmla="*/ 550666 h 874716"/>
              <a:gd name="connsiteX38" fmla="*/ 3871280 w 6857455"/>
              <a:gd name="connsiteY38" fmla="*/ 502275 h 874716"/>
              <a:gd name="connsiteX39" fmla="*/ 3774312 w 6857455"/>
              <a:gd name="connsiteY39" fmla="*/ 429122 h 874716"/>
              <a:gd name="connsiteX40" fmla="*/ 3721543 w 6857455"/>
              <a:gd name="connsiteY40" fmla="*/ 428552 h 874716"/>
              <a:gd name="connsiteX41" fmla="*/ 3612763 w 6857455"/>
              <a:gd name="connsiteY41" fmla="*/ 414263 h 874716"/>
              <a:gd name="connsiteX42" fmla="*/ 3537323 w 6857455"/>
              <a:gd name="connsiteY42" fmla="*/ 389878 h 874716"/>
              <a:gd name="connsiteX43" fmla="*/ 3431593 w 6857455"/>
              <a:gd name="connsiteY43" fmla="*/ 360921 h 874716"/>
              <a:gd name="connsiteX44" fmla="*/ 3392158 w 6857455"/>
              <a:gd name="connsiteY44" fmla="*/ 345681 h 874716"/>
              <a:gd name="connsiteX45" fmla="*/ 3297856 w 6857455"/>
              <a:gd name="connsiteY45" fmla="*/ 323010 h 874716"/>
              <a:gd name="connsiteX46" fmla="*/ 3219748 w 6857455"/>
              <a:gd name="connsiteY46" fmla="*/ 308151 h 874716"/>
              <a:gd name="connsiteX47" fmla="*/ 3156692 w 6857455"/>
              <a:gd name="connsiteY47" fmla="*/ 261668 h 874716"/>
              <a:gd name="connsiteX48" fmla="*/ 3136497 w 6857455"/>
              <a:gd name="connsiteY48" fmla="*/ 237663 h 874716"/>
              <a:gd name="connsiteX49" fmla="*/ 3119733 w 6857455"/>
              <a:gd name="connsiteY49" fmla="*/ 222233 h 874716"/>
              <a:gd name="connsiteX50" fmla="*/ 3045436 w 6857455"/>
              <a:gd name="connsiteY50" fmla="*/ 131742 h 874716"/>
              <a:gd name="connsiteX51" fmla="*/ 3037054 w 6857455"/>
              <a:gd name="connsiteY51" fmla="*/ 124121 h 874716"/>
              <a:gd name="connsiteX52" fmla="*/ 2936466 w 6857455"/>
              <a:gd name="connsiteY52" fmla="*/ 82400 h 874716"/>
              <a:gd name="connsiteX53" fmla="*/ 2901031 w 6857455"/>
              <a:gd name="connsiteY53" fmla="*/ 59731 h 874716"/>
              <a:gd name="connsiteX54" fmla="*/ 2828259 w 6857455"/>
              <a:gd name="connsiteY54" fmla="*/ 3149 h 874716"/>
              <a:gd name="connsiteX55" fmla="*/ 2799492 w 6857455"/>
              <a:gd name="connsiteY55" fmla="*/ 1245 h 874716"/>
              <a:gd name="connsiteX56" fmla="*/ 2693570 w 6857455"/>
              <a:gd name="connsiteY56" fmla="*/ 35154 h 874716"/>
              <a:gd name="connsiteX57" fmla="*/ 2639847 w 6857455"/>
              <a:gd name="connsiteY57" fmla="*/ 73448 h 874716"/>
              <a:gd name="connsiteX58" fmla="*/ 2621178 w 6857455"/>
              <a:gd name="connsiteY58" fmla="*/ 88688 h 874716"/>
              <a:gd name="connsiteX59" fmla="*/ 2489348 w 6857455"/>
              <a:gd name="connsiteY59" fmla="*/ 72304 h 874716"/>
              <a:gd name="connsiteX60" fmla="*/ 2452580 w 6857455"/>
              <a:gd name="connsiteY60" fmla="*/ 68683 h 874716"/>
              <a:gd name="connsiteX61" fmla="*/ 2326464 w 6857455"/>
              <a:gd name="connsiteY61" fmla="*/ 50395 h 874716"/>
              <a:gd name="connsiteX62" fmla="*/ 2300365 w 6857455"/>
              <a:gd name="connsiteY62" fmla="*/ 54777 h 874716"/>
              <a:gd name="connsiteX63" fmla="*/ 2130434 w 6857455"/>
              <a:gd name="connsiteY63" fmla="*/ 58397 h 874716"/>
              <a:gd name="connsiteX64" fmla="*/ 2118621 w 6857455"/>
              <a:gd name="connsiteY64" fmla="*/ 47919 h 874716"/>
              <a:gd name="connsiteX65" fmla="*/ 2057659 w 6857455"/>
              <a:gd name="connsiteY65" fmla="*/ 16866 h 874716"/>
              <a:gd name="connsiteX66" fmla="*/ 1976314 w 6857455"/>
              <a:gd name="connsiteY66" fmla="*/ 8865 h 874716"/>
              <a:gd name="connsiteX67" fmla="*/ 1961454 w 6857455"/>
              <a:gd name="connsiteY67" fmla="*/ 11724 h 874716"/>
              <a:gd name="connsiteX68" fmla="*/ 1906588 w 6857455"/>
              <a:gd name="connsiteY68" fmla="*/ 30964 h 874716"/>
              <a:gd name="connsiteX69" fmla="*/ 1783330 w 6857455"/>
              <a:gd name="connsiteY69" fmla="*/ 48871 h 874716"/>
              <a:gd name="connsiteX70" fmla="*/ 1759327 w 6857455"/>
              <a:gd name="connsiteY70" fmla="*/ 55349 h 874716"/>
              <a:gd name="connsiteX71" fmla="*/ 1716082 w 6857455"/>
              <a:gd name="connsiteY71" fmla="*/ 65445 h 874716"/>
              <a:gd name="connsiteX72" fmla="*/ 1598920 w 6857455"/>
              <a:gd name="connsiteY72" fmla="*/ 72114 h 874716"/>
              <a:gd name="connsiteX73" fmla="*/ 1542150 w 6857455"/>
              <a:gd name="connsiteY73" fmla="*/ 62207 h 874716"/>
              <a:gd name="connsiteX74" fmla="*/ 1516813 w 6857455"/>
              <a:gd name="connsiteY74" fmla="*/ 62779 h 874716"/>
              <a:gd name="connsiteX75" fmla="*/ 1432228 w 6857455"/>
              <a:gd name="connsiteY75" fmla="*/ 88116 h 874716"/>
              <a:gd name="connsiteX76" fmla="*/ 1224765 w 6857455"/>
              <a:gd name="connsiteY76" fmla="*/ 71924 h 874716"/>
              <a:gd name="connsiteX77" fmla="*/ 1159231 w 6857455"/>
              <a:gd name="connsiteY77" fmla="*/ 58207 h 874716"/>
              <a:gd name="connsiteX78" fmla="*/ 1124370 w 6857455"/>
              <a:gd name="connsiteY78" fmla="*/ 56301 h 874716"/>
              <a:gd name="connsiteX79" fmla="*/ 1075600 w 6857455"/>
              <a:gd name="connsiteY79" fmla="*/ 75542 h 874716"/>
              <a:gd name="connsiteX80" fmla="*/ 986633 w 6857455"/>
              <a:gd name="connsiteY80" fmla="*/ 79162 h 874716"/>
              <a:gd name="connsiteX81" fmla="*/ 861089 w 6857455"/>
              <a:gd name="connsiteY81" fmla="*/ 76304 h 874716"/>
              <a:gd name="connsiteX82" fmla="*/ 759168 w 6857455"/>
              <a:gd name="connsiteY82" fmla="*/ 104689 h 874716"/>
              <a:gd name="connsiteX83" fmla="*/ 723735 w 6857455"/>
              <a:gd name="connsiteY83" fmla="*/ 140696 h 874716"/>
              <a:gd name="connsiteX84" fmla="*/ 647532 w 6857455"/>
              <a:gd name="connsiteY84" fmla="*/ 147934 h 874716"/>
              <a:gd name="connsiteX85" fmla="*/ 552659 w 6857455"/>
              <a:gd name="connsiteY85" fmla="*/ 95926 h 874716"/>
              <a:gd name="connsiteX86" fmla="*/ 541800 w 6857455"/>
              <a:gd name="connsiteY86" fmla="*/ 97640 h 874716"/>
              <a:gd name="connsiteX87" fmla="*/ 375107 w 6857455"/>
              <a:gd name="connsiteY87" fmla="*/ 123169 h 874716"/>
              <a:gd name="connsiteX88" fmla="*/ 273567 w 6857455"/>
              <a:gd name="connsiteY88" fmla="*/ 145458 h 874716"/>
              <a:gd name="connsiteX89" fmla="*/ 264043 w 6857455"/>
              <a:gd name="connsiteY89" fmla="*/ 154792 h 874716"/>
              <a:gd name="connsiteX90" fmla="*/ 169360 w 6857455"/>
              <a:gd name="connsiteY90" fmla="*/ 177273 h 874716"/>
              <a:gd name="connsiteX91" fmla="*/ 89347 w 6857455"/>
              <a:gd name="connsiteY91" fmla="*/ 157460 h 874716"/>
              <a:gd name="connsiteX92" fmla="*/ 34291 w 6857455"/>
              <a:gd name="connsiteY92" fmla="*/ 145268 h 874716"/>
              <a:gd name="connsiteX93" fmla="*/ 0 w 6857455"/>
              <a:gd name="connsiteY93" fmla="*/ 142056 h 874716"/>
              <a:gd name="connsiteX94" fmla="*/ 0 w 6857455"/>
              <a:gd name="connsiteY94" fmla="*/ 849556 h 874716"/>
              <a:gd name="connsiteX95" fmla="*/ 60652 w 6857455"/>
              <a:gd name="connsiteY95" fmla="*/ 844783 h 874716"/>
              <a:gd name="connsiteX96" fmla="*/ 119068 w 6857455"/>
              <a:gd name="connsiteY96" fmla="*/ 827281 h 874716"/>
              <a:gd name="connsiteX97" fmla="*/ 171840 w 6857455"/>
              <a:gd name="connsiteY97" fmla="*/ 804420 h 874716"/>
              <a:gd name="connsiteX98" fmla="*/ 274329 w 6857455"/>
              <a:gd name="connsiteY98" fmla="*/ 794324 h 874716"/>
              <a:gd name="connsiteX99" fmla="*/ 306715 w 6857455"/>
              <a:gd name="connsiteY99" fmla="*/ 788798 h 874716"/>
              <a:gd name="connsiteX100" fmla="*/ 393967 w 6857455"/>
              <a:gd name="connsiteY100" fmla="*/ 765937 h 874716"/>
              <a:gd name="connsiteX101" fmla="*/ 493793 w 6857455"/>
              <a:gd name="connsiteY101" fmla="*/ 725549 h 874716"/>
              <a:gd name="connsiteX102" fmla="*/ 546373 w 6857455"/>
              <a:gd name="connsiteY102" fmla="*/ 740600 h 874716"/>
              <a:gd name="connsiteX103" fmla="*/ 730211 w 6857455"/>
              <a:gd name="connsiteY103" fmla="*/ 698116 h 874716"/>
              <a:gd name="connsiteX104" fmla="*/ 784889 w 6857455"/>
              <a:gd name="connsiteY104" fmla="*/ 676018 h 874716"/>
              <a:gd name="connsiteX105" fmla="*/ 800509 w 6857455"/>
              <a:gd name="connsiteY105" fmla="*/ 661349 h 874716"/>
              <a:gd name="connsiteX106" fmla="*/ 857661 w 6857455"/>
              <a:gd name="connsiteY106" fmla="*/ 626868 h 874716"/>
              <a:gd name="connsiteX107" fmla="*/ 949102 w 6857455"/>
              <a:gd name="connsiteY107" fmla="*/ 614676 h 874716"/>
              <a:gd name="connsiteX108" fmla="*/ 960342 w 6857455"/>
              <a:gd name="connsiteY108" fmla="*/ 607435 h 874716"/>
              <a:gd name="connsiteX109" fmla="*/ 977109 w 6857455"/>
              <a:gd name="connsiteY109" fmla="*/ 595815 h 874716"/>
              <a:gd name="connsiteX110" fmla="*/ 1071218 w 6857455"/>
              <a:gd name="connsiteY110" fmla="*/ 575240 h 874716"/>
              <a:gd name="connsiteX111" fmla="*/ 1091983 w 6857455"/>
              <a:gd name="connsiteY111" fmla="*/ 568764 h 874716"/>
              <a:gd name="connsiteX112" fmla="*/ 1109321 w 6857455"/>
              <a:gd name="connsiteY112" fmla="*/ 557904 h 874716"/>
              <a:gd name="connsiteX113" fmla="*/ 1162279 w 6857455"/>
              <a:gd name="connsiteY113" fmla="*/ 532949 h 874716"/>
              <a:gd name="connsiteX114" fmla="*/ 1206097 w 6857455"/>
              <a:gd name="connsiteY114" fmla="*/ 532187 h 874716"/>
              <a:gd name="connsiteX115" fmla="*/ 1266867 w 6857455"/>
              <a:gd name="connsiteY115" fmla="*/ 518088 h 874716"/>
              <a:gd name="connsiteX116" fmla="*/ 1380219 w 6857455"/>
              <a:gd name="connsiteY116" fmla="*/ 504182 h 874716"/>
              <a:gd name="connsiteX117" fmla="*/ 1403461 w 6857455"/>
              <a:gd name="connsiteY117" fmla="*/ 496180 h 874716"/>
              <a:gd name="connsiteX118" fmla="*/ 1544054 w 6857455"/>
              <a:gd name="connsiteY118" fmla="*/ 458268 h 874716"/>
              <a:gd name="connsiteX119" fmla="*/ 1656644 w 6857455"/>
              <a:gd name="connsiteY119" fmla="*/ 459032 h 874716"/>
              <a:gd name="connsiteX120" fmla="*/ 1665406 w 6857455"/>
              <a:gd name="connsiteY120" fmla="*/ 460747 h 874716"/>
              <a:gd name="connsiteX121" fmla="*/ 1708461 w 6857455"/>
              <a:gd name="connsiteY121" fmla="*/ 473318 h 874716"/>
              <a:gd name="connsiteX122" fmla="*/ 1775140 w 6857455"/>
              <a:gd name="connsiteY122" fmla="*/ 469891 h 874716"/>
              <a:gd name="connsiteX123" fmla="*/ 1821051 w 6857455"/>
              <a:gd name="connsiteY123" fmla="*/ 452554 h 874716"/>
              <a:gd name="connsiteX124" fmla="*/ 1878203 w 6857455"/>
              <a:gd name="connsiteY124" fmla="*/ 451792 h 874716"/>
              <a:gd name="connsiteX125" fmla="*/ 1943547 w 6857455"/>
              <a:gd name="connsiteY125" fmla="*/ 462651 h 874716"/>
              <a:gd name="connsiteX126" fmla="*/ 1972884 w 6857455"/>
              <a:gd name="connsiteY126" fmla="*/ 464937 h 874716"/>
              <a:gd name="connsiteX127" fmla="*/ 2053469 w 6857455"/>
              <a:gd name="connsiteY127" fmla="*/ 487417 h 874716"/>
              <a:gd name="connsiteX128" fmla="*/ 2101477 w 6857455"/>
              <a:gd name="connsiteY128" fmla="*/ 481893 h 874716"/>
              <a:gd name="connsiteX129" fmla="*/ 2148722 w 6857455"/>
              <a:gd name="connsiteY129" fmla="*/ 467033 h 874716"/>
              <a:gd name="connsiteX130" fmla="*/ 2179011 w 6857455"/>
              <a:gd name="connsiteY130" fmla="*/ 452744 h 874716"/>
              <a:gd name="connsiteX131" fmla="*/ 2240165 w 6857455"/>
              <a:gd name="connsiteY131" fmla="*/ 442648 h 874716"/>
              <a:gd name="connsiteX132" fmla="*/ 2251404 w 6857455"/>
              <a:gd name="connsiteY132" fmla="*/ 444172 h 874716"/>
              <a:gd name="connsiteX133" fmla="*/ 2433912 w 6857455"/>
              <a:gd name="connsiteY133" fmla="*/ 456746 h 874716"/>
              <a:gd name="connsiteX134" fmla="*/ 2506302 w 6857455"/>
              <a:gd name="connsiteY134" fmla="*/ 476939 h 874716"/>
              <a:gd name="connsiteX135" fmla="*/ 2521735 w 6857455"/>
              <a:gd name="connsiteY135" fmla="*/ 479415 h 874716"/>
              <a:gd name="connsiteX136" fmla="*/ 2675854 w 6857455"/>
              <a:gd name="connsiteY136" fmla="*/ 502086 h 874716"/>
              <a:gd name="connsiteX137" fmla="*/ 2692998 w 6857455"/>
              <a:gd name="connsiteY137" fmla="*/ 503038 h 874716"/>
              <a:gd name="connsiteX138" fmla="*/ 2740816 w 6857455"/>
              <a:gd name="connsiteY138" fmla="*/ 499037 h 874716"/>
              <a:gd name="connsiteX139" fmla="*/ 2853596 w 6857455"/>
              <a:gd name="connsiteY139" fmla="*/ 540187 h 874716"/>
              <a:gd name="connsiteX140" fmla="*/ 2966565 w 6857455"/>
              <a:gd name="connsiteY140" fmla="*/ 554286 h 874716"/>
              <a:gd name="connsiteX141" fmla="*/ 3028671 w 6857455"/>
              <a:gd name="connsiteY141" fmla="*/ 554094 h 874716"/>
              <a:gd name="connsiteX142" fmla="*/ 3073059 w 6857455"/>
              <a:gd name="connsiteY142" fmla="*/ 564192 h 874716"/>
              <a:gd name="connsiteX143" fmla="*/ 3182219 w 6857455"/>
              <a:gd name="connsiteY143" fmla="*/ 594862 h 874716"/>
              <a:gd name="connsiteX144" fmla="*/ 3233656 w 6857455"/>
              <a:gd name="connsiteY144" fmla="*/ 599625 h 874716"/>
              <a:gd name="connsiteX145" fmla="*/ 3288332 w 6857455"/>
              <a:gd name="connsiteY145" fmla="*/ 609914 h 874716"/>
              <a:gd name="connsiteX146" fmla="*/ 3423591 w 6857455"/>
              <a:gd name="connsiteY146" fmla="*/ 656015 h 874716"/>
              <a:gd name="connsiteX147" fmla="*/ 3534084 w 6857455"/>
              <a:gd name="connsiteY147" fmla="*/ 653349 h 874716"/>
              <a:gd name="connsiteX148" fmla="*/ 3604571 w 6857455"/>
              <a:gd name="connsiteY148" fmla="*/ 653918 h 874716"/>
              <a:gd name="connsiteX149" fmla="*/ 3688586 w 6857455"/>
              <a:gd name="connsiteY149" fmla="*/ 669160 h 874716"/>
              <a:gd name="connsiteX150" fmla="*/ 3757358 w 6857455"/>
              <a:gd name="connsiteY150" fmla="*/ 691450 h 874716"/>
              <a:gd name="connsiteX151" fmla="*/ 3852421 w 6857455"/>
              <a:gd name="connsiteY151" fmla="*/ 709167 h 874716"/>
              <a:gd name="connsiteX152" fmla="*/ 3947104 w 6857455"/>
              <a:gd name="connsiteY152" fmla="*/ 743267 h 874716"/>
              <a:gd name="connsiteX153" fmla="*/ 4013208 w 6857455"/>
              <a:gd name="connsiteY153" fmla="*/ 769367 h 874716"/>
              <a:gd name="connsiteX154" fmla="*/ 4105222 w 6857455"/>
              <a:gd name="connsiteY154" fmla="*/ 792417 h 874716"/>
              <a:gd name="connsiteX155" fmla="*/ 4246006 w 6857455"/>
              <a:gd name="connsiteY155" fmla="*/ 808610 h 874716"/>
              <a:gd name="connsiteX156" fmla="*/ 4310779 w 6857455"/>
              <a:gd name="connsiteY156" fmla="*/ 810326 h 874716"/>
              <a:gd name="connsiteX157" fmla="*/ 4413272 w 6857455"/>
              <a:gd name="connsiteY157" fmla="*/ 848235 h 874716"/>
              <a:gd name="connsiteX158" fmla="*/ 4457087 w 6857455"/>
              <a:gd name="connsiteY158" fmla="*/ 866524 h 874716"/>
              <a:gd name="connsiteX159" fmla="*/ 4496523 w 6857455"/>
              <a:gd name="connsiteY159" fmla="*/ 851284 h 874716"/>
              <a:gd name="connsiteX160" fmla="*/ 4522050 w 6857455"/>
              <a:gd name="connsiteY160" fmla="*/ 833757 h 874716"/>
              <a:gd name="connsiteX161" fmla="*/ 4602824 w 6857455"/>
              <a:gd name="connsiteY161" fmla="*/ 848618 h 874716"/>
              <a:gd name="connsiteX162" fmla="*/ 4688553 w 6857455"/>
              <a:gd name="connsiteY162" fmla="*/ 864238 h 874716"/>
              <a:gd name="connsiteX163" fmla="*/ 4749895 w 6857455"/>
              <a:gd name="connsiteY163" fmla="*/ 874716 h 874716"/>
              <a:gd name="connsiteX164" fmla="*/ 4826480 w 6857455"/>
              <a:gd name="connsiteY164" fmla="*/ 866334 h 874716"/>
              <a:gd name="connsiteX165" fmla="*/ 4886870 w 6857455"/>
              <a:gd name="connsiteY165" fmla="*/ 862906 h 874716"/>
              <a:gd name="connsiteX166" fmla="*/ 4935639 w 6857455"/>
              <a:gd name="connsiteY166" fmla="*/ 853190 h 874716"/>
              <a:gd name="connsiteX167" fmla="*/ 4952784 w 6857455"/>
              <a:gd name="connsiteY167" fmla="*/ 847473 h 874716"/>
              <a:gd name="connsiteX168" fmla="*/ 5088617 w 6857455"/>
              <a:gd name="connsiteY168" fmla="*/ 802896 h 874716"/>
              <a:gd name="connsiteX169" fmla="*/ 5233781 w 6857455"/>
              <a:gd name="connsiteY169" fmla="*/ 767271 h 874716"/>
              <a:gd name="connsiteX170" fmla="*/ 5327893 w 6857455"/>
              <a:gd name="connsiteY170" fmla="*/ 789752 h 874716"/>
              <a:gd name="connsiteX171" fmla="*/ 5362946 w 6857455"/>
              <a:gd name="connsiteY171" fmla="*/ 789370 h 874716"/>
              <a:gd name="connsiteX172" fmla="*/ 5524115 w 6857455"/>
              <a:gd name="connsiteY172" fmla="*/ 794514 h 874716"/>
              <a:gd name="connsiteX173" fmla="*/ 5552500 w 6857455"/>
              <a:gd name="connsiteY173" fmla="*/ 800038 h 874716"/>
              <a:gd name="connsiteX174" fmla="*/ 5705857 w 6857455"/>
              <a:gd name="connsiteY174" fmla="*/ 777367 h 874716"/>
              <a:gd name="connsiteX175" fmla="*/ 5761485 w 6857455"/>
              <a:gd name="connsiteY175" fmla="*/ 773557 h 874716"/>
              <a:gd name="connsiteX176" fmla="*/ 5812731 w 6857455"/>
              <a:gd name="connsiteY176" fmla="*/ 767271 h 874716"/>
              <a:gd name="connsiteX177" fmla="*/ 5884361 w 6857455"/>
              <a:gd name="connsiteY177" fmla="*/ 765747 h 874716"/>
              <a:gd name="connsiteX178" fmla="*/ 5958660 w 6857455"/>
              <a:gd name="connsiteY178" fmla="*/ 768605 h 874716"/>
              <a:gd name="connsiteX179" fmla="*/ 6041528 w 6857455"/>
              <a:gd name="connsiteY179" fmla="*/ 768033 h 874716"/>
              <a:gd name="connsiteX180" fmla="*/ 6074297 w 6857455"/>
              <a:gd name="connsiteY180" fmla="*/ 763081 h 874716"/>
              <a:gd name="connsiteX181" fmla="*/ 6162880 w 6857455"/>
              <a:gd name="connsiteY181" fmla="*/ 766509 h 874716"/>
              <a:gd name="connsiteX182" fmla="*/ 6209364 w 6857455"/>
              <a:gd name="connsiteY182" fmla="*/ 760795 h 874716"/>
              <a:gd name="connsiteX183" fmla="*/ 6285948 w 6857455"/>
              <a:gd name="connsiteY183" fmla="*/ 759651 h 874716"/>
              <a:gd name="connsiteX184" fmla="*/ 6310905 w 6857455"/>
              <a:gd name="connsiteY184" fmla="*/ 758316 h 874716"/>
              <a:gd name="connsiteX185" fmla="*/ 6333194 w 6857455"/>
              <a:gd name="connsiteY185" fmla="*/ 757554 h 874716"/>
              <a:gd name="connsiteX186" fmla="*/ 6409586 w 6857455"/>
              <a:gd name="connsiteY186" fmla="*/ 773177 h 874716"/>
              <a:gd name="connsiteX187" fmla="*/ 6477407 w 6857455"/>
              <a:gd name="connsiteY187" fmla="*/ 774129 h 874716"/>
              <a:gd name="connsiteX188" fmla="*/ 6596283 w 6857455"/>
              <a:gd name="connsiteY188" fmla="*/ 786703 h 874716"/>
              <a:gd name="connsiteX189" fmla="*/ 6622573 w 6857455"/>
              <a:gd name="connsiteY189" fmla="*/ 782321 h 874716"/>
              <a:gd name="connsiteX190" fmla="*/ 6704872 w 6857455"/>
              <a:gd name="connsiteY190" fmla="*/ 780607 h 874716"/>
              <a:gd name="connsiteX191" fmla="*/ 6751738 w 6857455"/>
              <a:gd name="connsiteY191" fmla="*/ 779273 h 874716"/>
              <a:gd name="connsiteX192" fmla="*/ 6809650 w 6857455"/>
              <a:gd name="connsiteY192" fmla="*/ 788417 h 874716"/>
              <a:gd name="connsiteX193" fmla="*/ 6832976 w 6857455"/>
              <a:gd name="connsiteY193" fmla="*/ 800428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</a:cxnLst>
            <a:rect l="l" t="t" r="r" b="b"/>
            <a:pathLst>
              <a:path w="6857455" h="874716">
                <a:moveTo>
                  <a:pt x="6857455" y="804643"/>
                </a:moveTo>
                <a:lnTo>
                  <a:pt x="6857455" y="562246"/>
                </a:lnTo>
                <a:lnTo>
                  <a:pt x="6829178" y="551284"/>
                </a:lnTo>
                <a:cubicBezTo>
                  <a:pt x="6805745" y="539044"/>
                  <a:pt x="6784885" y="521708"/>
                  <a:pt x="6766024" y="500372"/>
                </a:cubicBezTo>
                <a:cubicBezTo>
                  <a:pt x="6755166" y="488179"/>
                  <a:pt x="6746784" y="486845"/>
                  <a:pt x="6734971" y="500944"/>
                </a:cubicBezTo>
                <a:cubicBezTo>
                  <a:pt x="6721257" y="517326"/>
                  <a:pt x="6701634" y="510850"/>
                  <a:pt x="6683915" y="507040"/>
                </a:cubicBezTo>
                <a:cubicBezTo>
                  <a:pt x="6665629" y="503230"/>
                  <a:pt x="6647148" y="499228"/>
                  <a:pt x="6628860" y="495418"/>
                </a:cubicBezTo>
                <a:cubicBezTo>
                  <a:pt x="6615335" y="492752"/>
                  <a:pt x="6601999" y="490466"/>
                  <a:pt x="6588662" y="487227"/>
                </a:cubicBezTo>
                <a:cubicBezTo>
                  <a:pt x="6547133" y="477129"/>
                  <a:pt x="6509794" y="480177"/>
                  <a:pt x="6476074" y="511230"/>
                </a:cubicBezTo>
                <a:cubicBezTo>
                  <a:pt x="6450356" y="535043"/>
                  <a:pt x="6417399" y="542093"/>
                  <a:pt x="6382345" y="534853"/>
                </a:cubicBezTo>
                <a:cubicBezTo>
                  <a:pt x="6377963" y="533901"/>
                  <a:pt x="6372439" y="530091"/>
                  <a:pt x="6369391" y="531615"/>
                </a:cubicBezTo>
                <a:cubicBezTo>
                  <a:pt x="6323479" y="553904"/>
                  <a:pt x="6287092" y="514658"/>
                  <a:pt x="6244799" y="512182"/>
                </a:cubicBezTo>
                <a:cubicBezTo>
                  <a:pt x="6226130" y="511040"/>
                  <a:pt x="6207079" y="496942"/>
                  <a:pt x="6190315" y="485703"/>
                </a:cubicBezTo>
                <a:cubicBezTo>
                  <a:pt x="6167262" y="470271"/>
                  <a:pt x="6146687" y="455412"/>
                  <a:pt x="6115446" y="462270"/>
                </a:cubicBezTo>
                <a:cubicBezTo>
                  <a:pt x="6084203" y="469319"/>
                  <a:pt x="6055627" y="456364"/>
                  <a:pt x="6032194" y="434266"/>
                </a:cubicBezTo>
                <a:cubicBezTo>
                  <a:pt x="6014287" y="417501"/>
                  <a:pt x="5994665" y="415977"/>
                  <a:pt x="5971042" y="420738"/>
                </a:cubicBezTo>
                <a:cubicBezTo>
                  <a:pt x="5941513" y="426645"/>
                  <a:pt x="5910842" y="427027"/>
                  <a:pt x="5880933" y="430646"/>
                </a:cubicBezTo>
                <a:cubicBezTo>
                  <a:pt x="5874454" y="431408"/>
                  <a:pt x="5866265" y="434076"/>
                  <a:pt x="5862452" y="438648"/>
                </a:cubicBezTo>
                <a:cubicBezTo>
                  <a:pt x="5815779" y="495418"/>
                  <a:pt x="5750055" y="495990"/>
                  <a:pt x="5685283" y="498658"/>
                </a:cubicBezTo>
                <a:cubicBezTo>
                  <a:pt x="5646039" y="500372"/>
                  <a:pt x="5606604" y="500372"/>
                  <a:pt x="5567169" y="499420"/>
                </a:cubicBezTo>
                <a:cubicBezTo>
                  <a:pt x="5553832" y="499228"/>
                  <a:pt x="5539736" y="496180"/>
                  <a:pt x="5527923" y="490466"/>
                </a:cubicBezTo>
                <a:cubicBezTo>
                  <a:pt x="5503348" y="478463"/>
                  <a:pt x="5480680" y="462843"/>
                  <a:pt x="5456292" y="450650"/>
                </a:cubicBezTo>
                <a:cubicBezTo>
                  <a:pt x="5447151" y="445886"/>
                  <a:pt x="5435338" y="445696"/>
                  <a:pt x="5424670" y="444934"/>
                </a:cubicBezTo>
                <a:cubicBezTo>
                  <a:pt x="5405809" y="443410"/>
                  <a:pt x="5384854" y="447982"/>
                  <a:pt x="5368662" y="441124"/>
                </a:cubicBezTo>
                <a:cubicBezTo>
                  <a:pt x="5326559" y="423407"/>
                  <a:pt x="5287123" y="427407"/>
                  <a:pt x="5247118" y="444934"/>
                </a:cubicBezTo>
                <a:cubicBezTo>
                  <a:pt x="5191108" y="469509"/>
                  <a:pt x="5138148" y="467605"/>
                  <a:pt x="5088617" y="428742"/>
                </a:cubicBezTo>
                <a:cubicBezTo>
                  <a:pt x="5066328" y="411215"/>
                  <a:pt x="5044609" y="419596"/>
                  <a:pt x="5025750" y="433694"/>
                </a:cubicBezTo>
                <a:cubicBezTo>
                  <a:pt x="5004032" y="450078"/>
                  <a:pt x="4982885" y="454268"/>
                  <a:pt x="4957930" y="442268"/>
                </a:cubicBezTo>
                <a:cubicBezTo>
                  <a:pt x="4952404" y="439600"/>
                  <a:pt x="4944594" y="440933"/>
                  <a:pt x="4938116" y="441886"/>
                </a:cubicBezTo>
                <a:cubicBezTo>
                  <a:pt x="4901158" y="446648"/>
                  <a:pt x="4864009" y="454650"/>
                  <a:pt x="4833910" y="421693"/>
                </a:cubicBezTo>
                <a:cubicBezTo>
                  <a:pt x="4828004" y="415214"/>
                  <a:pt x="4818097" y="412549"/>
                  <a:pt x="4810095" y="408167"/>
                </a:cubicBezTo>
                <a:cubicBezTo>
                  <a:pt x="4776566" y="390258"/>
                  <a:pt x="4777900" y="391974"/>
                  <a:pt x="4747991" y="413691"/>
                </a:cubicBezTo>
                <a:cubicBezTo>
                  <a:pt x="4732369" y="425121"/>
                  <a:pt x="4710842" y="436742"/>
                  <a:pt x="4692745" y="435790"/>
                </a:cubicBezTo>
                <a:cubicBezTo>
                  <a:pt x="4583584" y="430075"/>
                  <a:pt x="4479758" y="457508"/>
                  <a:pt x="4375933" y="483417"/>
                </a:cubicBezTo>
                <a:cubicBezTo>
                  <a:pt x="4311923" y="499420"/>
                  <a:pt x="4249436" y="500372"/>
                  <a:pt x="4185426" y="484179"/>
                </a:cubicBezTo>
                <a:cubicBezTo>
                  <a:pt x="4139133" y="472367"/>
                  <a:pt x="4095315" y="491800"/>
                  <a:pt x="4052072" y="505134"/>
                </a:cubicBezTo>
                <a:cubicBezTo>
                  <a:pt x="4043117" y="507799"/>
                  <a:pt x="4034735" y="518278"/>
                  <a:pt x="4029973" y="527233"/>
                </a:cubicBezTo>
                <a:cubicBezTo>
                  <a:pt x="4012826" y="558858"/>
                  <a:pt x="3984441" y="563810"/>
                  <a:pt x="3948626" y="550666"/>
                </a:cubicBezTo>
                <a:cubicBezTo>
                  <a:pt x="3920241" y="540377"/>
                  <a:pt x="3894332" y="526661"/>
                  <a:pt x="3871280" y="502275"/>
                </a:cubicBezTo>
                <a:cubicBezTo>
                  <a:pt x="3844229" y="473701"/>
                  <a:pt x="3816224" y="441124"/>
                  <a:pt x="3774312" y="429122"/>
                </a:cubicBezTo>
                <a:cubicBezTo>
                  <a:pt x="3756214" y="423979"/>
                  <a:pt x="3740593" y="423217"/>
                  <a:pt x="3721543" y="428552"/>
                </a:cubicBezTo>
                <a:cubicBezTo>
                  <a:pt x="3684583" y="438837"/>
                  <a:pt x="3647436" y="446078"/>
                  <a:pt x="3612763" y="414263"/>
                </a:cubicBezTo>
                <a:cubicBezTo>
                  <a:pt x="3593712" y="396736"/>
                  <a:pt x="3567994" y="385496"/>
                  <a:pt x="3537323" y="389878"/>
                </a:cubicBezTo>
                <a:cubicBezTo>
                  <a:pt x="3499031" y="395402"/>
                  <a:pt x="3464168" y="381496"/>
                  <a:pt x="3431593" y="360921"/>
                </a:cubicBezTo>
                <a:cubicBezTo>
                  <a:pt x="3419971" y="353491"/>
                  <a:pt x="3405682" y="349301"/>
                  <a:pt x="3392158" y="345681"/>
                </a:cubicBezTo>
                <a:cubicBezTo>
                  <a:pt x="3360915" y="337298"/>
                  <a:pt x="3329480" y="329868"/>
                  <a:pt x="3297856" y="323010"/>
                </a:cubicBezTo>
                <a:cubicBezTo>
                  <a:pt x="3271948" y="317296"/>
                  <a:pt x="3245849" y="313104"/>
                  <a:pt x="3219748" y="308151"/>
                </a:cubicBezTo>
                <a:cubicBezTo>
                  <a:pt x="3191173" y="302817"/>
                  <a:pt x="3168502" y="290433"/>
                  <a:pt x="3156692" y="261668"/>
                </a:cubicBezTo>
                <a:cubicBezTo>
                  <a:pt x="3152882" y="252524"/>
                  <a:pt x="3143737" y="245283"/>
                  <a:pt x="3136497" y="237663"/>
                </a:cubicBezTo>
                <a:cubicBezTo>
                  <a:pt x="3131355" y="232139"/>
                  <a:pt x="3124495" y="227947"/>
                  <a:pt x="3119733" y="222233"/>
                </a:cubicBezTo>
                <a:cubicBezTo>
                  <a:pt x="3094776" y="192132"/>
                  <a:pt x="3070201" y="161843"/>
                  <a:pt x="3045436" y="131742"/>
                </a:cubicBezTo>
                <a:cubicBezTo>
                  <a:pt x="3042958" y="128884"/>
                  <a:pt x="3040292" y="125455"/>
                  <a:pt x="3037054" y="124121"/>
                </a:cubicBezTo>
                <a:cubicBezTo>
                  <a:pt x="3003525" y="110215"/>
                  <a:pt x="2969614" y="97070"/>
                  <a:pt x="2936466" y="82400"/>
                </a:cubicBezTo>
                <a:cubicBezTo>
                  <a:pt x="2923702" y="76686"/>
                  <a:pt x="2910558" y="69637"/>
                  <a:pt x="2901031" y="59731"/>
                </a:cubicBezTo>
                <a:cubicBezTo>
                  <a:pt x="2879314" y="37250"/>
                  <a:pt x="2859502" y="12866"/>
                  <a:pt x="2828259" y="3149"/>
                </a:cubicBezTo>
                <a:cubicBezTo>
                  <a:pt x="2819114" y="293"/>
                  <a:pt x="2808256" y="-1231"/>
                  <a:pt x="2799492" y="1245"/>
                </a:cubicBezTo>
                <a:cubicBezTo>
                  <a:pt x="2763867" y="11532"/>
                  <a:pt x="2729005" y="24296"/>
                  <a:pt x="2693570" y="35154"/>
                </a:cubicBezTo>
                <a:cubicBezTo>
                  <a:pt x="2671092" y="41823"/>
                  <a:pt x="2650707" y="49825"/>
                  <a:pt x="2639847" y="73448"/>
                </a:cubicBezTo>
                <a:cubicBezTo>
                  <a:pt x="2636801" y="80114"/>
                  <a:pt x="2628226" y="87354"/>
                  <a:pt x="2621178" y="88688"/>
                </a:cubicBezTo>
                <a:cubicBezTo>
                  <a:pt x="2575839" y="97260"/>
                  <a:pt x="2531069" y="101451"/>
                  <a:pt x="2489348" y="72304"/>
                </a:cubicBezTo>
                <a:cubicBezTo>
                  <a:pt x="2480585" y="66017"/>
                  <a:pt x="2464201" y="66017"/>
                  <a:pt x="2452580" y="68683"/>
                </a:cubicBezTo>
                <a:cubicBezTo>
                  <a:pt x="2407811" y="78590"/>
                  <a:pt x="2365328" y="82020"/>
                  <a:pt x="2326464" y="50395"/>
                </a:cubicBezTo>
                <a:cubicBezTo>
                  <a:pt x="2321892" y="46585"/>
                  <a:pt x="2307224" y="50015"/>
                  <a:pt x="2300365" y="54777"/>
                </a:cubicBezTo>
                <a:cubicBezTo>
                  <a:pt x="2234259" y="101261"/>
                  <a:pt x="2198064" y="102405"/>
                  <a:pt x="2130434" y="58397"/>
                </a:cubicBezTo>
                <a:cubicBezTo>
                  <a:pt x="2126052" y="55539"/>
                  <a:pt x="2120337" y="52301"/>
                  <a:pt x="2118621" y="47919"/>
                </a:cubicBezTo>
                <a:cubicBezTo>
                  <a:pt x="2107001" y="19914"/>
                  <a:pt x="2082236" y="19152"/>
                  <a:pt x="2057659" y="16866"/>
                </a:cubicBezTo>
                <a:cubicBezTo>
                  <a:pt x="2030608" y="14390"/>
                  <a:pt x="2003555" y="11152"/>
                  <a:pt x="1976314" y="8865"/>
                </a:cubicBezTo>
                <a:cubicBezTo>
                  <a:pt x="1971550" y="8483"/>
                  <a:pt x="1966216" y="10007"/>
                  <a:pt x="1961454" y="11724"/>
                </a:cubicBezTo>
                <a:cubicBezTo>
                  <a:pt x="1943165" y="18010"/>
                  <a:pt x="1925449" y="27154"/>
                  <a:pt x="1906588" y="30964"/>
                </a:cubicBezTo>
                <a:cubicBezTo>
                  <a:pt x="1865821" y="39156"/>
                  <a:pt x="1826385" y="55539"/>
                  <a:pt x="1783330" y="48871"/>
                </a:cubicBezTo>
                <a:cubicBezTo>
                  <a:pt x="1775902" y="47729"/>
                  <a:pt x="1767327" y="53253"/>
                  <a:pt x="1759327" y="55349"/>
                </a:cubicBezTo>
                <a:cubicBezTo>
                  <a:pt x="1744849" y="58969"/>
                  <a:pt x="1730750" y="64111"/>
                  <a:pt x="1716082" y="65445"/>
                </a:cubicBezTo>
                <a:cubicBezTo>
                  <a:pt x="1677218" y="68875"/>
                  <a:pt x="1637975" y="71924"/>
                  <a:pt x="1598920" y="72114"/>
                </a:cubicBezTo>
                <a:cubicBezTo>
                  <a:pt x="1580061" y="72304"/>
                  <a:pt x="1561201" y="65065"/>
                  <a:pt x="1542150" y="62207"/>
                </a:cubicBezTo>
                <a:cubicBezTo>
                  <a:pt x="1533578" y="60873"/>
                  <a:pt x="1519669" y="58587"/>
                  <a:pt x="1516813" y="62779"/>
                </a:cubicBezTo>
                <a:cubicBezTo>
                  <a:pt x="1494714" y="94592"/>
                  <a:pt x="1463661" y="88496"/>
                  <a:pt x="1432228" y="88116"/>
                </a:cubicBezTo>
                <a:cubicBezTo>
                  <a:pt x="1362884" y="87354"/>
                  <a:pt x="1295826" y="60493"/>
                  <a:pt x="1224765" y="71924"/>
                </a:cubicBezTo>
                <a:cubicBezTo>
                  <a:pt x="1204191" y="75162"/>
                  <a:pt x="1181330" y="62397"/>
                  <a:pt x="1159231" y="58207"/>
                </a:cubicBezTo>
                <a:cubicBezTo>
                  <a:pt x="1147801" y="56111"/>
                  <a:pt x="1135228" y="53633"/>
                  <a:pt x="1124370" y="56301"/>
                </a:cubicBezTo>
                <a:cubicBezTo>
                  <a:pt x="1107605" y="60493"/>
                  <a:pt x="1091411" y="68113"/>
                  <a:pt x="1075600" y="75542"/>
                </a:cubicBezTo>
                <a:cubicBezTo>
                  <a:pt x="1046261" y="89258"/>
                  <a:pt x="1016162" y="89258"/>
                  <a:pt x="986633" y="79162"/>
                </a:cubicBezTo>
                <a:cubicBezTo>
                  <a:pt x="944722" y="64873"/>
                  <a:pt x="903193" y="64873"/>
                  <a:pt x="861089" y="76304"/>
                </a:cubicBezTo>
                <a:cubicBezTo>
                  <a:pt x="826990" y="85638"/>
                  <a:pt x="791935" y="92116"/>
                  <a:pt x="759168" y="104689"/>
                </a:cubicBezTo>
                <a:cubicBezTo>
                  <a:pt x="744689" y="110215"/>
                  <a:pt x="732497" y="126597"/>
                  <a:pt x="723735" y="140696"/>
                </a:cubicBezTo>
                <a:cubicBezTo>
                  <a:pt x="706018" y="169271"/>
                  <a:pt x="674013" y="169081"/>
                  <a:pt x="647532" y="147934"/>
                </a:cubicBezTo>
                <a:cubicBezTo>
                  <a:pt x="619717" y="125645"/>
                  <a:pt x="584664" y="112501"/>
                  <a:pt x="552659" y="95926"/>
                </a:cubicBezTo>
                <a:cubicBezTo>
                  <a:pt x="549993" y="94592"/>
                  <a:pt x="545039" y="96116"/>
                  <a:pt x="541800" y="97640"/>
                </a:cubicBezTo>
                <a:cubicBezTo>
                  <a:pt x="488649" y="122407"/>
                  <a:pt x="433593" y="126979"/>
                  <a:pt x="375107" y="123169"/>
                </a:cubicBezTo>
                <a:cubicBezTo>
                  <a:pt x="341960" y="121073"/>
                  <a:pt x="307289" y="137076"/>
                  <a:pt x="273567" y="145458"/>
                </a:cubicBezTo>
                <a:cubicBezTo>
                  <a:pt x="269757" y="146410"/>
                  <a:pt x="266519" y="151174"/>
                  <a:pt x="264043" y="154792"/>
                </a:cubicBezTo>
                <a:cubicBezTo>
                  <a:pt x="240228" y="190800"/>
                  <a:pt x="208223" y="200706"/>
                  <a:pt x="169360" y="177273"/>
                </a:cubicBezTo>
                <a:cubicBezTo>
                  <a:pt x="143643" y="161651"/>
                  <a:pt x="118114" y="158032"/>
                  <a:pt x="89347" y="157460"/>
                </a:cubicBezTo>
                <a:cubicBezTo>
                  <a:pt x="71059" y="157078"/>
                  <a:pt x="52962" y="147934"/>
                  <a:pt x="34291" y="145268"/>
                </a:cubicBezTo>
                <a:lnTo>
                  <a:pt x="0" y="142056"/>
                </a:lnTo>
                <a:lnTo>
                  <a:pt x="0" y="849556"/>
                </a:lnTo>
                <a:lnTo>
                  <a:pt x="60652" y="844783"/>
                </a:lnTo>
                <a:cubicBezTo>
                  <a:pt x="80251" y="839473"/>
                  <a:pt x="99446" y="832043"/>
                  <a:pt x="119068" y="827281"/>
                </a:cubicBezTo>
                <a:cubicBezTo>
                  <a:pt x="137355" y="822899"/>
                  <a:pt x="154501" y="812802"/>
                  <a:pt x="171840" y="804420"/>
                </a:cubicBezTo>
                <a:cubicBezTo>
                  <a:pt x="204985" y="788417"/>
                  <a:pt x="240420" y="798514"/>
                  <a:pt x="274329" y="794324"/>
                </a:cubicBezTo>
                <a:cubicBezTo>
                  <a:pt x="285188" y="792990"/>
                  <a:pt x="296046" y="791466"/>
                  <a:pt x="306715" y="788798"/>
                </a:cubicBezTo>
                <a:cubicBezTo>
                  <a:pt x="335864" y="781749"/>
                  <a:pt x="365583" y="775653"/>
                  <a:pt x="393967" y="765937"/>
                </a:cubicBezTo>
                <a:cubicBezTo>
                  <a:pt x="426165" y="755078"/>
                  <a:pt x="457028" y="740600"/>
                  <a:pt x="493793" y="725549"/>
                </a:cubicBezTo>
                <a:cubicBezTo>
                  <a:pt x="506557" y="729360"/>
                  <a:pt x="526180" y="739648"/>
                  <a:pt x="546373" y="740600"/>
                </a:cubicBezTo>
                <a:cubicBezTo>
                  <a:pt x="611337" y="743838"/>
                  <a:pt x="672107" y="726121"/>
                  <a:pt x="730211" y="698116"/>
                </a:cubicBezTo>
                <a:cubicBezTo>
                  <a:pt x="747927" y="689734"/>
                  <a:pt x="766980" y="684210"/>
                  <a:pt x="784889" y="676018"/>
                </a:cubicBezTo>
                <a:cubicBezTo>
                  <a:pt x="791173" y="673161"/>
                  <a:pt x="799365" y="667065"/>
                  <a:pt x="800509" y="661349"/>
                </a:cubicBezTo>
                <a:cubicBezTo>
                  <a:pt x="807175" y="628201"/>
                  <a:pt x="831942" y="628772"/>
                  <a:pt x="857661" y="626868"/>
                </a:cubicBezTo>
                <a:cubicBezTo>
                  <a:pt x="888332" y="624582"/>
                  <a:pt x="918621" y="619248"/>
                  <a:pt x="949102" y="614676"/>
                </a:cubicBezTo>
                <a:cubicBezTo>
                  <a:pt x="953104" y="614104"/>
                  <a:pt x="956722" y="610104"/>
                  <a:pt x="960342" y="607435"/>
                </a:cubicBezTo>
                <a:cubicBezTo>
                  <a:pt x="965867" y="603435"/>
                  <a:pt x="971011" y="597339"/>
                  <a:pt x="977109" y="595815"/>
                </a:cubicBezTo>
                <a:cubicBezTo>
                  <a:pt x="1008350" y="588385"/>
                  <a:pt x="1039783" y="582099"/>
                  <a:pt x="1071218" y="575240"/>
                </a:cubicBezTo>
                <a:cubicBezTo>
                  <a:pt x="1078266" y="573716"/>
                  <a:pt x="1085505" y="571812"/>
                  <a:pt x="1091983" y="568764"/>
                </a:cubicBezTo>
                <a:cubicBezTo>
                  <a:pt x="1098079" y="565906"/>
                  <a:pt x="1103223" y="560952"/>
                  <a:pt x="1109321" y="557904"/>
                </a:cubicBezTo>
                <a:cubicBezTo>
                  <a:pt x="1125892" y="549714"/>
                  <a:pt x="1142851" y="542093"/>
                  <a:pt x="1162279" y="532949"/>
                </a:cubicBezTo>
                <a:cubicBezTo>
                  <a:pt x="1173138" y="550094"/>
                  <a:pt x="1187810" y="540377"/>
                  <a:pt x="1206097" y="532187"/>
                </a:cubicBezTo>
                <a:cubicBezTo>
                  <a:pt x="1224765" y="523805"/>
                  <a:pt x="1246292" y="521137"/>
                  <a:pt x="1266867" y="518088"/>
                </a:cubicBezTo>
                <a:cubicBezTo>
                  <a:pt x="1304588" y="512564"/>
                  <a:pt x="1342499" y="509134"/>
                  <a:pt x="1380219" y="504182"/>
                </a:cubicBezTo>
                <a:cubicBezTo>
                  <a:pt x="1388221" y="503038"/>
                  <a:pt x="1397365" y="500944"/>
                  <a:pt x="1403461" y="496180"/>
                </a:cubicBezTo>
                <a:cubicBezTo>
                  <a:pt x="1445181" y="464175"/>
                  <a:pt x="1495858" y="455222"/>
                  <a:pt x="1544054" y="458268"/>
                </a:cubicBezTo>
                <a:cubicBezTo>
                  <a:pt x="1581965" y="460557"/>
                  <a:pt x="1619114" y="462270"/>
                  <a:pt x="1656644" y="459032"/>
                </a:cubicBezTo>
                <a:cubicBezTo>
                  <a:pt x="1659502" y="458841"/>
                  <a:pt x="1663312" y="459223"/>
                  <a:pt x="1665406" y="460747"/>
                </a:cubicBezTo>
                <a:cubicBezTo>
                  <a:pt x="1678360" y="470843"/>
                  <a:pt x="1691887" y="471605"/>
                  <a:pt x="1708461" y="473318"/>
                </a:cubicBezTo>
                <a:cubicBezTo>
                  <a:pt x="1731894" y="475797"/>
                  <a:pt x="1753421" y="474081"/>
                  <a:pt x="1775140" y="469891"/>
                </a:cubicBezTo>
                <a:cubicBezTo>
                  <a:pt x="1790952" y="466843"/>
                  <a:pt x="1806953" y="460557"/>
                  <a:pt x="1821051" y="452554"/>
                </a:cubicBezTo>
                <a:cubicBezTo>
                  <a:pt x="1840672" y="441314"/>
                  <a:pt x="1859535" y="436934"/>
                  <a:pt x="1878203" y="451792"/>
                </a:cubicBezTo>
                <a:cubicBezTo>
                  <a:pt x="1898396" y="467605"/>
                  <a:pt x="1921257" y="462081"/>
                  <a:pt x="1943547" y="462651"/>
                </a:cubicBezTo>
                <a:cubicBezTo>
                  <a:pt x="1953262" y="462843"/>
                  <a:pt x="1963550" y="462461"/>
                  <a:pt x="1972884" y="464937"/>
                </a:cubicBezTo>
                <a:cubicBezTo>
                  <a:pt x="1999935" y="471987"/>
                  <a:pt x="2026036" y="482655"/>
                  <a:pt x="2053469" y="487417"/>
                </a:cubicBezTo>
                <a:cubicBezTo>
                  <a:pt x="2068710" y="490084"/>
                  <a:pt x="2085664" y="485321"/>
                  <a:pt x="2101477" y="481893"/>
                </a:cubicBezTo>
                <a:cubicBezTo>
                  <a:pt x="2117479" y="478273"/>
                  <a:pt x="2133290" y="472749"/>
                  <a:pt x="2148722" y="467033"/>
                </a:cubicBezTo>
                <a:cubicBezTo>
                  <a:pt x="2159199" y="463223"/>
                  <a:pt x="2170629" y="459603"/>
                  <a:pt x="2179011" y="452744"/>
                </a:cubicBezTo>
                <a:cubicBezTo>
                  <a:pt x="2198064" y="437124"/>
                  <a:pt x="2217685" y="434455"/>
                  <a:pt x="2240165" y="442648"/>
                </a:cubicBezTo>
                <a:cubicBezTo>
                  <a:pt x="2243593" y="443982"/>
                  <a:pt x="2247594" y="443982"/>
                  <a:pt x="2251404" y="444172"/>
                </a:cubicBezTo>
                <a:cubicBezTo>
                  <a:pt x="2312370" y="448172"/>
                  <a:pt x="2373330" y="450650"/>
                  <a:pt x="2433912" y="456746"/>
                </a:cubicBezTo>
                <a:cubicBezTo>
                  <a:pt x="2458485" y="459223"/>
                  <a:pt x="2482107" y="470081"/>
                  <a:pt x="2506302" y="476939"/>
                </a:cubicBezTo>
                <a:cubicBezTo>
                  <a:pt x="2511256" y="478273"/>
                  <a:pt x="2516783" y="480369"/>
                  <a:pt x="2521735" y="479415"/>
                </a:cubicBezTo>
                <a:cubicBezTo>
                  <a:pt x="2575647" y="469891"/>
                  <a:pt x="2626132" y="483797"/>
                  <a:pt x="2675854" y="502086"/>
                </a:cubicBezTo>
                <a:cubicBezTo>
                  <a:pt x="2680996" y="503992"/>
                  <a:pt x="2687282" y="503419"/>
                  <a:pt x="2692998" y="503038"/>
                </a:cubicBezTo>
                <a:cubicBezTo>
                  <a:pt x="2709003" y="501706"/>
                  <a:pt x="2726337" y="495038"/>
                  <a:pt x="2740816" y="499037"/>
                </a:cubicBezTo>
                <a:cubicBezTo>
                  <a:pt x="2779297" y="510088"/>
                  <a:pt x="2817398" y="523423"/>
                  <a:pt x="2853596" y="540187"/>
                </a:cubicBezTo>
                <a:cubicBezTo>
                  <a:pt x="2890365" y="557142"/>
                  <a:pt x="2924464" y="571430"/>
                  <a:pt x="2966565" y="554286"/>
                </a:cubicBezTo>
                <a:cubicBezTo>
                  <a:pt x="2984472" y="547045"/>
                  <a:pt x="3008095" y="552190"/>
                  <a:pt x="3028671" y="554094"/>
                </a:cubicBezTo>
                <a:cubicBezTo>
                  <a:pt x="3043720" y="555618"/>
                  <a:pt x="3058198" y="564192"/>
                  <a:pt x="3073059" y="564192"/>
                </a:cubicBezTo>
                <a:cubicBezTo>
                  <a:pt x="3112686" y="564192"/>
                  <a:pt x="3147927" y="574288"/>
                  <a:pt x="3182219" y="594862"/>
                </a:cubicBezTo>
                <a:cubicBezTo>
                  <a:pt x="3195557" y="602863"/>
                  <a:pt x="3216322" y="597529"/>
                  <a:pt x="3233656" y="599625"/>
                </a:cubicBezTo>
                <a:cubicBezTo>
                  <a:pt x="3251947" y="602101"/>
                  <a:pt x="3270804" y="604387"/>
                  <a:pt x="3288332" y="609914"/>
                </a:cubicBezTo>
                <a:cubicBezTo>
                  <a:pt x="3333672" y="624392"/>
                  <a:pt x="3378441" y="640774"/>
                  <a:pt x="3423591" y="656015"/>
                </a:cubicBezTo>
                <a:cubicBezTo>
                  <a:pt x="3460738" y="668590"/>
                  <a:pt x="3497317" y="658683"/>
                  <a:pt x="3534084" y="653349"/>
                </a:cubicBezTo>
                <a:cubicBezTo>
                  <a:pt x="3557137" y="649919"/>
                  <a:pt x="3578662" y="641727"/>
                  <a:pt x="3604571" y="653918"/>
                </a:cubicBezTo>
                <a:cubicBezTo>
                  <a:pt x="3629338" y="665541"/>
                  <a:pt x="3660771" y="662873"/>
                  <a:pt x="3688586" y="669160"/>
                </a:cubicBezTo>
                <a:cubicBezTo>
                  <a:pt x="3712020" y="674494"/>
                  <a:pt x="3734687" y="683068"/>
                  <a:pt x="3757358" y="691450"/>
                </a:cubicBezTo>
                <a:cubicBezTo>
                  <a:pt x="3788221" y="702881"/>
                  <a:pt x="3818700" y="714881"/>
                  <a:pt x="3852421" y="709167"/>
                </a:cubicBezTo>
                <a:cubicBezTo>
                  <a:pt x="3890714" y="702689"/>
                  <a:pt x="3917001" y="727073"/>
                  <a:pt x="3947104" y="743267"/>
                </a:cubicBezTo>
                <a:cubicBezTo>
                  <a:pt x="3967869" y="754316"/>
                  <a:pt x="3990538" y="762509"/>
                  <a:pt x="4013208" y="769367"/>
                </a:cubicBezTo>
                <a:cubicBezTo>
                  <a:pt x="4043497" y="778321"/>
                  <a:pt x="4074740" y="783655"/>
                  <a:pt x="4105222" y="792417"/>
                </a:cubicBezTo>
                <a:cubicBezTo>
                  <a:pt x="4151325" y="805561"/>
                  <a:pt x="4198001" y="815850"/>
                  <a:pt x="4246006" y="808610"/>
                </a:cubicBezTo>
                <a:cubicBezTo>
                  <a:pt x="4268105" y="805372"/>
                  <a:pt x="4288682" y="805561"/>
                  <a:pt x="4310779" y="810326"/>
                </a:cubicBezTo>
                <a:cubicBezTo>
                  <a:pt x="4346974" y="818136"/>
                  <a:pt x="4384123" y="819089"/>
                  <a:pt x="4413272" y="848235"/>
                </a:cubicBezTo>
                <a:cubicBezTo>
                  <a:pt x="4423558" y="858524"/>
                  <a:pt x="4442037" y="861190"/>
                  <a:pt x="4457087" y="866524"/>
                </a:cubicBezTo>
                <a:cubicBezTo>
                  <a:pt x="4474424" y="872812"/>
                  <a:pt x="4487186" y="869572"/>
                  <a:pt x="4496523" y="851284"/>
                </a:cubicBezTo>
                <a:cubicBezTo>
                  <a:pt x="4500713" y="843093"/>
                  <a:pt x="4512715" y="835091"/>
                  <a:pt x="4522050" y="833757"/>
                </a:cubicBezTo>
                <a:cubicBezTo>
                  <a:pt x="4550055" y="829757"/>
                  <a:pt x="4575773" y="835663"/>
                  <a:pt x="4602824" y="848618"/>
                </a:cubicBezTo>
                <a:cubicBezTo>
                  <a:pt x="4628161" y="860810"/>
                  <a:pt x="4659786" y="859476"/>
                  <a:pt x="4688553" y="864238"/>
                </a:cubicBezTo>
                <a:cubicBezTo>
                  <a:pt x="4708936" y="867668"/>
                  <a:pt x="4729321" y="874716"/>
                  <a:pt x="4749895" y="874716"/>
                </a:cubicBezTo>
                <a:cubicBezTo>
                  <a:pt x="4775424" y="874716"/>
                  <a:pt x="4800761" y="868620"/>
                  <a:pt x="4826480" y="866334"/>
                </a:cubicBezTo>
                <a:cubicBezTo>
                  <a:pt x="4846482" y="864430"/>
                  <a:pt x="4866867" y="865192"/>
                  <a:pt x="4886870" y="862906"/>
                </a:cubicBezTo>
                <a:cubicBezTo>
                  <a:pt x="4903254" y="861190"/>
                  <a:pt x="4919447" y="856810"/>
                  <a:pt x="4935639" y="853190"/>
                </a:cubicBezTo>
                <a:cubicBezTo>
                  <a:pt x="4941546" y="851856"/>
                  <a:pt x="4947452" y="846711"/>
                  <a:pt x="4952784" y="847473"/>
                </a:cubicBezTo>
                <a:cubicBezTo>
                  <a:pt x="5005745" y="855666"/>
                  <a:pt x="5043847" y="819089"/>
                  <a:pt x="5088617" y="802896"/>
                </a:cubicBezTo>
                <a:cubicBezTo>
                  <a:pt x="5135672" y="785749"/>
                  <a:pt x="5181204" y="759461"/>
                  <a:pt x="5233781" y="767271"/>
                </a:cubicBezTo>
                <a:cubicBezTo>
                  <a:pt x="5265596" y="772033"/>
                  <a:pt x="5296267" y="783083"/>
                  <a:pt x="5327893" y="789752"/>
                </a:cubicBezTo>
                <a:cubicBezTo>
                  <a:pt x="5339132" y="792038"/>
                  <a:pt x="5351705" y="791656"/>
                  <a:pt x="5362946" y="789370"/>
                </a:cubicBezTo>
                <a:cubicBezTo>
                  <a:pt x="5417240" y="778891"/>
                  <a:pt x="5470771" y="777367"/>
                  <a:pt x="5524115" y="794514"/>
                </a:cubicBezTo>
                <a:cubicBezTo>
                  <a:pt x="5533257" y="797372"/>
                  <a:pt x="5542974" y="800038"/>
                  <a:pt x="5552500" y="800038"/>
                </a:cubicBezTo>
                <a:cubicBezTo>
                  <a:pt x="5604697" y="800038"/>
                  <a:pt x="5655944" y="796038"/>
                  <a:pt x="5705857" y="777367"/>
                </a:cubicBezTo>
                <a:cubicBezTo>
                  <a:pt x="5722622" y="771080"/>
                  <a:pt x="5743006" y="775081"/>
                  <a:pt x="5761485" y="773557"/>
                </a:cubicBezTo>
                <a:cubicBezTo>
                  <a:pt x="5778629" y="772224"/>
                  <a:pt x="5796156" y="771653"/>
                  <a:pt x="5812731" y="767271"/>
                </a:cubicBezTo>
                <a:cubicBezTo>
                  <a:pt x="5836925" y="760795"/>
                  <a:pt x="5859404" y="760033"/>
                  <a:pt x="5884361" y="765747"/>
                </a:cubicBezTo>
                <a:cubicBezTo>
                  <a:pt x="5908174" y="771080"/>
                  <a:pt x="5933892" y="768415"/>
                  <a:pt x="5958660" y="768605"/>
                </a:cubicBezTo>
                <a:cubicBezTo>
                  <a:pt x="5986282" y="768795"/>
                  <a:pt x="6013906" y="768984"/>
                  <a:pt x="6041528" y="768033"/>
                </a:cubicBezTo>
                <a:cubicBezTo>
                  <a:pt x="6052579" y="767653"/>
                  <a:pt x="6065151" y="760033"/>
                  <a:pt x="6074297" y="763081"/>
                </a:cubicBezTo>
                <a:cubicBezTo>
                  <a:pt x="6103824" y="773366"/>
                  <a:pt x="6133353" y="760985"/>
                  <a:pt x="6162880" y="766509"/>
                </a:cubicBezTo>
                <a:cubicBezTo>
                  <a:pt x="6177360" y="769367"/>
                  <a:pt x="6193743" y="761557"/>
                  <a:pt x="6209364" y="760795"/>
                </a:cubicBezTo>
                <a:cubicBezTo>
                  <a:pt x="6234892" y="759461"/>
                  <a:pt x="6260419" y="760033"/>
                  <a:pt x="6285948" y="759651"/>
                </a:cubicBezTo>
                <a:cubicBezTo>
                  <a:pt x="6294330" y="759461"/>
                  <a:pt x="6302523" y="758699"/>
                  <a:pt x="6310905" y="758316"/>
                </a:cubicBezTo>
                <a:cubicBezTo>
                  <a:pt x="6318335" y="757936"/>
                  <a:pt x="6326145" y="756222"/>
                  <a:pt x="6333194" y="757554"/>
                </a:cubicBezTo>
                <a:cubicBezTo>
                  <a:pt x="6358723" y="762318"/>
                  <a:pt x="6383869" y="770129"/>
                  <a:pt x="6409586" y="773177"/>
                </a:cubicBezTo>
                <a:cubicBezTo>
                  <a:pt x="6431875" y="775843"/>
                  <a:pt x="6454928" y="772224"/>
                  <a:pt x="6477407" y="774129"/>
                </a:cubicBezTo>
                <a:cubicBezTo>
                  <a:pt x="6517032" y="777367"/>
                  <a:pt x="6556657" y="783083"/>
                  <a:pt x="6596283" y="786703"/>
                </a:cubicBezTo>
                <a:cubicBezTo>
                  <a:pt x="6604857" y="787465"/>
                  <a:pt x="6613809" y="782701"/>
                  <a:pt x="6622573" y="782321"/>
                </a:cubicBezTo>
                <a:cubicBezTo>
                  <a:pt x="6650006" y="781369"/>
                  <a:pt x="6677439" y="781177"/>
                  <a:pt x="6704872" y="780607"/>
                </a:cubicBezTo>
                <a:cubicBezTo>
                  <a:pt x="6720493" y="780415"/>
                  <a:pt x="6736305" y="780987"/>
                  <a:pt x="6751738" y="779273"/>
                </a:cubicBezTo>
                <a:cubicBezTo>
                  <a:pt x="6772120" y="776987"/>
                  <a:pt x="6790599" y="773557"/>
                  <a:pt x="6809650" y="788417"/>
                </a:cubicBezTo>
                <a:cubicBezTo>
                  <a:pt x="6816984" y="794180"/>
                  <a:pt x="6824819" y="797942"/>
                  <a:pt x="6832976" y="80042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9" name="Content Placeholder 2">
            <a:extLst>
              <a:ext uri="{FF2B5EF4-FFF2-40B4-BE49-F238E27FC236}">
                <a16:creationId xmlns:a16="http://schemas.microsoft.com/office/drawing/2014/main" id="{9750B1A1-5CBA-4572-8632-CE1C586780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572176"/>
              </p:ext>
            </p:extLst>
          </p:nvPr>
        </p:nvGraphicFramePr>
        <p:xfrm>
          <a:off x="175273" y="1265804"/>
          <a:ext cx="7622457" cy="52006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6" name="Title 1">
            <a:extLst>
              <a:ext uri="{FF2B5EF4-FFF2-40B4-BE49-F238E27FC236}">
                <a16:creationId xmlns:a16="http://schemas.microsoft.com/office/drawing/2014/main" id="{5D89A313-319D-41CD-8326-38A67C8A40CB}"/>
              </a:ext>
            </a:extLst>
          </p:cNvPr>
          <p:cNvSpPr txBox="1">
            <a:spLocks/>
          </p:cNvSpPr>
          <p:nvPr/>
        </p:nvSpPr>
        <p:spPr>
          <a:xfrm>
            <a:off x="120309" y="3820"/>
            <a:ext cx="5389818" cy="126677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>
                <a:solidFill>
                  <a:schemeClr val="bg1"/>
                </a:solidFill>
                <a:cs typeface="Calibri Light"/>
              </a:rPr>
              <a:t>Technologies Leveraged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9500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778B92-7ACF-4EDF-B296-45A327C26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4" y="1167"/>
            <a:ext cx="4251602" cy="2529681"/>
          </a:xfrm>
          <a:prstGeom prst="ellipse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400" b="1">
                <a:solidFill>
                  <a:srgbClr val="3F3F3F"/>
                </a:solidFill>
              </a:rPr>
              <a:t>Design Constraints</a:t>
            </a:r>
            <a:endParaRPr lang="en-US" sz="5400" b="1">
              <a:solidFill>
                <a:srgbClr val="3F3F3F"/>
              </a:solidFill>
              <a:cs typeface="Calibri Light" panose="020F0302020204030204"/>
            </a:endParaRPr>
          </a:p>
        </p:txBody>
      </p:sp>
      <p:graphicFrame>
        <p:nvGraphicFramePr>
          <p:cNvPr id="5" name="Diagram 5">
            <a:extLst>
              <a:ext uri="{FF2B5EF4-FFF2-40B4-BE49-F238E27FC236}">
                <a16:creationId xmlns:a16="http://schemas.microsoft.com/office/drawing/2014/main" id="{7B96AC6A-3274-481F-B30D-229DFD35F6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8151542"/>
              </p:ext>
            </p:extLst>
          </p:nvPr>
        </p:nvGraphicFramePr>
        <p:xfrm>
          <a:off x="2401020" y="708805"/>
          <a:ext cx="10322942" cy="6029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314" name="TextBox 5313">
            <a:extLst>
              <a:ext uri="{FF2B5EF4-FFF2-40B4-BE49-F238E27FC236}">
                <a16:creationId xmlns:a16="http://schemas.microsoft.com/office/drawing/2014/main" id="{D5CA4875-40A7-410F-B99A-EC0D1E3666D2}"/>
              </a:ext>
            </a:extLst>
          </p:cNvPr>
          <p:cNvSpPr txBox="1"/>
          <p:nvPr/>
        </p:nvSpPr>
        <p:spPr>
          <a:xfrm>
            <a:off x="4825042" y="66136"/>
            <a:ext cx="139172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b="1">
                <a:solidFill>
                  <a:srgbClr val="3F3F3F"/>
                </a:solidFill>
              </a:rPr>
              <a:t>Model</a:t>
            </a:r>
            <a:endParaRPr lang="en-US" sz="3200" b="1">
              <a:solidFill>
                <a:srgbClr val="3F3F3F"/>
              </a:solidFill>
              <a:cs typeface="Calibri"/>
            </a:endParaRPr>
          </a:p>
        </p:txBody>
      </p:sp>
      <p:sp>
        <p:nvSpPr>
          <p:cNvPr id="5315" name="TextBox 5314">
            <a:extLst>
              <a:ext uri="{FF2B5EF4-FFF2-40B4-BE49-F238E27FC236}">
                <a16:creationId xmlns:a16="http://schemas.microsoft.com/office/drawing/2014/main" id="{799E12B3-C563-4F48-B424-7576B9789A65}"/>
              </a:ext>
            </a:extLst>
          </p:cNvPr>
          <p:cNvSpPr txBox="1"/>
          <p:nvPr/>
        </p:nvSpPr>
        <p:spPr>
          <a:xfrm>
            <a:off x="8520023" y="66135"/>
            <a:ext cx="242689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b="1">
                <a:solidFill>
                  <a:schemeClr val="tx1">
                    <a:lumMod val="85000"/>
                  </a:schemeClr>
                </a:solidFill>
              </a:rPr>
              <a:t>Architecture</a:t>
            </a:r>
            <a:endParaRPr lang="en-US" sz="3200">
              <a:solidFill>
                <a:schemeClr val="tx1">
                  <a:lumMod val="85000"/>
                </a:schemeClr>
              </a:solidFill>
              <a:cs typeface="Calibri"/>
            </a:endParaRPr>
          </a:p>
        </p:txBody>
      </p:sp>
      <p:cxnSp>
        <p:nvCxnSpPr>
          <p:cNvPr id="5446" name="Straight Arrow Connector 5445">
            <a:extLst>
              <a:ext uri="{FF2B5EF4-FFF2-40B4-BE49-F238E27FC236}">
                <a16:creationId xmlns:a16="http://schemas.microsoft.com/office/drawing/2014/main" id="{15D916BC-6393-45BA-8073-FACD56823A7C}"/>
              </a:ext>
            </a:extLst>
          </p:cNvPr>
          <p:cNvCxnSpPr/>
          <p:nvPr/>
        </p:nvCxnSpPr>
        <p:spPr>
          <a:xfrm>
            <a:off x="747199" y="2137791"/>
            <a:ext cx="2746074" cy="0"/>
          </a:xfrm>
          <a:prstGeom prst="straightConnector1">
            <a:avLst/>
          </a:prstGeom>
          <a:ln w="57150">
            <a:solidFill>
              <a:srgbClr val="3F3F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48" name="TextBox 5447">
            <a:extLst>
              <a:ext uri="{FF2B5EF4-FFF2-40B4-BE49-F238E27FC236}">
                <a16:creationId xmlns:a16="http://schemas.microsoft.com/office/drawing/2014/main" id="{5A755E37-7FE9-433C-A280-53F998A59868}"/>
              </a:ext>
            </a:extLst>
          </p:cNvPr>
          <p:cNvSpPr txBox="1"/>
          <p:nvPr/>
        </p:nvSpPr>
        <p:spPr>
          <a:xfrm>
            <a:off x="331190" y="4283339"/>
            <a:ext cx="218294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ED47C1"/>
              </a:solidFill>
              <a:cs typeface="Calibri"/>
            </a:endParaRPr>
          </a:p>
        </p:txBody>
      </p:sp>
      <p:sp>
        <p:nvSpPr>
          <p:cNvPr id="1047" name="TextBox 1046">
            <a:extLst>
              <a:ext uri="{FF2B5EF4-FFF2-40B4-BE49-F238E27FC236}">
                <a16:creationId xmlns:a16="http://schemas.microsoft.com/office/drawing/2014/main" id="{C9882076-07A7-4590-8C56-2EACA607B729}"/>
              </a:ext>
            </a:extLst>
          </p:cNvPr>
          <p:cNvSpPr txBox="1"/>
          <p:nvPr/>
        </p:nvSpPr>
        <p:spPr>
          <a:xfrm>
            <a:off x="2035833" y="3487945"/>
            <a:ext cx="139172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>
                <a:solidFill>
                  <a:srgbClr val="3F3F3F"/>
                </a:solidFill>
              </a:rPr>
              <a:t>Data</a:t>
            </a:r>
            <a:endParaRPr lang="en-US" sz="3200" b="1">
              <a:solidFill>
                <a:srgbClr val="3F3F3F"/>
              </a:solidFill>
              <a:cs typeface="Calibri"/>
            </a:endParaRPr>
          </a:p>
        </p:txBody>
      </p:sp>
      <p:pic>
        <p:nvPicPr>
          <p:cNvPr id="6648" name="Picture 6648" descr="A map of people&#10;&#10;Description automatically generated">
            <a:extLst>
              <a:ext uri="{FF2B5EF4-FFF2-40B4-BE49-F238E27FC236}">
                <a16:creationId xmlns:a16="http://schemas.microsoft.com/office/drawing/2014/main" id="{887247D8-9A07-474A-9451-22542A59C7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41" y="4012369"/>
            <a:ext cx="5437550" cy="2848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9173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ABCB4A-670A-4C64-8E75-4CE38868F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Economic Analysis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AD7815F-0571-4369-872E-B7D7C429D87C}"/>
              </a:ext>
            </a:extLst>
          </p:cNvPr>
          <p:cNvSpPr txBox="1"/>
          <p:nvPr/>
        </p:nvSpPr>
        <p:spPr>
          <a:xfrm>
            <a:off x="4474462" y="630936"/>
            <a:ext cx="7074409" cy="146304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200">
              <a:solidFill>
                <a:srgbClr val="FFFFFF"/>
              </a:solidFill>
              <a:cs typeface="Calibri"/>
            </a:endParaRPr>
          </a:p>
        </p:txBody>
      </p:sp>
      <p:graphicFrame>
        <p:nvGraphicFramePr>
          <p:cNvPr id="39" name="Content Placeholder 9">
            <a:extLst>
              <a:ext uri="{FF2B5EF4-FFF2-40B4-BE49-F238E27FC236}">
                <a16:creationId xmlns:a16="http://schemas.microsoft.com/office/drawing/2014/main" id="{CC825D5E-D705-4E72-92F2-E71CE9F40D1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0109625"/>
              </p:ext>
            </p:extLst>
          </p:nvPr>
        </p:nvGraphicFramePr>
        <p:xfrm>
          <a:off x="320040" y="2528039"/>
          <a:ext cx="11496823" cy="3796646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5237840">
                  <a:extLst>
                    <a:ext uri="{9D8B030D-6E8A-4147-A177-3AD203B41FA5}">
                      <a16:colId xmlns:a16="http://schemas.microsoft.com/office/drawing/2014/main" val="2964131407"/>
                    </a:ext>
                  </a:extLst>
                </a:gridCol>
                <a:gridCol w="2803748">
                  <a:extLst>
                    <a:ext uri="{9D8B030D-6E8A-4147-A177-3AD203B41FA5}">
                      <a16:colId xmlns:a16="http://schemas.microsoft.com/office/drawing/2014/main" val="507868404"/>
                    </a:ext>
                  </a:extLst>
                </a:gridCol>
                <a:gridCol w="3455235">
                  <a:extLst>
                    <a:ext uri="{9D8B030D-6E8A-4147-A177-3AD203B41FA5}">
                      <a16:colId xmlns:a16="http://schemas.microsoft.com/office/drawing/2014/main" val="139839366"/>
                    </a:ext>
                  </a:extLst>
                </a:gridCol>
              </a:tblGrid>
              <a:tr h="920026">
                <a:tc>
                  <a:txBody>
                    <a:bodyPr/>
                    <a:lstStyle/>
                    <a:p>
                      <a:pPr algn="l"/>
                      <a:r>
                        <a:rPr lang="en-US" sz="3200" b="1" cap="none" spc="0">
                          <a:solidFill>
                            <a:schemeClr val="bg1"/>
                          </a:solidFill>
                        </a:rPr>
                        <a:t>Material/Software</a:t>
                      </a:r>
                    </a:p>
                  </a:txBody>
                  <a:tcPr marL="139252" marR="99467" marT="198930" marB="19893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b="1" cap="none" spc="0">
                          <a:solidFill>
                            <a:schemeClr val="bg1"/>
                          </a:solidFill>
                        </a:rPr>
                        <a:t>Cost</a:t>
                      </a:r>
                    </a:p>
                  </a:txBody>
                  <a:tcPr marL="139252" marR="99467" marT="198930" marB="19893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b="1" cap="none" spc="0">
                          <a:solidFill>
                            <a:schemeClr val="bg1"/>
                          </a:solidFill>
                        </a:rPr>
                        <a:t>Sourcing</a:t>
                      </a:r>
                    </a:p>
                  </a:txBody>
                  <a:tcPr marL="139252" marR="99467" marT="198930" marB="19893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9223503"/>
                  </a:ext>
                </a:extLst>
              </a:tr>
              <a:tr h="719155">
                <a:tc>
                  <a:txBody>
                    <a:bodyPr/>
                    <a:lstStyle/>
                    <a:p>
                      <a:pPr algn="l"/>
                      <a:r>
                        <a:rPr lang="en-US" sz="2700" cap="none" spc="0">
                          <a:solidFill>
                            <a:schemeClr val="bg1"/>
                          </a:solidFill>
                        </a:rPr>
                        <a:t>Xilinx FPGA</a:t>
                      </a:r>
                    </a:p>
                  </a:txBody>
                  <a:tcPr marL="139252" marR="99467" marT="66765" marB="19893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700" cap="none" spc="0">
                          <a:solidFill>
                            <a:schemeClr val="bg1"/>
                          </a:solidFill>
                        </a:rPr>
                        <a:t>$3,500.00</a:t>
                      </a:r>
                    </a:p>
                  </a:txBody>
                  <a:tcPr marL="139252" marR="99467" marT="66765" marB="19893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700" cap="none" spc="0">
                          <a:solidFill>
                            <a:schemeClr val="bg1"/>
                          </a:solidFill>
                        </a:rPr>
                        <a:t>Drexel University</a:t>
                      </a:r>
                    </a:p>
                  </a:txBody>
                  <a:tcPr marL="139252" marR="99467" marT="66765" marB="19893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5760637"/>
                  </a:ext>
                </a:extLst>
              </a:tr>
              <a:tr h="719155">
                <a:tc>
                  <a:txBody>
                    <a:bodyPr/>
                    <a:lstStyle/>
                    <a:p>
                      <a:pPr algn="l"/>
                      <a:r>
                        <a:rPr lang="en-US" sz="2700" cap="none" spc="0">
                          <a:solidFill>
                            <a:schemeClr val="tx1"/>
                          </a:solidFill>
                        </a:rPr>
                        <a:t>Python</a:t>
                      </a:r>
                    </a:p>
                  </a:txBody>
                  <a:tcPr marL="139252" marR="99467" marT="66765" marB="19893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700" cap="none" spc="0">
                          <a:solidFill>
                            <a:schemeClr val="tx1"/>
                          </a:solidFill>
                        </a:rPr>
                        <a:t>$------0.00</a:t>
                      </a:r>
                    </a:p>
                  </a:txBody>
                  <a:tcPr marL="139252" marR="99467" marT="66765" marB="19893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700" cap="none" spc="0">
                          <a:solidFill>
                            <a:schemeClr val="tx1"/>
                          </a:solidFill>
                        </a:rPr>
                        <a:t>Open Source</a:t>
                      </a:r>
                    </a:p>
                  </a:txBody>
                  <a:tcPr marL="139252" marR="99467" marT="66765" marB="19893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5736131"/>
                  </a:ext>
                </a:extLst>
              </a:tr>
              <a:tr h="719155">
                <a:tc>
                  <a:txBody>
                    <a:bodyPr/>
                    <a:lstStyle/>
                    <a:p>
                      <a:pPr algn="l"/>
                      <a:r>
                        <a:rPr lang="en-US" sz="2700" cap="none" spc="0">
                          <a:solidFill>
                            <a:schemeClr val="bg1"/>
                          </a:solidFill>
                        </a:rPr>
                        <a:t>SymbiYosys</a:t>
                      </a:r>
                    </a:p>
                  </a:txBody>
                  <a:tcPr marL="139252" marR="99467" marT="66765" marB="19893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700" cap="none" spc="0">
                          <a:solidFill>
                            <a:schemeClr val="bg1"/>
                          </a:solidFill>
                        </a:rPr>
                        <a:t>$------0.00</a:t>
                      </a:r>
                    </a:p>
                  </a:txBody>
                  <a:tcPr marL="139252" marR="99467" marT="66765" marB="19893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700" cap="none" spc="0">
                          <a:solidFill>
                            <a:schemeClr val="bg1"/>
                          </a:solidFill>
                        </a:rPr>
                        <a:t>Open Source</a:t>
                      </a:r>
                    </a:p>
                  </a:txBody>
                  <a:tcPr marL="139252" marR="99467" marT="66765" marB="19893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5184785"/>
                  </a:ext>
                </a:extLst>
              </a:tr>
              <a:tr h="719155">
                <a:tc>
                  <a:txBody>
                    <a:bodyPr/>
                    <a:lstStyle/>
                    <a:p>
                      <a:pPr algn="l"/>
                      <a:r>
                        <a:rPr lang="en-US" sz="2700" cap="none" spc="0">
                          <a:solidFill>
                            <a:schemeClr val="tx1"/>
                          </a:solidFill>
                        </a:rPr>
                        <a:t>Vivado License</a:t>
                      </a:r>
                    </a:p>
                  </a:txBody>
                  <a:tcPr marL="139252" marR="99467" marT="66765" marB="19893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2700" cap="none" spc="0">
                          <a:solidFill>
                            <a:schemeClr val="tx1"/>
                          </a:solidFill>
                        </a:rPr>
                        <a:t>$------0.00</a:t>
                      </a:r>
                    </a:p>
                  </a:txBody>
                  <a:tcPr marL="139252" marR="99467" marT="66765" marB="19893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2700" cap="none" spc="0">
                          <a:solidFill>
                            <a:schemeClr val="tx1"/>
                          </a:solidFill>
                        </a:rPr>
                        <a:t>Xilinx</a:t>
                      </a:r>
                    </a:p>
                  </a:txBody>
                  <a:tcPr marL="139252" marR="99467" marT="66765" marB="19893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3899739"/>
                  </a:ext>
                </a:extLst>
              </a:tr>
            </a:tbl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90E373A-0B5B-4E9B-A687-194D3ECF81E9}"/>
              </a:ext>
            </a:extLst>
          </p:cNvPr>
          <p:cNvCxnSpPr/>
          <p:nvPr/>
        </p:nvCxnSpPr>
        <p:spPr>
          <a:xfrm>
            <a:off x="4282254" y="2684512"/>
            <a:ext cx="0" cy="3662516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E70B672-85B8-4BF6-999C-1B297DAD1B19}"/>
              </a:ext>
            </a:extLst>
          </p:cNvPr>
          <p:cNvCxnSpPr>
            <a:cxnSpLocks/>
          </p:cNvCxnSpPr>
          <p:nvPr/>
        </p:nvCxnSpPr>
        <p:spPr>
          <a:xfrm>
            <a:off x="8374931" y="2684511"/>
            <a:ext cx="0" cy="3662516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9504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7">
            <a:extLst>
              <a:ext uri="{FF2B5EF4-FFF2-40B4-BE49-F238E27FC236}">
                <a16:creationId xmlns:a16="http://schemas.microsoft.com/office/drawing/2014/main" id="{DEC4A4D1-F7BC-4F69-927B-8D6790D1EB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83866655"/>
              </p:ext>
            </p:extLst>
          </p:nvPr>
        </p:nvGraphicFramePr>
        <p:xfrm>
          <a:off x="838200" y="1136212"/>
          <a:ext cx="10799735" cy="55084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44" name="Title 1">
            <a:extLst>
              <a:ext uri="{FF2B5EF4-FFF2-40B4-BE49-F238E27FC236}">
                <a16:creationId xmlns:a16="http://schemas.microsoft.com/office/drawing/2014/main" id="{308422E7-A97A-429B-94FC-2D35059B813A}"/>
              </a:ext>
            </a:extLst>
          </p:cNvPr>
          <p:cNvSpPr txBox="1">
            <a:spLocks/>
          </p:cNvSpPr>
          <p:nvPr/>
        </p:nvSpPr>
        <p:spPr>
          <a:xfrm>
            <a:off x="120309" y="3820"/>
            <a:ext cx="5157342" cy="11247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5400">
                <a:cs typeface="Calibri Light"/>
              </a:rPr>
              <a:t>Broader Impact</a:t>
            </a:r>
            <a:endParaRPr lang="en-US"/>
          </a:p>
        </p:txBody>
      </p:sp>
      <p:pic>
        <p:nvPicPr>
          <p:cNvPr id="4464" name="Picture 4464" descr="Deciduous tree">
            <a:extLst>
              <a:ext uri="{FF2B5EF4-FFF2-40B4-BE49-F238E27FC236}">
                <a16:creationId xmlns:a16="http://schemas.microsoft.com/office/drawing/2014/main" id="{E8D7D485-734A-4D20-8F60-E8DCABF8E84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09660" y="5274606"/>
            <a:ext cx="1064872" cy="1055226"/>
          </a:xfrm>
          <a:prstGeom prst="rect">
            <a:avLst/>
          </a:prstGeom>
        </p:spPr>
      </p:pic>
      <p:pic>
        <p:nvPicPr>
          <p:cNvPr id="4469" name="Picture 4464" descr="User network">
            <a:extLst>
              <a:ext uri="{FF2B5EF4-FFF2-40B4-BE49-F238E27FC236}">
                <a16:creationId xmlns:a16="http://schemas.microsoft.com/office/drawing/2014/main" id="{5E0D194E-D079-493D-98EF-5EA606F52C5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588544" y="5274605"/>
            <a:ext cx="1064871" cy="1055226"/>
          </a:xfrm>
          <a:prstGeom prst="rect">
            <a:avLst/>
          </a:prstGeom>
        </p:spPr>
      </p:pic>
      <p:pic>
        <p:nvPicPr>
          <p:cNvPr id="4470" name="Picture 4464" descr="Scales of justice">
            <a:extLst>
              <a:ext uri="{FF2B5EF4-FFF2-40B4-BE49-F238E27FC236}">
                <a16:creationId xmlns:a16="http://schemas.microsoft.com/office/drawing/2014/main" id="{154680A3-2615-4CA6-93AE-D2A97F8124F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216258" y="5276729"/>
            <a:ext cx="1055226" cy="1055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3689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1DBA873-EE48-4E86-9324-3B7B3D3FDD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37" t="2632" r="1669"/>
          <a:stretch/>
        </p:blipFill>
        <p:spPr>
          <a:xfrm>
            <a:off x="4980870" y="3346237"/>
            <a:ext cx="5984109" cy="3250057"/>
          </a:xfrm>
          <a:prstGeom prst="rect">
            <a:avLst/>
          </a:prstGeom>
          <a:ln>
            <a:solidFill>
              <a:schemeClr val="bg1">
                <a:lumMod val="65000"/>
                <a:lumOff val="35000"/>
              </a:schemeClr>
            </a:solidFill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E912EA0-863A-4D91-80A1-3567DC21607A}"/>
              </a:ext>
            </a:extLst>
          </p:cNvPr>
          <p:cNvSpPr txBox="1">
            <a:spLocks/>
          </p:cNvSpPr>
          <p:nvPr/>
        </p:nvSpPr>
        <p:spPr>
          <a:xfrm>
            <a:off x="517" y="-2318"/>
            <a:ext cx="5434569" cy="10169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>
                <a:cs typeface="Calibri Light"/>
              </a:rPr>
              <a:t>Approach</a:t>
            </a: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44A41A-85FF-4971-84E4-2FEB60AEE0AB}"/>
              </a:ext>
            </a:extLst>
          </p:cNvPr>
          <p:cNvSpPr txBox="1"/>
          <p:nvPr/>
        </p:nvSpPr>
        <p:spPr>
          <a:xfrm>
            <a:off x="812268" y="1014587"/>
            <a:ext cx="5984109" cy="32065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Wingdings" panose="020B0604020202020204" pitchFamily="34" charset="0"/>
              <a:buChar char="Ø"/>
            </a:pPr>
            <a:r>
              <a:rPr lang="en-US" sz="1900">
                <a:cs typeface="Calibri"/>
              </a:rPr>
              <a:t>Develop a software “golden model” with Python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900">
                <a:ea typeface="+mn-lt"/>
                <a:cs typeface="+mn-lt"/>
              </a:rPr>
              <a:t>Feature Selection Analysis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900">
                <a:cs typeface="Calibri"/>
              </a:rPr>
              <a:t>Train with feature selected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900">
                <a:cs typeface="Calibri"/>
              </a:rPr>
              <a:t>Validate</a:t>
            </a:r>
            <a:endParaRPr lang="en-US">
              <a:ea typeface="+mn-lt"/>
              <a:cs typeface="+mn-lt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Wingdings"/>
              <a:buChar char="Ø"/>
            </a:pPr>
            <a:r>
              <a:rPr lang="en-US">
                <a:ea typeface="+mn-lt"/>
                <a:cs typeface="+mn-lt"/>
              </a:rPr>
              <a:t>Build hardware with Verilog</a:t>
            </a:r>
            <a:endParaRPr lang="en-US"/>
          </a:p>
          <a:p>
            <a:pPr marL="742950" lvl="1" indent="-28575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Simulate hardware against golden model</a:t>
            </a:r>
          </a:p>
          <a:p>
            <a:pPr marL="742950" lvl="1" indent="-28575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Subsystems verified using formal verification</a:t>
            </a:r>
          </a:p>
          <a:p>
            <a:pPr marL="1200150" lvl="2" indent="-28575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Use </a:t>
            </a:r>
            <a:r>
              <a:rPr lang="en-US" err="1">
                <a:ea typeface="+mn-lt"/>
                <a:cs typeface="+mn-lt"/>
              </a:rPr>
              <a:t>SymbiYosys</a:t>
            </a:r>
            <a:endParaRPr lang="en-US">
              <a:ea typeface="+mn-lt"/>
              <a:cs typeface="+mn-lt"/>
            </a:endParaRPr>
          </a:p>
          <a:p>
            <a:pPr marL="742950" lvl="1" indent="-28575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Synthesis after simulation passes</a:t>
            </a:r>
          </a:p>
          <a:p>
            <a:pPr marL="1200150" lvl="2" indent="-28575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Fix and reiterate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1610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1043</Words>
  <Application>Microsoft Office PowerPoint</Application>
  <PresentationFormat>Widescreen</PresentationFormat>
  <Paragraphs>179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Office Theme</vt:lpstr>
      <vt:lpstr>Spiking Neural Network Implemented on a FPGA</vt:lpstr>
      <vt:lpstr>  The Dream Team</vt:lpstr>
      <vt:lpstr>Background</vt:lpstr>
      <vt:lpstr>Problem Statement</vt:lpstr>
      <vt:lpstr>PowerPoint Presentation</vt:lpstr>
      <vt:lpstr>Design Constraints</vt:lpstr>
      <vt:lpstr>Economic Analysis</vt:lpstr>
      <vt:lpstr>PowerPoint Presentation</vt:lpstr>
      <vt:lpstr>PowerPoint Presentation</vt:lpstr>
      <vt:lpstr>Materials/Resources</vt:lpstr>
      <vt:lpstr>Organization and Milestones</vt:lpstr>
      <vt:lpstr>Project Management Analysis</vt:lpstr>
      <vt:lpstr>Timeline</vt:lpstr>
      <vt:lpstr>Deliverables</vt:lpstr>
      <vt:lpstr>References</vt:lpstr>
      <vt:lpstr>Thanks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CAMERON ONCE YOU FINISH MAKE SLIDESHOW LOOK PURTY AND UNIFORM</dc:title>
  <dc:creator>Sica,Nicholas</dc:creator>
  <cp:lastModifiedBy>Sica,Nicholas</cp:lastModifiedBy>
  <cp:revision>1</cp:revision>
  <dcterms:created xsi:type="dcterms:W3CDTF">2020-11-08T22:33:31Z</dcterms:created>
  <dcterms:modified xsi:type="dcterms:W3CDTF">2020-11-12T20:29:22Z</dcterms:modified>
</cp:coreProperties>
</file>