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489"/>
    <a:srgbClr val="533341"/>
    <a:srgbClr val="3F5879"/>
    <a:srgbClr val="66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DFB60-5F61-ABEA-8AFB-D3FBCB874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CAD71-9A0A-9D10-6AF9-5E393DE0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53334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4808-F260-59E7-CCFD-B735BEF1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3F58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86B23-B9C9-F12F-D6EE-4EA487CB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207-35B9-0525-EC30-38AE5435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6CE3A-E28F-A395-AAF4-55AC6A5C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338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8D8EB-BDF6-C6C6-F7ED-D4BE5C62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8C41F-F7FE-A277-4781-E804576B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67072-0B35-09BC-4C6A-E18F56A3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CCF250-DD0B-E4EB-BE7C-0C7C402A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EB394-E0C7-7024-9D61-CADF1C0B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3DE0B0-5B0C-2371-5B3E-B11A18471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66EC76-B1CD-AD23-29D4-5669FF82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5B3CF-5E36-CC7D-9535-6E4A9DA4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18915-3361-FCC2-9DE3-93F8A911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F60F3-7A4F-78A6-D307-C8B662E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6630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405-41F8-A522-2671-1DF43D6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7254F-3F2B-D499-BD77-DC8621BA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13BF5-A80C-8440-2C50-D6364EE0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7A006-713A-02D7-D8D2-1FEDCB41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892A7-B905-B831-B546-267240AF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86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B3C75-59B4-45A4-8852-7DAE600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9D9F6-4F65-162C-2B8C-CCF7644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40A8-8873-F77A-1B4D-062732F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4C2F8-9A66-0614-7950-4845AA53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DE6B9-EE31-DBD1-1CF3-00F29EE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25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908DB-0DE4-C986-3D26-1D06A08F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9F74-5889-5855-D709-760DD8195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FC7D28-8445-7BDE-6BDE-2520BC6B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0BAD7-8E5A-83D9-EFCD-C3E5FCE0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C58FE-EC16-21CF-E43A-D1D5A2EF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76F1D-7A97-365E-F15C-C913ECA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34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F0C82-EB4A-9D09-BEB6-CFCF9717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6DA8C-5651-826C-E020-776B6729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904A4-ED9A-B227-F826-0FF23B30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B3EC1F-630A-DB8A-3DFF-CC12631D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E5C6AA-B91B-5D28-E69F-E95896B3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FFFF8E-DC62-3DBC-B741-C1279D7F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B1566-B9D5-CC3E-5246-E730404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232A9B-3287-D612-39EE-76F100D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421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77C20-9A31-4A52-80CC-706A89D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A46854-889B-AD85-D2A8-1A9F7763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4F5146-1CB5-8F3D-0BC3-8797C6DD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B18E3-B723-DC39-A85F-2367FA4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529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AA852-8EB0-3DF3-2385-BB35A98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BF3F7-0FB9-14BC-0C8C-93A9C9E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46171B-5DBB-6A84-11E2-34602D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494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2BCA-CF20-CC38-FEC3-F7D30E6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02BD5-579D-7CBE-7E58-5E5E464C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8B6A8-303F-CF0E-0D77-7FA4D9EC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D470-ED57-7174-58CF-87305EB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3D96E-07C4-5785-9542-8FBD4030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CD2C0-240F-80BB-A53A-60B5A21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139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A36AE-3BD9-4B95-A468-C56D5BB0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583F6B-2891-8049-1BAE-A7F531623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88888B-40AF-FA6C-F715-0EC3CCEE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6B2A9-6E61-8DFC-14C5-DBD58BC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E0C3DA-6B73-D244-DF6B-02316320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5BD708-3D59-CEC3-E303-B80B317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75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9B0CED-A3BD-C960-73B0-A120D68BB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15477-CD3A-F530-34D6-24819BFE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BC49E-37B1-B1C5-E03D-04A72DEF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FE455-76DC-E405-A28E-620A06D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E502-1779-4699-BCA4-4EAA993183E6}" type="datetimeFigureOut">
              <a:rPr lang="ru-UA" smtClean="0"/>
              <a:t>05/26/2023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33FE3-B0C2-8936-63E9-623B359C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C3936-3C2D-666B-1BB7-65CAAF61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CAFC-B363-43FD-87FB-EA39534A78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13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3334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2CD6F-161F-7549-1405-0FACF0D10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1037"/>
            <a:ext cx="9144000" cy="2387600"/>
          </a:xfrm>
        </p:spPr>
        <p:txBody>
          <a:bodyPr/>
          <a:lstStyle/>
          <a:p>
            <a:r>
              <a:rPr lang="ru-RU" dirty="0"/>
              <a:t>Игра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Flappy</a:t>
            </a:r>
            <a:r>
              <a:rPr lang="ru-RU" dirty="0"/>
              <a:t> </a:t>
            </a:r>
            <a:r>
              <a:rPr lang="ru-RU" dirty="0" err="1"/>
              <a:t>Bird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9A6D07-F9A2-F4A2-8734-7A2D75997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082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группы ИС-23</a:t>
            </a:r>
          </a:p>
          <a:p>
            <a:r>
              <a:rPr lang="ru-RU" dirty="0"/>
              <a:t>ГБПОУ РО «РКСИ»</a:t>
            </a:r>
          </a:p>
          <a:p>
            <a:r>
              <a:rPr lang="ru-RU" dirty="0" err="1"/>
              <a:t>Сидин</a:t>
            </a:r>
            <a:r>
              <a:rPr lang="ru-RU" dirty="0"/>
              <a:t> Николай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AD4B8-74CD-D637-0F95-CF75F27012AA}"/>
              </a:ext>
            </a:extLst>
          </p:cNvPr>
          <p:cNvSpPr txBox="1"/>
          <p:nvPr/>
        </p:nvSpPr>
        <p:spPr>
          <a:xfrm>
            <a:off x="8437417" y="5704505"/>
            <a:ext cx="3598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dirty="0">
                <a:solidFill>
                  <a:schemeClr val="accent1"/>
                </a:solidFill>
              </a:rPr>
              <a:t>Основы алгоритмизации 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9694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10D77AE-0789-2229-37E5-6CB8B0C63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524000"/>
            <a:ext cx="7820025" cy="1905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5DB7A-012D-5F0C-C38C-B45F4392C7D9}"/>
              </a:ext>
            </a:extLst>
          </p:cNvPr>
          <p:cNvSpPr txBox="1"/>
          <p:nvPr/>
        </p:nvSpPr>
        <p:spPr>
          <a:xfrm>
            <a:off x="4370861" y="3984171"/>
            <a:ext cx="345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Проверка и запуск кода</a:t>
            </a:r>
          </a:p>
        </p:txBody>
      </p:sp>
    </p:spTree>
    <p:extLst>
      <p:ext uri="{BB962C8B-B14F-4D97-AF65-F5344CB8AC3E}">
        <p14:creationId xmlns:p14="http://schemas.microsoft.com/office/powerpoint/2010/main" val="237876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22B4418-19C6-DF78-DD60-E9093ADE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34" y="292670"/>
            <a:ext cx="3119317" cy="5585890"/>
          </a:xfr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C87B23A3-D0E2-385B-6502-DA66FCD6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58" y="292670"/>
            <a:ext cx="2967627" cy="5585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53208-CE77-2421-D6F7-D655B497F17B}"/>
              </a:ext>
            </a:extLst>
          </p:cNvPr>
          <p:cNvSpPr txBox="1"/>
          <p:nvPr/>
        </p:nvSpPr>
        <p:spPr>
          <a:xfrm>
            <a:off x="2691492" y="58785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проигрыш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FB309-A0AB-84DA-1DEA-B7F167D8F70F}"/>
              </a:ext>
            </a:extLst>
          </p:cNvPr>
          <p:cNvSpPr txBox="1"/>
          <p:nvPr/>
        </p:nvSpPr>
        <p:spPr>
          <a:xfrm>
            <a:off x="7311736" y="58785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выигрыш</a:t>
            </a:r>
          </a:p>
        </p:txBody>
      </p:sp>
    </p:spTree>
    <p:extLst>
      <p:ext uri="{BB962C8B-B14F-4D97-AF65-F5344CB8AC3E}">
        <p14:creationId xmlns:p14="http://schemas.microsoft.com/office/powerpoint/2010/main" val="142673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4640287-A24D-3B38-4623-E5C9608E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403"/>
            <a:ext cx="10515600" cy="1811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solidFill>
                  <a:srgbClr val="486489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1422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0F98B-DFAF-8CB1-DAD1-B15A9952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6846C-1DA2-22D0-ABAE-82D2AA7E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Flappy</a:t>
            </a:r>
            <a:r>
              <a:rPr lang="ru-RU" b="1" dirty="0"/>
              <a:t> </a:t>
            </a:r>
            <a:r>
              <a:rPr lang="ru-RU" b="1" dirty="0" err="1"/>
              <a:t>Bird</a:t>
            </a:r>
            <a:r>
              <a:rPr lang="ru-RU" dirty="0"/>
              <a:t> — игра для мобильных устройств, разработанная вьетнамским разработчиком Донгом </a:t>
            </a:r>
            <a:r>
              <a:rPr lang="ru-RU" dirty="0" err="1"/>
              <a:t>Нгуеном</a:t>
            </a:r>
            <a:r>
              <a:rPr lang="ru-RU" dirty="0"/>
              <a:t>, в которой игрок с помощью касаний экрана (в нашем случае, клик мышки) должен контролировать полёт птицы между рядами зелёных труб, не задевая их. 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4A1C0E5-6DB1-2F29-7D19-73B0F7C56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74" y="404919"/>
            <a:ext cx="655523" cy="5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4FA4B-4DE6-2FD0-A408-C6118C87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FBCFC-F98F-D56B-C87C-136EF09C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игры состоит в управлении полётом птицы, которая непрерывно передвигается между рядами зелёных труб. При столкновении с ними происходит завершение игры. Управление производится кликом мышки, при котором птица совершает небольшой рывок вверх. При отсутствии рывков птица падает из-за силы тяжести, и игра также завершается. Очки набираются при каждом успешном перелёте между двумя трубами.</a:t>
            </a:r>
          </a:p>
        </p:txBody>
      </p:sp>
    </p:spTree>
    <p:extLst>
      <p:ext uri="{BB962C8B-B14F-4D97-AF65-F5344CB8AC3E}">
        <p14:creationId xmlns:p14="http://schemas.microsoft.com/office/powerpoint/2010/main" val="300957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61781-92CF-E69F-4960-FFB96C0D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мне пришла идея для проекта?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279E7-4522-447A-DBE8-7753A7F9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мой взгляд, игра достаточно увлекательная, потому что у игрока имеется интерес в том, чтобы набрать как можно больше баллов. В нее можно играть с друзьями, чтобы в дальнейшем сравнить свои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160485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8F6CCA6-5595-215D-ABE2-84D4441E9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1" y="1534876"/>
            <a:ext cx="7246918" cy="19349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984E9-701D-3B7A-EBB3-1C9FC307994A}"/>
              </a:ext>
            </a:extLst>
          </p:cNvPr>
          <p:cNvSpPr txBox="1"/>
          <p:nvPr/>
        </p:nvSpPr>
        <p:spPr>
          <a:xfrm>
            <a:off x="4484084" y="3901802"/>
            <a:ext cx="3425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Импорт библиотеки </a:t>
            </a:r>
            <a:r>
              <a:rPr lang="ru-RU" sz="2000" dirty="0" err="1"/>
              <a:t>PyGame</a:t>
            </a:r>
            <a:r>
              <a:rPr lang="ru-RU" sz="2000" dirty="0"/>
              <a:t> и необходимых модулей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21FC2-2883-E40A-7847-1A90FC37026A}"/>
              </a:ext>
            </a:extLst>
          </p:cNvPr>
          <p:cNvSpPr txBox="1"/>
          <p:nvPr/>
        </p:nvSpPr>
        <p:spPr>
          <a:xfrm>
            <a:off x="5184074" y="25121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3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EEDF315-ADEA-4DCB-907C-3FAAED91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92" y="317013"/>
            <a:ext cx="4986566" cy="62239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19466-875A-27E3-7B0B-36091F78FBFD}"/>
              </a:ext>
            </a:extLst>
          </p:cNvPr>
          <p:cNvSpPr txBox="1"/>
          <p:nvPr/>
        </p:nvSpPr>
        <p:spPr>
          <a:xfrm>
            <a:off x="8040583" y="2437907"/>
            <a:ext cx="2733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Создание класса </a:t>
            </a:r>
            <a:r>
              <a:rPr lang="ru-RU" sz="2000" dirty="0" err="1"/>
              <a:t>FlappyBird</a:t>
            </a:r>
            <a:r>
              <a:rPr lang="ru-RU" sz="2000" dirty="0"/>
              <a:t> и установка параметров игры</a:t>
            </a:r>
          </a:p>
        </p:txBody>
      </p:sp>
    </p:spTree>
    <p:extLst>
      <p:ext uri="{BB962C8B-B14F-4D97-AF65-F5344CB8AC3E}">
        <p14:creationId xmlns:p14="http://schemas.microsoft.com/office/powerpoint/2010/main" val="79723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4315189-B6A1-8EA3-F113-35AC051DC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67" y="1400852"/>
            <a:ext cx="6877792" cy="229896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1FE8A-FF7C-7584-F236-965DC8A25EA0}"/>
              </a:ext>
            </a:extLst>
          </p:cNvPr>
          <p:cNvSpPr txBox="1"/>
          <p:nvPr/>
        </p:nvSpPr>
        <p:spPr>
          <a:xfrm>
            <a:off x="6849835" y="4370454"/>
            <a:ext cx="306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Стены в игре</a:t>
            </a:r>
          </a:p>
        </p:txBody>
      </p:sp>
    </p:spTree>
    <p:extLst>
      <p:ext uri="{BB962C8B-B14F-4D97-AF65-F5344CB8AC3E}">
        <p14:creationId xmlns:p14="http://schemas.microsoft.com/office/powerpoint/2010/main" val="9505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AC533FB-5E11-A56C-75CF-426638174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43" y="288154"/>
            <a:ext cx="4717821" cy="6281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2CF56-334A-F306-842A-A8D805D70320}"/>
              </a:ext>
            </a:extLst>
          </p:cNvPr>
          <p:cNvSpPr txBox="1"/>
          <p:nvPr/>
        </p:nvSpPr>
        <p:spPr>
          <a:xfrm>
            <a:off x="7943457" y="278266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Положение птички в игре</a:t>
            </a:r>
          </a:p>
        </p:txBody>
      </p:sp>
    </p:spTree>
    <p:extLst>
      <p:ext uri="{BB962C8B-B14F-4D97-AF65-F5344CB8AC3E}">
        <p14:creationId xmlns:p14="http://schemas.microsoft.com/office/powerpoint/2010/main" val="28450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5D71633-3603-8809-E057-221560B4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85" y="434977"/>
            <a:ext cx="3110426" cy="56016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A75BF-FC67-716F-60E9-805018BE8A27}"/>
              </a:ext>
            </a:extLst>
          </p:cNvPr>
          <p:cNvSpPr txBox="1"/>
          <p:nvPr/>
        </p:nvSpPr>
        <p:spPr>
          <a:xfrm>
            <a:off x="5937660" y="258901"/>
            <a:ext cx="21514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Проверка на наличие событий, таких как нажатие клавиши или кнопки мыши, и если птичка не проиграла, то ее положение обновляется при прыжке.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B1DD6-3FD8-05F9-7B96-74569E3E3375}"/>
              </a:ext>
            </a:extLst>
          </p:cNvPr>
          <p:cNvSpPr txBox="1"/>
          <p:nvPr/>
        </p:nvSpPr>
        <p:spPr>
          <a:xfrm>
            <a:off x="7849768" y="3072348"/>
            <a:ext cx="182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Если птичка выходит за пределы экрана или сталкивается со стеной, то она возвращается на начальную позицию и счетчик обнуляется.</a:t>
            </a:r>
          </a:p>
        </p:txBody>
      </p:sp>
    </p:spTree>
    <p:extLst>
      <p:ext uri="{BB962C8B-B14F-4D97-AF65-F5344CB8AC3E}">
        <p14:creationId xmlns:p14="http://schemas.microsoft.com/office/powerpoint/2010/main" val="631779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5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6389"/>
      </a:accent1>
      <a:accent2>
        <a:srgbClr val="C29865"/>
      </a:accent2>
      <a:accent3>
        <a:srgbClr val="A5A5A5"/>
      </a:accent3>
      <a:accent4>
        <a:srgbClr val="65405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538</Words>
  <Application>Microsoft Office PowerPoint</Application>
  <PresentationFormat>Широкоэкранный</PresentationFormat>
  <Paragraphs>89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Игра «Flappy Bird»</vt:lpstr>
      <vt:lpstr>История игры</vt:lpstr>
      <vt:lpstr>Цель игры</vt:lpstr>
      <vt:lpstr>Как мне пришла идея для проекта?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Коля Сидин</cp:lastModifiedBy>
  <cp:revision>6</cp:revision>
  <dcterms:created xsi:type="dcterms:W3CDTF">2023-02-11T08:01:53Z</dcterms:created>
  <dcterms:modified xsi:type="dcterms:W3CDTF">2023-05-26T18:49:47Z</dcterms:modified>
</cp:coreProperties>
</file>