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4.tiff" ContentType="image/tiff"/>
  <Override PartName="/ppt/media/image3.tiff" ContentType="image/tiff"/>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42803762" cy="30275212"/>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210120" y="4954680"/>
            <a:ext cx="36382680" cy="10540080"/>
          </a:xfrm>
          <a:prstGeom prst="rect">
            <a:avLst/>
          </a:prstGeom>
        </p:spPr>
        <p:txBody>
          <a:bodyPr lIns="0" rIns="0" tIns="0" bIns="0" anchor="ctr"/>
          <a:p>
            <a:endParaRPr/>
          </a:p>
        </p:txBody>
      </p:sp>
      <p:sp>
        <p:nvSpPr>
          <p:cNvPr id="27" name="PlaceHolder 2"/>
          <p:cNvSpPr>
            <a:spLocks noGrp="1"/>
          </p:cNvSpPr>
          <p:nvPr>
            <p:ph type="body"/>
          </p:nvPr>
        </p:nvSpPr>
        <p:spPr>
          <a:xfrm>
            <a:off x="2139840" y="7084080"/>
            <a:ext cx="38522880" cy="8375400"/>
          </a:xfrm>
          <a:prstGeom prst="rect">
            <a:avLst/>
          </a:prstGeom>
        </p:spPr>
        <p:txBody>
          <a:bodyPr lIns="0" rIns="0" tIns="0" bIns="0"/>
          <a:p>
            <a:endParaRPr/>
          </a:p>
        </p:txBody>
      </p:sp>
      <p:sp>
        <p:nvSpPr>
          <p:cNvPr id="28" name="PlaceHolder 3"/>
          <p:cNvSpPr>
            <a:spLocks noGrp="1"/>
          </p:cNvSpPr>
          <p:nvPr>
            <p:ph type="body"/>
          </p:nvPr>
        </p:nvSpPr>
        <p:spPr>
          <a:xfrm>
            <a:off x="2139840" y="16255440"/>
            <a:ext cx="38522880" cy="83754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210120" y="4954680"/>
            <a:ext cx="36382680" cy="10540080"/>
          </a:xfrm>
          <a:prstGeom prst="rect">
            <a:avLst/>
          </a:prstGeom>
        </p:spPr>
        <p:txBody>
          <a:bodyPr lIns="0" rIns="0" tIns="0" bIns="0" anchor="ctr"/>
          <a:p>
            <a:endParaRPr/>
          </a:p>
        </p:txBody>
      </p:sp>
      <p:sp>
        <p:nvSpPr>
          <p:cNvPr id="30" name="PlaceHolder 2"/>
          <p:cNvSpPr>
            <a:spLocks noGrp="1"/>
          </p:cNvSpPr>
          <p:nvPr>
            <p:ph type="body"/>
          </p:nvPr>
        </p:nvSpPr>
        <p:spPr>
          <a:xfrm>
            <a:off x="2139840" y="7084080"/>
            <a:ext cx="18798840" cy="8375400"/>
          </a:xfrm>
          <a:prstGeom prst="rect">
            <a:avLst/>
          </a:prstGeom>
        </p:spPr>
        <p:txBody>
          <a:bodyPr lIns="0" rIns="0" tIns="0" bIns="0"/>
          <a:p>
            <a:endParaRPr/>
          </a:p>
        </p:txBody>
      </p:sp>
      <p:sp>
        <p:nvSpPr>
          <p:cNvPr id="31" name="PlaceHolder 3"/>
          <p:cNvSpPr>
            <a:spLocks noGrp="1"/>
          </p:cNvSpPr>
          <p:nvPr>
            <p:ph type="body"/>
          </p:nvPr>
        </p:nvSpPr>
        <p:spPr>
          <a:xfrm>
            <a:off x="21879000" y="7084080"/>
            <a:ext cx="18798840" cy="8375400"/>
          </a:xfrm>
          <a:prstGeom prst="rect">
            <a:avLst/>
          </a:prstGeom>
        </p:spPr>
        <p:txBody>
          <a:bodyPr lIns="0" rIns="0" tIns="0" bIns="0"/>
          <a:p>
            <a:endParaRPr/>
          </a:p>
        </p:txBody>
      </p:sp>
      <p:sp>
        <p:nvSpPr>
          <p:cNvPr id="32" name="PlaceHolder 4"/>
          <p:cNvSpPr>
            <a:spLocks noGrp="1"/>
          </p:cNvSpPr>
          <p:nvPr>
            <p:ph type="body"/>
          </p:nvPr>
        </p:nvSpPr>
        <p:spPr>
          <a:xfrm>
            <a:off x="21879000" y="16255440"/>
            <a:ext cx="18798840" cy="8375400"/>
          </a:xfrm>
          <a:prstGeom prst="rect">
            <a:avLst/>
          </a:prstGeom>
        </p:spPr>
        <p:txBody>
          <a:bodyPr lIns="0" rIns="0" tIns="0" bIns="0"/>
          <a:p>
            <a:endParaRPr/>
          </a:p>
        </p:txBody>
      </p:sp>
      <p:sp>
        <p:nvSpPr>
          <p:cNvPr id="33" name="PlaceHolder 5"/>
          <p:cNvSpPr>
            <a:spLocks noGrp="1"/>
          </p:cNvSpPr>
          <p:nvPr>
            <p:ph type="body"/>
          </p:nvPr>
        </p:nvSpPr>
        <p:spPr>
          <a:xfrm>
            <a:off x="2139840" y="16255440"/>
            <a:ext cx="18798840" cy="83754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210120" y="4954680"/>
            <a:ext cx="36382680" cy="10540080"/>
          </a:xfrm>
          <a:prstGeom prst="rect">
            <a:avLst/>
          </a:prstGeom>
        </p:spPr>
        <p:txBody>
          <a:bodyPr lIns="0" rIns="0" tIns="0" bIns="0" anchor="ctr"/>
          <a:p>
            <a:endParaRPr/>
          </a:p>
        </p:txBody>
      </p:sp>
      <p:sp>
        <p:nvSpPr>
          <p:cNvPr id="35" name="PlaceHolder 2"/>
          <p:cNvSpPr>
            <a:spLocks noGrp="1"/>
          </p:cNvSpPr>
          <p:nvPr>
            <p:ph type="body"/>
          </p:nvPr>
        </p:nvSpPr>
        <p:spPr>
          <a:xfrm>
            <a:off x="2139840" y="7084080"/>
            <a:ext cx="38522880" cy="17559000"/>
          </a:xfrm>
          <a:prstGeom prst="rect">
            <a:avLst/>
          </a:prstGeom>
        </p:spPr>
        <p:txBody>
          <a:bodyPr lIns="0" rIns="0" tIns="0" bIns="0"/>
          <a:p>
            <a:endParaRPr/>
          </a:p>
        </p:txBody>
      </p:sp>
      <p:sp>
        <p:nvSpPr>
          <p:cNvPr id="36" name="PlaceHolder 3"/>
          <p:cNvSpPr>
            <a:spLocks noGrp="1"/>
          </p:cNvSpPr>
          <p:nvPr>
            <p:ph type="body"/>
          </p:nvPr>
        </p:nvSpPr>
        <p:spPr>
          <a:xfrm>
            <a:off x="2139840" y="7084080"/>
            <a:ext cx="38522880" cy="17559000"/>
          </a:xfrm>
          <a:prstGeom prst="rect">
            <a:avLst/>
          </a:prstGeom>
        </p:spPr>
        <p:txBody>
          <a:bodyPr lIns="0" rIns="0" tIns="0" bIns="0"/>
          <a:p>
            <a:endParaRPr/>
          </a:p>
        </p:txBody>
      </p:sp>
      <p:pic>
        <p:nvPicPr>
          <p:cNvPr id="37" name="" descr=""/>
          <p:cNvPicPr/>
          <p:nvPr/>
        </p:nvPicPr>
        <p:blipFill>
          <a:blip r:embed="rId2"/>
          <a:stretch>
            <a:fillRect/>
          </a:stretch>
        </p:blipFill>
        <p:spPr>
          <a:xfrm>
            <a:off x="10397520" y="7083720"/>
            <a:ext cx="22007160" cy="17559000"/>
          </a:xfrm>
          <a:prstGeom prst="rect">
            <a:avLst/>
          </a:prstGeom>
          <a:ln>
            <a:noFill/>
          </a:ln>
        </p:spPr>
      </p:pic>
      <p:pic>
        <p:nvPicPr>
          <p:cNvPr id="38" name="" descr=""/>
          <p:cNvPicPr/>
          <p:nvPr/>
        </p:nvPicPr>
        <p:blipFill>
          <a:blip r:embed="rId3"/>
          <a:stretch>
            <a:fillRect/>
          </a:stretch>
        </p:blipFill>
        <p:spPr>
          <a:xfrm>
            <a:off x="10397520" y="7083720"/>
            <a:ext cx="22007160" cy="175590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210120" y="4954680"/>
            <a:ext cx="36382680" cy="10540080"/>
          </a:xfrm>
          <a:prstGeom prst="rect">
            <a:avLst/>
          </a:prstGeom>
        </p:spPr>
        <p:txBody>
          <a:bodyPr lIns="0" rIns="0" tIns="0" bIns="0" anchor="ctr"/>
          <a:p>
            <a:endParaRPr/>
          </a:p>
        </p:txBody>
      </p:sp>
      <p:sp>
        <p:nvSpPr>
          <p:cNvPr id="6" name="PlaceHolder 2"/>
          <p:cNvSpPr>
            <a:spLocks noGrp="1"/>
          </p:cNvSpPr>
          <p:nvPr>
            <p:ph type="subTitle"/>
          </p:nvPr>
        </p:nvSpPr>
        <p:spPr>
          <a:xfrm>
            <a:off x="2139840" y="7084080"/>
            <a:ext cx="38522880" cy="175593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210120" y="4954680"/>
            <a:ext cx="36382680" cy="10540080"/>
          </a:xfrm>
          <a:prstGeom prst="rect">
            <a:avLst/>
          </a:prstGeom>
        </p:spPr>
        <p:txBody>
          <a:bodyPr lIns="0" rIns="0" tIns="0" bIns="0" anchor="ctr"/>
          <a:p>
            <a:endParaRPr/>
          </a:p>
        </p:txBody>
      </p:sp>
      <p:sp>
        <p:nvSpPr>
          <p:cNvPr id="8" name="PlaceHolder 2"/>
          <p:cNvSpPr>
            <a:spLocks noGrp="1"/>
          </p:cNvSpPr>
          <p:nvPr>
            <p:ph type="body"/>
          </p:nvPr>
        </p:nvSpPr>
        <p:spPr>
          <a:xfrm>
            <a:off x="2139840" y="7084080"/>
            <a:ext cx="38522880" cy="175590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210120" y="4954680"/>
            <a:ext cx="36382680" cy="10540080"/>
          </a:xfrm>
          <a:prstGeom prst="rect">
            <a:avLst/>
          </a:prstGeom>
        </p:spPr>
        <p:txBody>
          <a:bodyPr lIns="0" rIns="0" tIns="0" bIns="0" anchor="ctr"/>
          <a:p>
            <a:endParaRPr/>
          </a:p>
        </p:txBody>
      </p:sp>
      <p:sp>
        <p:nvSpPr>
          <p:cNvPr id="10" name="PlaceHolder 2"/>
          <p:cNvSpPr>
            <a:spLocks noGrp="1"/>
          </p:cNvSpPr>
          <p:nvPr>
            <p:ph type="body"/>
          </p:nvPr>
        </p:nvSpPr>
        <p:spPr>
          <a:xfrm>
            <a:off x="2139840" y="7084080"/>
            <a:ext cx="18798840" cy="17559000"/>
          </a:xfrm>
          <a:prstGeom prst="rect">
            <a:avLst/>
          </a:prstGeom>
        </p:spPr>
        <p:txBody>
          <a:bodyPr lIns="0" rIns="0" tIns="0" bIns="0"/>
          <a:p>
            <a:endParaRPr/>
          </a:p>
        </p:txBody>
      </p:sp>
      <p:sp>
        <p:nvSpPr>
          <p:cNvPr id="11" name="PlaceHolder 3"/>
          <p:cNvSpPr>
            <a:spLocks noGrp="1"/>
          </p:cNvSpPr>
          <p:nvPr>
            <p:ph type="body"/>
          </p:nvPr>
        </p:nvSpPr>
        <p:spPr>
          <a:xfrm>
            <a:off x="21879000" y="7084080"/>
            <a:ext cx="18798840" cy="175590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210120" y="4954680"/>
            <a:ext cx="36382680" cy="1054008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210120" y="4954680"/>
            <a:ext cx="36382680" cy="488574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210120" y="4954680"/>
            <a:ext cx="36382680" cy="10540080"/>
          </a:xfrm>
          <a:prstGeom prst="rect">
            <a:avLst/>
          </a:prstGeom>
        </p:spPr>
        <p:txBody>
          <a:bodyPr lIns="0" rIns="0" tIns="0" bIns="0" anchor="ctr"/>
          <a:p>
            <a:endParaRPr/>
          </a:p>
        </p:txBody>
      </p:sp>
      <p:sp>
        <p:nvSpPr>
          <p:cNvPr id="15" name="PlaceHolder 2"/>
          <p:cNvSpPr>
            <a:spLocks noGrp="1"/>
          </p:cNvSpPr>
          <p:nvPr>
            <p:ph type="body"/>
          </p:nvPr>
        </p:nvSpPr>
        <p:spPr>
          <a:xfrm>
            <a:off x="2139840" y="7084080"/>
            <a:ext cx="18798840" cy="8375400"/>
          </a:xfrm>
          <a:prstGeom prst="rect">
            <a:avLst/>
          </a:prstGeom>
        </p:spPr>
        <p:txBody>
          <a:bodyPr lIns="0" rIns="0" tIns="0" bIns="0"/>
          <a:p>
            <a:endParaRPr/>
          </a:p>
        </p:txBody>
      </p:sp>
      <p:sp>
        <p:nvSpPr>
          <p:cNvPr id="16" name="PlaceHolder 3"/>
          <p:cNvSpPr>
            <a:spLocks noGrp="1"/>
          </p:cNvSpPr>
          <p:nvPr>
            <p:ph type="body"/>
          </p:nvPr>
        </p:nvSpPr>
        <p:spPr>
          <a:xfrm>
            <a:off x="2139840" y="16255440"/>
            <a:ext cx="18798840" cy="8375400"/>
          </a:xfrm>
          <a:prstGeom prst="rect">
            <a:avLst/>
          </a:prstGeom>
        </p:spPr>
        <p:txBody>
          <a:bodyPr lIns="0" rIns="0" tIns="0" bIns="0"/>
          <a:p>
            <a:endParaRPr/>
          </a:p>
        </p:txBody>
      </p:sp>
      <p:sp>
        <p:nvSpPr>
          <p:cNvPr id="17" name="PlaceHolder 4"/>
          <p:cNvSpPr>
            <a:spLocks noGrp="1"/>
          </p:cNvSpPr>
          <p:nvPr>
            <p:ph type="body"/>
          </p:nvPr>
        </p:nvSpPr>
        <p:spPr>
          <a:xfrm>
            <a:off x="21879000" y="7084080"/>
            <a:ext cx="18798840" cy="175590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210120" y="4954680"/>
            <a:ext cx="36382680" cy="10540080"/>
          </a:xfrm>
          <a:prstGeom prst="rect">
            <a:avLst/>
          </a:prstGeom>
        </p:spPr>
        <p:txBody>
          <a:bodyPr lIns="0" rIns="0" tIns="0" bIns="0" anchor="ctr"/>
          <a:p>
            <a:endParaRPr/>
          </a:p>
        </p:txBody>
      </p:sp>
      <p:sp>
        <p:nvSpPr>
          <p:cNvPr id="19" name="PlaceHolder 2"/>
          <p:cNvSpPr>
            <a:spLocks noGrp="1"/>
          </p:cNvSpPr>
          <p:nvPr>
            <p:ph type="body"/>
          </p:nvPr>
        </p:nvSpPr>
        <p:spPr>
          <a:xfrm>
            <a:off x="2139840" y="7084080"/>
            <a:ext cx="18798840" cy="17559000"/>
          </a:xfrm>
          <a:prstGeom prst="rect">
            <a:avLst/>
          </a:prstGeom>
        </p:spPr>
        <p:txBody>
          <a:bodyPr lIns="0" rIns="0" tIns="0" bIns="0"/>
          <a:p>
            <a:endParaRPr/>
          </a:p>
        </p:txBody>
      </p:sp>
      <p:sp>
        <p:nvSpPr>
          <p:cNvPr id="20" name="PlaceHolder 3"/>
          <p:cNvSpPr>
            <a:spLocks noGrp="1"/>
          </p:cNvSpPr>
          <p:nvPr>
            <p:ph type="body"/>
          </p:nvPr>
        </p:nvSpPr>
        <p:spPr>
          <a:xfrm>
            <a:off x="21879000" y="7084080"/>
            <a:ext cx="18798840" cy="8375400"/>
          </a:xfrm>
          <a:prstGeom prst="rect">
            <a:avLst/>
          </a:prstGeom>
        </p:spPr>
        <p:txBody>
          <a:bodyPr lIns="0" rIns="0" tIns="0" bIns="0"/>
          <a:p>
            <a:endParaRPr/>
          </a:p>
        </p:txBody>
      </p:sp>
      <p:sp>
        <p:nvSpPr>
          <p:cNvPr id="21" name="PlaceHolder 4"/>
          <p:cNvSpPr>
            <a:spLocks noGrp="1"/>
          </p:cNvSpPr>
          <p:nvPr>
            <p:ph type="body"/>
          </p:nvPr>
        </p:nvSpPr>
        <p:spPr>
          <a:xfrm>
            <a:off x="21879000" y="16255440"/>
            <a:ext cx="18798840" cy="83754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210120" y="4954680"/>
            <a:ext cx="36382680" cy="10540080"/>
          </a:xfrm>
          <a:prstGeom prst="rect">
            <a:avLst/>
          </a:prstGeom>
        </p:spPr>
        <p:txBody>
          <a:bodyPr lIns="0" rIns="0" tIns="0" bIns="0" anchor="ctr"/>
          <a:p>
            <a:endParaRPr/>
          </a:p>
        </p:txBody>
      </p:sp>
      <p:sp>
        <p:nvSpPr>
          <p:cNvPr id="23" name="PlaceHolder 2"/>
          <p:cNvSpPr>
            <a:spLocks noGrp="1"/>
          </p:cNvSpPr>
          <p:nvPr>
            <p:ph type="body"/>
          </p:nvPr>
        </p:nvSpPr>
        <p:spPr>
          <a:xfrm>
            <a:off x="2139840" y="7084080"/>
            <a:ext cx="18798840" cy="8375400"/>
          </a:xfrm>
          <a:prstGeom prst="rect">
            <a:avLst/>
          </a:prstGeom>
        </p:spPr>
        <p:txBody>
          <a:bodyPr lIns="0" rIns="0" tIns="0" bIns="0"/>
          <a:p>
            <a:endParaRPr/>
          </a:p>
        </p:txBody>
      </p:sp>
      <p:sp>
        <p:nvSpPr>
          <p:cNvPr id="24" name="PlaceHolder 3"/>
          <p:cNvSpPr>
            <a:spLocks noGrp="1"/>
          </p:cNvSpPr>
          <p:nvPr>
            <p:ph type="body"/>
          </p:nvPr>
        </p:nvSpPr>
        <p:spPr>
          <a:xfrm>
            <a:off x="21879000" y="7084080"/>
            <a:ext cx="18798840" cy="8375400"/>
          </a:xfrm>
          <a:prstGeom prst="rect">
            <a:avLst/>
          </a:prstGeom>
        </p:spPr>
        <p:txBody>
          <a:bodyPr lIns="0" rIns="0" tIns="0" bIns="0"/>
          <a:p>
            <a:endParaRPr/>
          </a:p>
        </p:txBody>
      </p:sp>
      <p:sp>
        <p:nvSpPr>
          <p:cNvPr id="25" name="PlaceHolder 4"/>
          <p:cNvSpPr>
            <a:spLocks noGrp="1"/>
          </p:cNvSpPr>
          <p:nvPr>
            <p:ph type="body"/>
          </p:nvPr>
        </p:nvSpPr>
        <p:spPr>
          <a:xfrm>
            <a:off x="2139840" y="16255440"/>
            <a:ext cx="38522880" cy="83754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210120" y="4954680"/>
            <a:ext cx="36382680" cy="10539720"/>
          </a:xfrm>
          <a:prstGeom prst="rect">
            <a:avLst/>
          </a:prstGeom>
        </p:spPr>
        <p:txBody>
          <a:bodyPr anchor="b"/>
          <a:p>
            <a:pPr algn="ctr">
              <a:lnSpc>
                <a:spcPct val="100000"/>
              </a:lnSpc>
            </a:pPr>
            <a:r>
              <a:rPr lang="en-US" sz="26490">
                <a:solidFill>
                  <a:srgbClr val="000000"/>
                </a:solidFill>
                <a:latin typeface="Calibri Light"/>
              </a:rPr>
              <a:t>Click to edit the title text formatClick to edit Master title style</a:t>
            </a:r>
            <a:endParaRPr/>
          </a:p>
        </p:txBody>
      </p:sp>
      <p:sp>
        <p:nvSpPr>
          <p:cNvPr id="1" name="PlaceHolder 2"/>
          <p:cNvSpPr>
            <a:spLocks noGrp="1"/>
          </p:cNvSpPr>
          <p:nvPr>
            <p:ph type="dt"/>
          </p:nvPr>
        </p:nvSpPr>
        <p:spPr>
          <a:xfrm>
            <a:off x="2942640" y="28060560"/>
            <a:ext cx="9630360" cy="1611360"/>
          </a:xfrm>
          <a:prstGeom prst="rect">
            <a:avLst/>
          </a:prstGeom>
        </p:spPr>
        <p:txBody>
          <a:bodyPr anchor="ctr"/>
          <a:p>
            <a:pPr>
              <a:lnSpc>
                <a:spcPct val="100000"/>
              </a:lnSpc>
            </a:pPr>
            <a:r>
              <a:rPr lang="en-AU" sz="5300">
                <a:solidFill>
                  <a:srgbClr val="8b8b8b"/>
                </a:solidFill>
                <a:latin typeface="Calibri"/>
              </a:rPr>
              <a:t>21/01/16</a:t>
            </a:r>
            <a:endParaRPr/>
          </a:p>
        </p:txBody>
      </p:sp>
      <p:sp>
        <p:nvSpPr>
          <p:cNvPr id="2" name="PlaceHolder 3"/>
          <p:cNvSpPr>
            <a:spLocks noGrp="1"/>
          </p:cNvSpPr>
          <p:nvPr>
            <p:ph type="ftr"/>
          </p:nvPr>
        </p:nvSpPr>
        <p:spPr>
          <a:xfrm>
            <a:off x="14178600" y="28060560"/>
            <a:ext cx="14446080" cy="1611360"/>
          </a:xfrm>
          <a:prstGeom prst="rect">
            <a:avLst/>
          </a:prstGeom>
        </p:spPr>
        <p:txBody>
          <a:bodyPr anchor="ctr"/>
          <a:p>
            <a:endParaRPr/>
          </a:p>
        </p:txBody>
      </p:sp>
      <p:sp>
        <p:nvSpPr>
          <p:cNvPr id="3" name="PlaceHolder 4"/>
          <p:cNvSpPr>
            <a:spLocks noGrp="1"/>
          </p:cNvSpPr>
          <p:nvPr>
            <p:ph type="sldNum"/>
          </p:nvPr>
        </p:nvSpPr>
        <p:spPr>
          <a:xfrm>
            <a:off x="30230280" y="28060560"/>
            <a:ext cx="9630360" cy="1611360"/>
          </a:xfrm>
          <a:prstGeom prst="rect">
            <a:avLst/>
          </a:prstGeom>
        </p:spPr>
        <p:txBody>
          <a:bodyPr anchor="ctr"/>
          <a:p>
            <a:pPr algn="r">
              <a:lnSpc>
                <a:spcPct val="100000"/>
              </a:lnSpc>
            </a:pPr>
            <a:fld id="{A777C838-C9EB-40D3-8EE1-33115BF20F70}" type="slidenum">
              <a:rPr lang="en-AU" sz="5300">
                <a:solidFill>
                  <a:srgbClr val="8b8b8b"/>
                </a:solidFill>
                <a:latin typeface="Calibri"/>
              </a:rPr>
              <a:t>&lt;number&gt;</a:t>
            </a:fld>
            <a:endParaRPr/>
          </a:p>
        </p:txBody>
      </p:sp>
      <p:sp>
        <p:nvSpPr>
          <p:cNvPr id="4" name="PlaceHolder 5"/>
          <p:cNvSpPr>
            <a:spLocks noGrp="1"/>
          </p:cNvSpPr>
          <p:nvPr>
            <p:ph type="body"/>
          </p:nvPr>
        </p:nvSpPr>
        <p:spPr>
          <a:xfrm>
            <a:off x="2139840" y="7084080"/>
            <a:ext cx="38522880" cy="17559000"/>
          </a:xfrm>
          <a:prstGeom prst="rect">
            <a:avLst/>
          </a:prstGeom>
        </p:spPr>
        <p:txBody>
          <a:bodyPr lIns="0" rIns="0" tIns="0" bIns="0"/>
          <a:p>
            <a:pPr>
              <a:buSzPct val="45000"/>
              <a:buFont typeface="StarSymbol"/>
              <a:buChar char=""/>
            </a:pPr>
            <a:r>
              <a:rPr lang="en-US" sz="12360">
                <a:latin typeface="Calibri"/>
              </a:rPr>
              <a:t>Click to edit the outline text format</a:t>
            </a:r>
            <a:endParaRPr/>
          </a:p>
          <a:p>
            <a:pPr lvl="1">
              <a:buSzPct val="75000"/>
              <a:buFont typeface="StarSymbol"/>
              <a:buChar char=""/>
            </a:pPr>
            <a:r>
              <a:rPr lang="en-US" sz="8830">
                <a:latin typeface="Calibri"/>
              </a:rPr>
              <a:t>Second Outline Level</a:t>
            </a:r>
            <a:endParaRPr/>
          </a:p>
          <a:p>
            <a:pPr lvl="2">
              <a:buSzPct val="45000"/>
              <a:buFont typeface="StarSymbol"/>
              <a:buChar char=""/>
            </a:pPr>
            <a:r>
              <a:rPr lang="en-US" sz="7950">
                <a:latin typeface="Calibri"/>
              </a:rPr>
              <a:t>Third Outline Level</a:t>
            </a:r>
            <a:endParaRPr/>
          </a:p>
          <a:p>
            <a:pPr lvl="3">
              <a:buSzPct val="75000"/>
              <a:buFont typeface="StarSymbol"/>
              <a:buChar char=""/>
            </a:pPr>
            <a:r>
              <a:rPr lang="en-US" sz="795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tiff"/><Relationship Id="rId2" Type="http://schemas.openxmlformats.org/officeDocument/2006/relationships/image" Target="../media/image4.tiff"/><Relationship Id="rId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 name="Picture 15" descr=""/>
          <p:cNvPicPr/>
          <p:nvPr/>
        </p:nvPicPr>
        <p:blipFill>
          <a:blip r:embed="rId1"/>
          <a:srcRect l="488500" t="102500" r="0" b="0"/>
          <a:stretch>
            <a:fillRect/>
          </a:stretch>
        </p:blipFill>
        <p:spPr>
          <a:xfrm>
            <a:off x="1352880" y="760320"/>
            <a:ext cx="3292560" cy="3881520"/>
          </a:xfrm>
          <a:prstGeom prst="rect">
            <a:avLst/>
          </a:prstGeom>
          <a:ln>
            <a:noFill/>
          </a:ln>
        </p:spPr>
      </p:pic>
      <p:sp>
        <p:nvSpPr>
          <p:cNvPr id="40" name="CustomShape 1"/>
          <p:cNvSpPr/>
          <p:nvPr/>
        </p:nvSpPr>
        <p:spPr>
          <a:xfrm>
            <a:off x="1222200" y="546480"/>
            <a:ext cx="40896720" cy="1766880"/>
          </a:xfrm>
          <a:prstGeom prst="rect">
            <a:avLst/>
          </a:prstGeom>
          <a:noFill/>
          <a:ln>
            <a:noFill/>
          </a:ln>
        </p:spPr>
        <p:txBody>
          <a:bodyPr lIns="90000" rIns="90000" tIns="45000" bIns="45000"/>
          <a:p>
            <a:pPr algn="ctr">
              <a:lnSpc>
                <a:spcPct val="100000"/>
              </a:lnSpc>
            </a:pPr>
            <a:r>
              <a:rPr b="1" lang="en-AU" sz="11000">
                <a:solidFill>
                  <a:srgbClr val="000000"/>
                </a:solidFill>
                <a:latin typeface="Arial"/>
                <a:ea typeface="Arial"/>
              </a:rPr>
              <a:t>Towards Improved Garbage Collection Within HHVM</a:t>
            </a:r>
            <a:endParaRPr/>
          </a:p>
        </p:txBody>
      </p:sp>
      <p:sp>
        <p:nvSpPr>
          <p:cNvPr id="41" name="CustomShape 2"/>
          <p:cNvSpPr/>
          <p:nvPr/>
        </p:nvSpPr>
        <p:spPr>
          <a:xfrm>
            <a:off x="16976880" y="2215080"/>
            <a:ext cx="9387360" cy="1187640"/>
          </a:xfrm>
          <a:prstGeom prst="rect">
            <a:avLst/>
          </a:prstGeom>
          <a:noFill/>
          <a:ln>
            <a:noFill/>
          </a:ln>
        </p:spPr>
        <p:txBody>
          <a:bodyPr lIns="90000" rIns="90000" tIns="45000" bIns="45000"/>
          <a:p>
            <a:pPr algn="ctr">
              <a:lnSpc>
                <a:spcPct val="100000"/>
              </a:lnSpc>
            </a:pPr>
            <a:r>
              <a:rPr b="1" lang="en-AU" sz="7200">
                <a:solidFill>
                  <a:srgbClr val="000000"/>
                </a:solidFill>
                <a:latin typeface="Arial"/>
                <a:ea typeface="Arial"/>
              </a:rPr>
              <a:t>Nick Sifniotis</a:t>
            </a:r>
            <a:endParaRPr/>
          </a:p>
        </p:txBody>
      </p:sp>
      <p:sp>
        <p:nvSpPr>
          <p:cNvPr id="42" name="CustomShape 3"/>
          <p:cNvSpPr/>
          <p:nvPr/>
        </p:nvSpPr>
        <p:spPr>
          <a:xfrm>
            <a:off x="15226200" y="4264560"/>
            <a:ext cx="12889080" cy="699840"/>
          </a:xfrm>
          <a:prstGeom prst="rect">
            <a:avLst/>
          </a:prstGeom>
          <a:noFill/>
          <a:ln>
            <a:noFill/>
          </a:ln>
        </p:spPr>
        <p:txBody>
          <a:bodyPr lIns="90000" rIns="90000" tIns="45000" bIns="45000"/>
          <a:p>
            <a:pPr algn="ctr">
              <a:lnSpc>
                <a:spcPct val="100000"/>
              </a:lnSpc>
            </a:pPr>
            <a:r>
              <a:rPr lang="en-AU" sz="4000">
                <a:solidFill>
                  <a:srgbClr val="000000"/>
                </a:solidFill>
                <a:latin typeface="Arial"/>
                <a:ea typeface="Arial"/>
              </a:rPr>
              <a:t>Supervisors: Prof. Steve Blackburn (ANU)</a:t>
            </a:r>
            <a:endParaRPr/>
          </a:p>
        </p:txBody>
      </p:sp>
      <p:sp>
        <p:nvSpPr>
          <p:cNvPr id="43" name="CustomShape 4"/>
          <p:cNvSpPr/>
          <p:nvPr/>
        </p:nvSpPr>
        <p:spPr>
          <a:xfrm>
            <a:off x="14189040" y="3256200"/>
            <a:ext cx="14963400" cy="1065600"/>
          </a:xfrm>
          <a:prstGeom prst="rect">
            <a:avLst/>
          </a:prstGeom>
          <a:noFill/>
          <a:ln>
            <a:noFill/>
          </a:ln>
        </p:spPr>
        <p:txBody>
          <a:bodyPr lIns="90000" rIns="90000" tIns="45000" bIns="45000"/>
          <a:p>
            <a:pPr algn="ctr">
              <a:lnSpc>
                <a:spcPct val="100000"/>
              </a:lnSpc>
            </a:pPr>
            <a:r>
              <a:rPr b="1" lang="en-AU" sz="6400">
                <a:solidFill>
                  <a:srgbClr val="000000"/>
                </a:solidFill>
                <a:latin typeface="Arial"/>
                <a:ea typeface="Arial"/>
              </a:rPr>
              <a:t>Australian National University</a:t>
            </a:r>
            <a:endParaRPr/>
          </a:p>
        </p:txBody>
      </p:sp>
      <p:pic>
        <p:nvPicPr>
          <p:cNvPr id="44" name="Picture 20" descr=""/>
          <p:cNvPicPr/>
          <p:nvPr/>
        </p:nvPicPr>
        <p:blipFill>
          <a:blip r:embed="rId2"/>
          <a:srcRect l="0" t="0" r="1101652" b="0"/>
          <a:stretch>
            <a:fillRect/>
          </a:stretch>
        </p:blipFill>
        <p:spPr>
          <a:xfrm>
            <a:off x="38917800" y="760320"/>
            <a:ext cx="2688840" cy="2808720"/>
          </a:xfrm>
          <a:prstGeom prst="rect">
            <a:avLst/>
          </a:prstGeom>
          <a:ln>
            <a:noFill/>
          </a:ln>
        </p:spPr>
      </p:pic>
      <p:sp>
        <p:nvSpPr>
          <p:cNvPr id="45" name="CustomShape 5"/>
          <p:cNvSpPr/>
          <p:nvPr/>
        </p:nvSpPr>
        <p:spPr>
          <a:xfrm>
            <a:off x="1254960" y="6538320"/>
            <a:ext cx="8999640" cy="4722120"/>
          </a:xfrm>
          <a:prstGeom prst="rect">
            <a:avLst/>
          </a:prstGeom>
          <a:noFill/>
          <a:ln>
            <a:noFill/>
          </a:ln>
        </p:spPr>
        <p:txBody>
          <a:bodyPr lIns="90000" rIns="90000" tIns="45000" bIns="45000"/>
          <a:p>
            <a:pPr>
              <a:lnSpc>
                <a:spcPct val="100000"/>
              </a:lnSpc>
            </a:pPr>
            <a:r>
              <a:rPr lang="en-AU" sz="2400">
                <a:solidFill>
                  <a:srgbClr val="000000"/>
                </a:solidFill>
                <a:latin typeface="Arial"/>
                <a:ea typeface="Arial"/>
              </a:rPr>
              <a:t>An abstract should contain four basic elements: </a:t>
            </a:r>
            <a:r>
              <a:rPr b="1" lang="en-AU" sz="2400">
                <a:solidFill>
                  <a:srgbClr val="000000"/>
                </a:solidFill>
                <a:latin typeface="Arial"/>
                <a:ea typeface="Arial"/>
              </a:rPr>
              <a:t>problem</a:t>
            </a:r>
            <a:r>
              <a:rPr lang="en-AU" sz="2400">
                <a:solidFill>
                  <a:srgbClr val="000000"/>
                </a:solidFill>
                <a:latin typeface="Arial"/>
                <a:ea typeface="Arial"/>
              </a:rPr>
              <a:t> (statement of the problem you’re solving, motivation); </a:t>
            </a:r>
            <a:r>
              <a:rPr b="1" lang="en-AU" sz="2400">
                <a:solidFill>
                  <a:srgbClr val="000000"/>
                </a:solidFill>
                <a:latin typeface="Arial"/>
                <a:ea typeface="Arial"/>
              </a:rPr>
              <a:t>contribution</a:t>
            </a:r>
            <a:r>
              <a:rPr lang="en-AU" sz="2400">
                <a:solidFill>
                  <a:srgbClr val="000000"/>
                </a:solidFill>
                <a:latin typeface="Arial"/>
                <a:ea typeface="Arial"/>
              </a:rPr>
              <a:t> (what you bring to the table, conceptually); </a:t>
            </a:r>
            <a:r>
              <a:rPr b="1" lang="en-AU" sz="2400">
                <a:solidFill>
                  <a:srgbClr val="000000"/>
                </a:solidFill>
                <a:latin typeface="Arial"/>
                <a:ea typeface="Arial"/>
              </a:rPr>
              <a:t>result</a:t>
            </a:r>
            <a:r>
              <a:rPr lang="en-AU" sz="2400">
                <a:solidFill>
                  <a:srgbClr val="000000"/>
                </a:solidFill>
                <a:latin typeface="Arial"/>
                <a:ea typeface="Arial"/>
              </a:rPr>
              <a:t> (concrete outcomes, empirical results); and </a:t>
            </a:r>
            <a:r>
              <a:rPr b="1" lang="en-AU" sz="2400">
                <a:solidFill>
                  <a:srgbClr val="000000"/>
                </a:solidFill>
                <a:latin typeface="Arial"/>
                <a:ea typeface="Arial"/>
              </a:rPr>
              <a:t>meaning</a:t>
            </a:r>
            <a:r>
              <a:rPr lang="en-AU" sz="2400">
                <a:solidFill>
                  <a:srgbClr val="000000"/>
                </a:solidFill>
                <a:latin typeface="Arial"/>
                <a:ea typeface="Arial"/>
              </a:rPr>
              <a:t> (what does this mean for the rest of the world?).</a:t>
            </a:r>
            <a:endParaRPr/>
          </a:p>
          <a:p>
            <a:pPr>
              <a:lnSpc>
                <a:spcPct val="100000"/>
              </a:lnSpc>
            </a:pPr>
            <a:endParaRPr/>
          </a:p>
          <a:p>
            <a:pPr>
              <a:lnSpc>
                <a:spcPct val="100000"/>
              </a:lnSpc>
            </a:pPr>
            <a:r>
              <a:rPr lang="en-AU" sz="3200">
                <a:solidFill>
                  <a:srgbClr val="000000"/>
                </a:solidFill>
                <a:latin typeface="Arial"/>
                <a:ea typeface="Arial"/>
              </a:rPr>
              <a:t>Depending on how much text you have on your poster, you may use </a:t>
            </a:r>
            <a:r>
              <a:rPr b="1" lang="en-AU" sz="3200">
                <a:solidFill>
                  <a:srgbClr val="000000"/>
                </a:solidFill>
                <a:latin typeface="Arial"/>
                <a:ea typeface="Arial"/>
              </a:rPr>
              <a:t>24pt</a:t>
            </a:r>
            <a:r>
              <a:rPr lang="en-AU" sz="3200">
                <a:solidFill>
                  <a:srgbClr val="000000"/>
                </a:solidFill>
                <a:latin typeface="Arial"/>
                <a:ea typeface="Arial"/>
              </a:rPr>
              <a:t> (minumum), </a:t>
            </a:r>
            <a:r>
              <a:rPr b="1" lang="en-AU" sz="3200">
                <a:solidFill>
                  <a:srgbClr val="000000"/>
                </a:solidFill>
                <a:latin typeface="Arial"/>
                <a:ea typeface="Arial"/>
              </a:rPr>
              <a:t>28pt</a:t>
            </a:r>
            <a:r>
              <a:rPr lang="en-AU" sz="3200">
                <a:solidFill>
                  <a:srgbClr val="000000"/>
                </a:solidFill>
                <a:latin typeface="Arial"/>
                <a:ea typeface="Arial"/>
              </a:rPr>
              <a:t>, or </a:t>
            </a:r>
            <a:r>
              <a:rPr b="1" lang="en-AU" sz="3200">
                <a:solidFill>
                  <a:srgbClr val="000000"/>
                </a:solidFill>
                <a:latin typeface="Arial"/>
                <a:ea typeface="Arial"/>
              </a:rPr>
              <a:t>32pt</a:t>
            </a:r>
            <a:r>
              <a:rPr lang="en-AU" sz="3200">
                <a:solidFill>
                  <a:srgbClr val="000000"/>
                </a:solidFill>
                <a:latin typeface="Arial"/>
                <a:ea typeface="Arial"/>
              </a:rPr>
              <a:t> (maximum) as the font size for your main text.   You may wish to use some combination of those.   Print to A4 without scaling to check.</a:t>
            </a:r>
            <a:endParaRPr/>
          </a:p>
        </p:txBody>
      </p:sp>
      <p:sp>
        <p:nvSpPr>
          <p:cNvPr id="46" name="CustomShape 6"/>
          <p:cNvSpPr/>
          <p:nvPr/>
        </p:nvSpPr>
        <p:spPr>
          <a:xfrm>
            <a:off x="1275480" y="5504040"/>
            <a:ext cx="2860200" cy="882360"/>
          </a:xfrm>
          <a:prstGeom prst="rect">
            <a:avLst/>
          </a:prstGeom>
          <a:noFill/>
          <a:ln>
            <a:noFill/>
          </a:ln>
        </p:spPr>
        <p:txBody>
          <a:bodyPr wrap="none" lIns="90000" rIns="90000" tIns="45000" bIns="45000"/>
          <a:p>
            <a:pPr>
              <a:lnSpc>
                <a:spcPct val="100000"/>
              </a:lnSpc>
            </a:pPr>
            <a:r>
              <a:rPr b="1" lang="en-AU" sz="5200">
                <a:solidFill>
                  <a:srgbClr val="000000"/>
                </a:solidFill>
                <a:latin typeface="Arial"/>
                <a:ea typeface="Arial"/>
              </a:rPr>
              <a:t>Abstract</a:t>
            </a:r>
            <a:endParaRPr/>
          </a:p>
        </p:txBody>
      </p:sp>
      <p:sp>
        <p:nvSpPr>
          <p:cNvPr id="47" name="CustomShape 7"/>
          <p:cNvSpPr/>
          <p:nvPr/>
        </p:nvSpPr>
        <p:spPr>
          <a:xfrm>
            <a:off x="1217880" y="11742120"/>
            <a:ext cx="8999640" cy="4797000"/>
          </a:xfrm>
          <a:prstGeom prst="rect">
            <a:avLst/>
          </a:prstGeom>
          <a:solidFill>
            <a:srgbClr val="00b050"/>
          </a:solidFill>
          <a:ln w="12600">
            <a:solidFill>
              <a:srgbClr val="00b050"/>
            </a:solidFill>
            <a:miter/>
          </a:ln>
        </p:spPr>
        <p:txBody>
          <a:bodyPr lIns="90000" rIns="90000" tIns="45000" bIns="45000" anchor="ctr"/>
          <a:p>
            <a:pPr algn="ctr">
              <a:lnSpc>
                <a:spcPct val="100000"/>
              </a:lnSpc>
            </a:pPr>
            <a:r>
              <a:rPr lang="en-AU" sz="6910">
                <a:solidFill>
                  <a:srgbClr val="ffffff"/>
                </a:solidFill>
                <a:latin typeface="Arial"/>
              </a:rPr>
              <a:t>A Figure Here</a:t>
            </a:r>
            <a:endParaRPr/>
          </a:p>
        </p:txBody>
      </p:sp>
      <p:sp>
        <p:nvSpPr>
          <p:cNvPr id="48" name="CustomShape 8"/>
          <p:cNvSpPr/>
          <p:nvPr/>
        </p:nvSpPr>
        <p:spPr>
          <a:xfrm>
            <a:off x="11680920" y="5453640"/>
            <a:ext cx="19297440" cy="4797000"/>
          </a:xfrm>
          <a:prstGeom prst="rect">
            <a:avLst/>
          </a:prstGeom>
          <a:solidFill>
            <a:srgbClr val="0070c0"/>
          </a:solidFill>
          <a:ln w="12600">
            <a:solidFill>
              <a:srgbClr val="0070c0"/>
            </a:solidFill>
            <a:miter/>
          </a:ln>
        </p:spPr>
        <p:txBody>
          <a:bodyPr lIns="90000" rIns="90000" tIns="45000" bIns="45000" anchor="ctr"/>
          <a:p>
            <a:pPr algn="ctr">
              <a:lnSpc>
                <a:spcPct val="100000"/>
              </a:lnSpc>
            </a:pPr>
            <a:r>
              <a:rPr lang="en-AU" sz="6910">
                <a:solidFill>
                  <a:srgbClr val="ffffff"/>
                </a:solidFill>
                <a:latin typeface="Arial"/>
              </a:rPr>
              <a:t>A Graph Here</a:t>
            </a:r>
            <a:endParaRPr/>
          </a:p>
        </p:txBody>
      </p:sp>
      <p:sp>
        <p:nvSpPr>
          <p:cNvPr id="49" name="CustomShape 9"/>
          <p:cNvSpPr/>
          <p:nvPr/>
        </p:nvSpPr>
        <p:spPr>
          <a:xfrm>
            <a:off x="32575680" y="17316360"/>
            <a:ext cx="8999640" cy="4797000"/>
          </a:xfrm>
          <a:prstGeom prst="rect">
            <a:avLst/>
          </a:prstGeom>
          <a:solidFill>
            <a:srgbClr val="ffc000"/>
          </a:solidFill>
          <a:ln w="12600">
            <a:solidFill>
              <a:srgbClr val="ffc000"/>
            </a:solidFill>
            <a:miter/>
          </a:ln>
        </p:spPr>
        <p:txBody>
          <a:bodyPr lIns="90000" rIns="90000" tIns="45000" bIns="45000" anchor="ctr"/>
          <a:p>
            <a:pPr algn="ctr">
              <a:lnSpc>
                <a:spcPct val="100000"/>
              </a:lnSpc>
            </a:pPr>
            <a:r>
              <a:rPr lang="en-AU" sz="6910">
                <a:solidFill>
                  <a:srgbClr val="ffffff"/>
                </a:solidFill>
                <a:latin typeface="Arial"/>
              </a:rPr>
              <a:t>A Figure Here</a:t>
            </a:r>
            <a:endParaRPr/>
          </a:p>
        </p:txBody>
      </p:sp>
      <p:sp>
        <p:nvSpPr>
          <p:cNvPr id="50" name="CustomShape 10"/>
          <p:cNvSpPr/>
          <p:nvPr/>
        </p:nvSpPr>
        <p:spPr>
          <a:xfrm>
            <a:off x="22126680" y="19050120"/>
            <a:ext cx="8999640" cy="4797000"/>
          </a:xfrm>
          <a:prstGeom prst="rect">
            <a:avLst/>
          </a:prstGeom>
          <a:solidFill>
            <a:srgbClr val="7030a0"/>
          </a:solidFill>
          <a:ln w="12600">
            <a:solidFill>
              <a:srgbClr val="7030a0"/>
            </a:solidFill>
            <a:miter/>
          </a:ln>
        </p:spPr>
        <p:txBody>
          <a:bodyPr lIns="90000" rIns="90000" tIns="45000" bIns="45000" anchor="ctr"/>
          <a:p>
            <a:pPr algn="ctr">
              <a:lnSpc>
                <a:spcPct val="100000"/>
              </a:lnSpc>
            </a:pPr>
            <a:r>
              <a:rPr lang="en-AU" sz="6910">
                <a:solidFill>
                  <a:srgbClr val="ffffff"/>
                </a:solidFill>
                <a:latin typeface="Arial"/>
              </a:rPr>
              <a:t>A Figure Here</a:t>
            </a:r>
            <a:endParaRPr/>
          </a:p>
        </p:txBody>
      </p:sp>
      <p:sp>
        <p:nvSpPr>
          <p:cNvPr id="51" name="CustomShape 11"/>
          <p:cNvSpPr/>
          <p:nvPr/>
        </p:nvSpPr>
        <p:spPr>
          <a:xfrm>
            <a:off x="1261440" y="16631640"/>
            <a:ext cx="8999640" cy="943560"/>
          </a:xfrm>
          <a:prstGeom prst="rect">
            <a:avLst/>
          </a:prstGeom>
          <a:noFill/>
          <a:ln>
            <a:noFill/>
          </a:ln>
        </p:spPr>
        <p:txBody>
          <a:bodyPr lIns="90000" rIns="90000" tIns="45000" bIns="45000"/>
          <a:p>
            <a:pPr>
              <a:lnSpc>
                <a:spcPct val="100000"/>
              </a:lnSpc>
            </a:pPr>
            <a:r>
              <a:rPr i="1" lang="en-AU" sz="2800">
                <a:solidFill>
                  <a:srgbClr val="000000"/>
                </a:solidFill>
                <a:latin typeface="Arial"/>
                <a:ea typeface="Arial"/>
              </a:rPr>
              <a:t>This figure shows the problem with system Y.   It performs poorly under foobar circumstances.</a:t>
            </a:r>
            <a:endParaRPr/>
          </a:p>
        </p:txBody>
      </p:sp>
      <p:sp>
        <p:nvSpPr>
          <p:cNvPr id="52" name="CustomShape 12"/>
          <p:cNvSpPr/>
          <p:nvPr/>
        </p:nvSpPr>
        <p:spPr>
          <a:xfrm>
            <a:off x="1278360" y="17917560"/>
            <a:ext cx="3421080" cy="882360"/>
          </a:xfrm>
          <a:prstGeom prst="rect">
            <a:avLst/>
          </a:prstGeom>
          <a:noFill/>
          <a:ln>
            <a:noFill/>
          </a:ln>
        </p:spPr>
        <p:txBody>
          <a:bodyPr wrap="none" lIns="90000" rIns="90000" tIns="45000" bIns="45000"/>
          <a:p>
            <a:pPr>
              <a:lnSpc>
                <a:spcPct val="100000"/>
              </a:lnSpc>
            </a:pPr>
            <a:r>
              <a:rPr b="1" lang="en-AU" sz="5200">
                <a:solidFill>
                  <a:srgbClr val="000000"/>
                </a:solidFill>
                <a:latin typeface="Arial"/>
                <a:ea typeface="Arial"/>
              </a:rPr>
              <a:t>A Heading</a:t>
            </a:r>
            <a:endParaRPr/>
          </a:p>
        </p:txBody>
      </p:sp>
      <p:sp>
        <p:nvSpPr>
          <p:cNvPr id="53" name="CustomShape 13"/>
          <p:cNvSpPr/>
          <p:nvPr/>
        </p:nvSpPr>
        <p:spPr>
          <a:xfrm>
            <a:off x="22174560" y="11689920"/>
            <a:ext cx="5502960" cy="882360"/>
          </a:xfrm>
          <a:prstGeom prst="rect">
            <a:avLst/>
          </a:prstGeom>
          <a:noFill/>
          <a:ln>
            <a:noFill/>
          </a:ln>
        </p:spPr>
        <p:txBody>
          <a:bodyPr wrap="none" lIns="90000" rIns="90000" tIns="45000" bIns="45000"/>
          <a:p>
            <a:pPr>
              <a:lnSpc>
                <a:spcPct val="100000"/>
              </a:lnSpc>
            </a:pPr>
            <a:r>
              <a:rPr b="1" lang="en-AU" sz="5200">
                <a:solidFill>
                  <a:srgbClr val="000000"/>
                </a:solidFill>
                <a:latin typeface="Arial"/>
                <a:ea typeface="Arial"/>
              </a:rPr>
              <a:t>Another Heading</a:t>
            </a:r>
            <a:endParaRPr/>
          </a:p>
        </p:txBody>
      </p:sp>
      <p:sp>
        <p:nvSpPr>
          <p:cNvPr id="54" name="CustomShape 14"/>
          <p:cNvSpPr/>
          <p:nvPr/>
        </p:nvSpPr>
        <p:spPr>
          <a:xfrm>
            <a:off x="32664960" y="24082560"/>
            <a:ext cx="3742560" cy="882360"/>
          </a:xfrm>
          <a:prstGeom prst="rect">
            <a:avLst/>
          </a:prstGeom>
          <a:noFill/>
          <a:ln>
            <a:noFill/>
          </a:ln>
        </p:spPr>
        <p:txBody>
          <a:bodyPr wrap="none" lIns="90000" rIns="90000" tIns="45000" bIns="45000"/>
          <a:p>
            <a:pPr>
              <a:lnSpc>
                <a:spcPct val="100000"/>
              </a:lnSpc>
            </a:pPr>
            <a:r>
              <a:rPr b="1" lang="en-AU" sz="5200">
                <a:solidFill>
                  <a:srgbClr val="000000"/>
                </a:solidFill>
                <a:latin typeface="Arial"/>
                <a:ea typeface="Arial"/>
              </a:rPr>
              <a:t>References</a:t>
            </a:r>
            <a:endParaRPr/>
          </a:p>
        </p:txBody>
      </p:sp>
      <p:sp>
        <p:nvSpPr>
          <p:cNvPr id="55" name="CustomShape 15"/>
          <p:cNvSpPr/>
          <p:nvPr/>
        </p:nvSpPr>
        <p:spPr>
          <a:xfrm>
            <a:off x="32595480" y="5645520"/>
            <a:ext cx="4059720" cy="882360"/>
          </a:xfrm>
          <a:prstGeom prst="rect">
            <a:avLst/>
          </a:prstGeom>
          <a:noFill/>
          <a:ln>
            <a:noFill/>
          </a:ln>
        </p:spPr>
        <p:txBody>
          <a:bodyPr wrap="none" lIns="90000" rIns="90000" tIns="45000" bIns="45000"/>
          <a:p>
            <a:pPr>
              <a:lnSpc>
                <a:spcPct val="100000"/>
              </a:lnSpc>
            </a:pPr>
            <a:r>
              <a:rPr b="1" lang="en-AU" sz="5200">
                <a:solidFill>
                  <a:srgbClr val="000000"/>
                </a:solidFill>
                <a:latin typeface="Arial"/>
                <a:ea typeface="Arial"/>
              </a:rPr>
              <a:t>Future Work</a:t>
            </a:r>
            <a:endParaRPr/>
          </a:p>
        </p:txBody>
      </p:sp>
      <p:sp>
        <p:nvSpPr>
          <p:cNvPr id="56" name="CustomShape 16"/>
          <p:cNvSpPr/>
          <p:nvPr/>
        </p:nvSpPr>
        <p:spPr>
          <a:xfrm>
            <a:off x="1303920" y="19090440"/>
            <a:ext cx="8999640" cy="10326600"/>
          </a:xfrm>
          <a:prstGeom prst="rect">
            <a:avLst/>
          </a:prstGeom>
          <a:noFill/>
          <a:ln>
            <a:noFill/>
          </a:ln>
        </p:spPr>
        <p:txBody>
          <a:bodyPr lIns="90000" rIns="90000" tIns="45000" bIns="45000"/>
          <a:p>
            <a:pPr>
              <a:lnSpc>
                <a:spcPct val="100000"/>
              </a:lnSpc>
            </a:pPr>
            <a:r>
              <a:rPr lang="en-AU" sz="3200">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Lorem ipsum dolor sit amet, consectetura met, consectetur adipiscing elit, sed do eiusmod tempor incididunt ut labore et dolore magna aliqua. Ut enim ad minim veniam, quis nostrud exercitation ullamco laboris nisi ut aliquip ex ea</a:t>
            </a:r>
            <a:endParaRPr/>
          </a:p>
          <a:p>
            <a:pPr>
              <a:lnSpc>
                <a:spcPct val="100000"/>
              </a:lnSpc>
            </a:pPr>
            <a:endParaRPr/>
          </a:p>
        </p:txBody>
      </p:sp>
      <p:sp>
        <p:nvSpPr>
          <p:cNvPr id="57" name="CustomShape 17"/>
          <p:cNvSpPr/>
          <p:nvPr/>
        </p:nvSpPr>
        <p:spPr>
          <a:xfrm>
            <a:off x="11672280" y="12271320"/>
            <a:ext cx="8999640" cy="16549560"/>
          </a:xfrm>
          <a:prstGeom prst="rect">
            <a:avLst/>
          </a:prstGeom>
          <a:noFill/>
          <a:ln>
            <a:noFill/>
          </a:ln>
        </p:spPr>
        <p:txBody>
          <a:bodyPr lIns="90000" rIns="90000" tIns="45000" bIns="45000"/>
          <a:p>
            <a:pPr>
              <a:lnSpc>
                <a:spcPct val="100000"/>
              </a:lnSpc>
            </a:pPr>
            <a:r>
              <a:rPr lang="en-AU" sz="2400">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t>
            </a:r>
            <a:endParaRPr/>
          </a:p>
          <a:p>
            <a:pPr>
              <a:lnSpc>
                <a:spcPct val="100000"/>
              </a:lnSpc>
            </a:pPr>
            <a:endParaRPr/>
          </a:p>
          <a:p>
            <a:pPr>
              <a:lnSpc>
                <a:spcPct val="100000"/>
              </a:lnSpc>
            </a:pPr>
            <a:r>
              <a:rPr lang="en-AU" sz="2400">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Lorem ipsum dolor sit amet, consectetura met, consectetur adipiscing elit, sed do eiusmod tempor incididunt ut labore et dolore magna aliqua. Ut enim ad minim veniam, quis nostrud exercitation ullamco laboris nisi ut aliquip ex ea Lorem ipsum dolor sit amet, consectetur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t>
            </a:r>
            <a:endParaRPr/>
          </a:p>
          <a:p>
            <a:pPr>
              <a:lnSpc>
                <a:spcPct val="100000"/>
              </a:lnSpc>
            </a:pPr>
            <a:endParaRPr/>
          </a:p>
          <a:p>
            <a:pPr>
              <a:lnSpc>
                <a:spcPct val="100000"/>
              </a:lnSpc>
            </a:pPr>
            <a:r>
              <a:rPr lang="en-AU" sz="2400">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a:t>
            </a:r>
            <a:endParaRPr/>
          </a:p>
        </p:txBody>
      </p:sp>
      <p:sp>
        <p:nvSpPr>
          <p:cNvPr id="58" name="CustomShape 18"/>
          <p:cNvSpPr/>
          <p:nvPr/>
        </p:nvSpPr>
        <p:spPr>
          <a:xfrm>
            <a:off x="11680920" y="10512000"/>
            <a:ext cx="19297440" cy="943560"/>
          </a:xfrm>
          <a:prstGeom prst="rect">
            <a:avLst/>
          </a:prstGeom>
          <a:noFill/>
          <a:ln>
            <a:noFill/>
          </a:ln>
        </p:spPr>
        <p:txBody>
          <a:bodyPr lIns="90000" rIns="90000" tIns="45000" bIns="45000"/>
          <a:p>
            <a:pPr>
              <a:lnSpc>
                <a:spcPct val="100000"/>
              </a:lnSpc>
            </a:pPr>
            <a:r>
              <a:rPr i="1" lang="en-AU" sz="2800">
                <a:solidFill>
                  <a:srgbClr val="000000"/>
                </a:solidFill>
                <a:latin typeface="Arial"/>
                <a:ea typeface="Arial"/>
              </a:rPr>
              <a:t>This graph shows foo on the x axis and bar on the y axis.  The graph shows that because of foobar system X performs much better than system Y in most settings.</a:t>
            </a:r>
            <a:endParaRPr/>
          </a:p>
        </p:txBody>
      </p:sp>
      <p:sp>
        <p:nvSpPr>
          <p:cNvPr id="59" name="CustomShape 19"/>
          <p:cNvSpPr/>
          <p:nvPr/>
        </p:nvSpPr>
        <p:spPr>
          <a:xfrm>
            <a:off x="22117680" y="12582720"/>
            <a:ext cx="8999640" cy="5942520"/>
          </a:xfrm>
          <a:prstGeom prst="rect">
            <a:avLst/>
          </a:prstGeom>
          <a:noFill/>
          <a:ln>
            <a:noFill/>
          </a:ln>
        </p:spPr>
        <p:txBody>
          <a:bodyPr lIns="90000" rIns="90000" tIns="45000" bIns="45000"/>
          <a:p>
            <a:pPr>
              <a:lnSpc>
                <a:spcPct val="100000"/>
              </a:lnSpc>
            </a:pPr>
            <a:r>
              <a:rPr lang="en-AU" sz="2400">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a:t>
            </a:r>
            <a:endParaRPr/>
          </a:p>
        </p:txBody>
      </p:sp>
      <p:sp>
        <p:nvSpPr>
          <p:cNvPr id="60" name="CustomShape 20"/>
          <p:cNvSpPr/>
          <p:nvPr/>
        </p:nvSpPr>
        <p:spPr>
          <a:xfrm>
            <a:off x="22156560" y="25959960"/>
            <a:ext cx="8999640" cy="3501720"/>
          </a:xfrm>
          <a:prstGeom prst="rect">
            <a:avLst/>
          </a:prstGeom>
          <a:noFill/>
          <a:ln>
            <a:noFill/>
          </a:ln>
        </p:spPr>
        <p:txBody>
          <a:bodyPr lIns="90000" rIns="90000" tIns="45000" bIns="45000"/>
          <a:p>
            <a:pPr>
              <a:lnSpc>
                <a:spcPct val="100000"/>
              </a:lnSpc>
            </a:pPr>
            <a:r>
              <a:rPr lang="en-AU" sz="3200">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a:t>
            </a:r>
            <a:endParaRPr/>
          </a:p>
        </p:txBody>
      </p:sp>
      <p:sp>
        <p:nvSpPr>
          <p:cNvPr id="61" name="CustomShape 21"/>
          <p:cNvSpPr/>
          <p:nvPr/>
        </p:nvSpPr>
        <p:spPr>
          <a:xfrm>
            <a:off x="32562720" y="6524640"/>
            <a:ext cx="8999640" cy="10813320"/>
          </a:xfrm>
          <a:prstGeom prst="rect">
            <a:avLst/>
          </a:prstGeom>
          <a:noFill/>
          <a:ln>
            <a:noFill/>
          </a:ln>
        </p:spPr>
        <p:txBody>
          <a:bodyPr lIns="90000" rIns="90000" tIns="45000" bIns="45000"/>
          <a:p>
            <a:pPr>
              <a:lnSpc>
                <a:spcPct val="100000"/>
              </a:lnSpc>
            </a:pPr>
            <a:r>
              <a:rPr lang="en-AU" sz="3200">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t>
            </a:r>
            <a:endParaRPr/>
          </a:p>
          <a:p>
            <a:pPr>
              <a:lnSpc>
                <a:spcPct val="100000"/>
              </a:lnSpc>
            </a:pPr>
            <a:endParaRPr/>
          </a:p>
          <a:p>
            <a:pPr>
              <a:lnSpc>
                <a:spcPct val="100000"/>
              </a:lnSpc>
            </a:pPr>
            <a:r>
              <a:rPr lang="en-AU" sz="3200">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a:t>
            </a:r>
            <a:endParaRPr/>
          </a:p>
        </p:txBody>
      </p:sp>
      <p:sp>
        <p:nvSpPr>
          <p:cNvPr id="62" name="CustomShape 22"/>
          <p:cNvSpPr/>
          <p:nvPr/>
        </p:nvSpPr>
        <p:spPr>
          <a:xfrm>
            <a:off x="32648040" y="24975360"/>
            <a:ext cx="8999640" cy="4476600"/>
          </a:xfrm>
          <a:prstGeom prst="rect">
            <a:avLst/>
          </a:prstGeom>
          <a:noFill/>
          <a:ln>
            <a:noFill/>
          </a:ln>
        </p:spPr>
        <p:txBody>
          <a:bodyPr lIns="90000" rIns="90000" tIns="45000" bIns="45000"/>
          <a:p>
            <a:pPr>
              <a:lnSpc>
                <a:spcPct val="100000"/>
              </a:lnSpc>
            </a:pPr>
            <a:r>
              <a:rPr lang="en-AU" sz="3200">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laboris nisi ut aliquip ex ea commodo consequat. Duis aute irure dolor in reprehenderit in voluptate</a:t>
            </a:r>
            <a:endParaRPr/>
          </a:p>
        </p:txBody>
      </p:sp>
      <p:sp>
        <p:nvSpPr>
          <p:cNvPr id="63" name="CustomShape 23"/>
          <p:cNvSpPr/>
          <p:nvPr/>
        </p:nvSpPr>
        <p:spPr>
          <a:xfrm>
            <a:off x="22114800" y="24228000"/>
            <a:ext cx="8999640" cy="943560"/>
          </a:xfrm>
          <a:prstGeom prst="rect">
            <a:avLst/>
          </a:prstGeom>
          <a:noFill/>
          <a:ln>
            <a:noFill/>
          </a:ln>
        </p:spPr>
        <p:txBody>
          <a:bodyPr lIns="90000" rIns="90000" tIns="45000" bIns="45000"/>
          <a:p>
            <a:pPr>
              <a:lnSpc>
                <a:spcPct val="100000"/>
              </a:lnSpc>
            </a:pPr>
            <a:r>
              <a:rPr i="1" lang="en-AU" sz="2800">
                <a:solidFill>
                  <a:srgbClr val="000000"/>
                </a:solidFill>
                <a:latin typeface="Arial"/>
                <a:ea typeface="Arial"/>
              </a:rPr>
              <a:t>This figure shows the problem with system Y.   It performs poorly under foobar circumstances.</a:t>
            </a:r>
            <a:endParaRPr/>
          </a:p>
        </p:txBody>
      </p:sp>
      <p:sp>
        <p:nvSpPr>
          <p:cNvPr id="64" name="CustomShape 24"/>
          <p:cNvSpPr/>
          <p:nvPr/>
        </p:nvSpPr>
        <p:spPr>
          <a:xfrm>
            <a:off x="32660640" y="22621320"/>
            <a:ext cx="8999640" cy="943560"/>
          </a:xfrm>
          <a:prstGeom prst="rect">
            <a:avLst/>
          </a:prstGeom>
          <a:noFill/>
          <a:ln>
            <a:noFill/>
          </a:ln>
        </p:spPr>
        <p:txBody>
          <a:bodyPr lIns="90000" rIns="90000" tIns="45000" bIns="45000"/>
          <a:p>
            <a:pPr>
              <a:lnSpc>
                <a:spcPct val="100000"/>
              </a:lnSpc>
            </a:pPr>
            <a:r>
              <a:rPr i="1" lang="en-AU" sz="2800">
                <a:solidFill>
                  <a:srgbClr val="000000"/>
                </a:solidFill>
                <a:latin typeface="Arial"/>
                <a:ea typeface="Arial"/>
              </a:rPr>
              <a:t>This figure illustrates the overall awesomeness of what I’ve done.   Be impressed.</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