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  <a:srgbClr val="2E4F86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65"/>
  </p:normalViewPr>
  <p:slideViewPr>
    <p:cSldViewPr snapToGrid="0" snapToObjects="1">
      <p:cViewPr>
        <p:scale>
          <a:sx n="94" d="100"/>
          <a:sy n="94" d="100"/>
        </p:scale>
        <p:origin x="-15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B8E4B9-3631-CB06-E7F7-E36FE588CA6C}"/>
              </a:ext>
            </a:extLst>
          </p:cNvPr>
          <p:cNvSpPr/>
          <p:nvPr/>
        </p:nvSpPr>
        <p:spPr>
          <a:xfrm>
            <a:off x="2698043" y="1540934"/>
            <a:ext cx="6716890" cy="6454509"/>
          </a:xfrm>
          <a:prstGeom prst="roundRect">
            <a:avLst/>
          </a:prstGeom>
          <a:noFill/>
          <a:ln w="381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0CAE48-A01E-FA8C-F74D-650E54138098}"/>
              </a:ext>
            </a:extLst>
          </p:cNvPr>
          <p:cNvSpPr/>
          <p:nvPr/>
        </p:nvSpPr>
        <p:spPr>
          <a:xfrm>
            <a:off x="3343275" y="2109788"/>
            <a:ext cx="2328863" cy="2328863"/>
          </a:xfrm>
          <a:prstGeom prst="ellipse">
            <a:avLst/>
          </a:prstGeom>
          <a:noFill/>
          <a:ln w="381000" cap="flat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b="1" dirty="0">
                <a:solidFill>
                  <a:srgbClr val="2F518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6317369" y="2187312"/>
            <a:ext cx="2328863" cy="2328863"/>
          </a:xfrm>
          <a:prstGeom prst="ellipse">
            <a:avLst/>
          </a:prstGeom>
          <a:solidFill>
            <a:srgbClr val="2F518F"/>
          </a:solidFill>
          <a:ln w="254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b="1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3386669" y="5052615"/>
            <a:ext cx="2328863" cy="2328863"/>
          </a:xfrm>
          <a:prstGeom prst="ellipse">
            <a:avLst/>
          </a:prstGeom>
          <a:solidFill>
            <a:srgbClr val="2F518F"/>
          </a:solidFill>
          <a:ln w="254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b="1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A05A8-4F92-38C7-DD86-53F1FE7F43DC}"/>
              </a:ext>
            </a:extLst>
          </p:cNvPr>
          <p:cNvSpPr/>
          <p:nvPr/>
        </p:nvSpPr>
        <p:spPr>
          <a:xfrm>
            <a:off x="6317368" y="5052614"/>
            <a:ext cx="2328863" cy="2328863"/>
          </a:xfrm>
          <a:prstGeom prst="ellipse">
            <a:avLst/>
          </a:prstGeom>
          <a:noFill/>
          <a:ln w="381000" cap="flat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b="1" dirty="0">
                <a:solidFill>
                  <a:srgbClr val="2F518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</Words>
  <Application>Microsoft Macintosh PowerPoint</Application>
  <PresentationFormat>A3 Paper (297x420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</cp:revision>
  <dcterms:created xsi:type="dcterms:W3CDTF">2022-07-13T16:07:37Z</dcterms:created>
  <dcterms:modified xsi:type="dcterms:W3CDTF">2022-07-13T16:55:27Z</dcterms:modified>
</cp:coreProperties>
</file>