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2F518F"/>
    <a:srgbClr val="2E4F86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>
        <p:scale>
          <a:sx n="74" d="100"/>
          <a:sy n="74" d="100"/>
        </p:scale>
        <p:origin x="25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0CAE48-A01E-FA8C-F74D-650E54138098}"/>
              </a:ext>
            </a:extLst>
          </p:cNvPr>
          <p:cNvSpPr/>
          <p:nvPr/>
        </p:nvSpPr>
        <p:spPr>
          <a:xfrm>
            <a:off x="1119830" y="1560016"/>
            <a:ext cx="1722003" cy="1722003"/>
          </a:xfrm>
          <a:prstGeom prst="ellipse">
            <a:avLst/>
          </a:prstGeom>
          <a:noFill/>
          <a:ln w="381000" cap="flat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33" b="1" dirty="0">
              <a:solidFill>
                <a:srgbClr val="2F518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3318928" y="1617338"/>
            <a:ext cx="1722003" cy="1722003"/>
          </a:xfrm>
          <a:prstGeom prst="ellipse">
            <a:avLst/>
          </a:prstGeom>
          <a:solidFill>
            <a:srgbClr val="CCCCCC"/>
          </a:solidFill>
          <a:ln w="254000">
            <a:solidFill>
              <a:srgbClr val="CC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33" b="1" dirty="0">
                <a:solidFill>
                  <a:schemeClr val="tx1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1151916" y="3735995"/>
            <a:ext cx="1722003" cy="1722003"/>
          </a:xfrm>
          <a:prstGeom prst="ellipse">
            <a:avLst/>
          </a:prstGeom>
          <a:solidFill>
            <a:srgbClr val="CCCCCC"/>
          </a:solidFill>
          <a:ln w="254000">
            <a:solidFill>
              <a:srgbClr val="CC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33" b="1" dirty="0">
                <a:solidFill>
                  <a:schemeClr val="tx1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A05A8-4F92-38C7-DD86-53F1FE7F43DC}"/>
              </a:ext>
            </a:extLst>
          </p:cNvPr>
          <p:cNvSpPr/>
          <p:nvPr/>
        </p:nvSpPr>
        <p:spPr>
          <a:xfrm>
            <a:off x="3318928" y="3735994"/>
            <a:ext cx="1722003" cy="1722003"/>
          </a:xfrm>
          <a:prstGeom prst="ellipse">
            <a:avLst/>
          </a:prstGeom>
          <a:noFill/>
          <a:ln w="381000" cap="flat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33" b="1" dirty="0">
              <a:solidFill>
                <a:srgbClr val="2F518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5485940" y="1115088"/>
            <a:ext cx="13842251" cy="35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82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5550112" y="3910482"/>
            <a:ext cx="6893234" cy="1799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12" dirty="0">
                <a:solidFill>
                  <a:srgbClr val="CCCCCC"/>
                </a:solidFill>
                <a:latin typeface="Monaco" pitchFamily="2" charset="77"/>
              </a:rPr>
              <a:t>.</a:t>
            </a:r>
            <a:r>
              <a:rPr lang="en-US" sz="11091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7</cp:revision>
  <dcterms:created xsi:type="dcterms:W3CDTF">2022-07-13T16:07:37Z</dcterms:created>
  <dcterms:modified xsi:type="dcterms:W3CDTF">2022-07-13T18:56:11Z</dcterms:modified>
</cp:coreProperties>
</file>