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9659600" cy="70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2E4F86"/>
    <a:srgbClr val="2F518F"/>
    <a:srgbClr val="364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65"/>
  </p:normalViewPr>
  <p:slideViewPr>
    <p:cSldViewPr snapToGrid="0" snapToObjects="1">
      <p:cViewPr>
        <p:scale>
          <a:sx n="81" d="100"/>
          <a:sy n="81" d="100"/>
        </p:scale>
        <p:origin x="-16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0" y="1161854"/>
            <a:ext cx="147447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450" y="3728777"/>
            <a:ext cx="147447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68901" y="377972"/>
            <a:ext cx="4239101" cy="6016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1597" y="377972"/>
            <a:ext cx="12471559" cy="6016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358" y="1769896"/>
            <a:ext cx="16956405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58" y="4750945"/>
            <a:ext cx="16956405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1598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2673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8" y="377973"/>
            <a:ext cx="16956405" cy="13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159" y="1740315"/>
            <a:ext cx="8316932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4159" y="2593216"/>
            <a:ext cx="8316932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52672" y="1740315"/>
            <a:ext cx="8357891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52672" y="2593216"/>
            <a:ext cx="8357891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90" y="1022168"/>
            <a:ext cx="9952673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57890" y="1022168"/>
            <a:ext cx="9952673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1598" y="377973"/>
            <a:ext cx="16956405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598" y="1889860"/>
            <a:ext cx="16956405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1598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2243" y="6580000"/>
            <a:ext cx="6635115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84593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2AF63D-ED01-8F08-5CAD-ED3F14CA4410}"/>
              </a:ext>
            </a:extLst>
          </p:cNvPr>
          <p:cNvSpPr/>
          <p:nvPr/>
        </p:nvSpPr>
        <p:spPr>
          <a:xfrm>
            <a:off x="0" y="-1"/>
            <a:ext cx="19659600" cy="7099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CC32B4-3523-FA16-EDD7-78903454002C}"/>
              </a:ext>
            </a:extLst>
          </p:cNvPr>
          <p:cNvSpPr/>
          <p:nvPr/>
        </p:nvSpPr>
        <p:spPr>
          <a:xfrm>
            <a:off x="3318928" y="1617338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33" b="1" dirty="0">
                <a:solidFill>
                  <a:srgbClr val="CCCCCC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CC114-15DB-36D3-D7EF-78486EE78934}"/>
              </a:ext>
            </a:extLst>
          </p:cNvPr>
          <p:cNvSpPr/>
          <p:nvPr/>
        </p:nvSpPr>
        <p:spPr>
          <a:xfrm>
            <a:off x="1151916" y="3735995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33" b="1" dirty="0">
                <a:solidFill>
                  <a:srgbClr val="CCCCCC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4520D-1C5C-E452-946F-8B2E89EA76EA}"/>
              </a:ext>
            </a:extLst>
          </p:cNvPr>
          <p:cNvSpPr txBox="1"/>
          <p:nvPr/>
        </p:nvSpPr>
        <p:spPr>
          <a:xfrm>
            <a:off x="5518026" y="1039340"/>
            <a:ext cx="13021513" cy="3505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spc="-8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bitLogic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A08E7-1E8E-13F0-3E20-98BE3F792487}"/>
              </a:ext>
            </a:extLst>
          </p:cNvPr>
          <p:cNvSpPr txBox="1"/>
          <p:nvPr/>
        </p:nvSpPr>
        <p:spPr>
          <a:xfrm>
            <a:off x="5485940" y="3735994"/>
            <a:ext cx="845616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0" dirty="0">
                <a:solidFill>
                  <a:srgbClr val="CCCCCC"/>
                </a:solidFill>
                <a:latin typeface="Monaco" pitchFamily="2" charset="77"/>
              </a:rPr>
              <a:t>.</a:t>
            </a:r>
            <a:r>
              <a:rPr lang="en-US" sz="13000" dirty="0">
                <a:solidFill>
                  <a:srgbClr val="CCCCCC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101455-1C37-775D-066E-6779606E02FA}"/>
              </a:ext>
            </a:extLst>
          </p:cNvPr>
          <p:cNvSpPr/>
          <p:nvPr/>
        </p:nvSpPr>
        <p:spPr>
          <a:xfrm>
            <a:off x="3318928" y="3735994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33" b="1" dirty="0">
              <a:solidFill>
                <a:schemeClr val="tx1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8B18DE-539F-84D4-70A3-43B3CB3AD0B7}"/>
              </a:ext>
            </a:extLst>
          </p:cNvPr>
          <p:cNvSpPr/>
          <p:nvPr/>
        </p:nvSpPr>
        <p:spPr>
          <a:xfrm>
            <a:off x="1151915" y="1617337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33" b="1" dirty="0">
              <a:solidFill>
                <a:schemeClr val="tx1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5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Kostyuchenko</dc:creator>
  <cp:lastModifiedBy>Nikolay Kostyuchenko</cp:lastModifiedBy>
  <cp:revision>11</cp:revision>
  <dcterms:created xsi:type="dcterms:W3CDTF">2022-07-13T16:07:37Z</dcterms:created>
  <dcterms:modified xsi:type="dcterms:W3CDTF">2022-07-13T19:18:08Z</dcterms:modified>
</cp:coreProperties>
</file>