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19659600" cy="70993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CC"/>
    <a:srgbClr val="2E4F86"/>
    <a:srgbClr val="2F518F"/>
    <a:srgbClr val="3643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65"/>
  </p:normalViewPr>
  <p:slideViewPr>
    <p:cSldViewPr snapToGrid="0" snapToObjects="1">
      <p:cViewPr>
        <p:scale>
          <a:sx n="81" d="100"/>
          <a:sy n="81" d="100"/>
        </p:scale>
        <p:origin x="-168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57450" y="1161854"/>
            <a:ext cx="14744700" cy="2471608"/>
          </a:xfrm>
        </p:spPr>
        <p:txBody>
          <a:bodyPr anchor="b"/>
          <a:lstStyle>
            <a:lvl1pPr algn="ctr">
              <a:defRPr sz="621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57450" y="3728777"/>
            <a:ext cx="14744700" cy="1714020"/>
          </a:xfrm>
        </p:spPr>
        <p:txBody>
          <a:bodyPr/>
          <a:lstStyle>
            <a:lvl1pPr marL="0" indent="0" algn="ctr">
              <a:buNone/>
              <a:defRPr sz="2484"/>
            </a:lvl1pPr>
            <a:lvl2pPr marL="473293" indent="0" algn="ctr">
              <a:buNone/>
              <a:defRPr sz="2070"/>
            </a:lvl2pPr>
            <a:lvl3pPr marL="946587" indent="0" algn="ctr">
              <a:buNone/>
              <a:defRPr sz="1863"/>
            </a:lvl3pPr>
            <a:lvl4pPr marL="1419880" indent="0" algn="ctr">
              <a:buNone/>
              <a:defRPr sz="1656"/>
            </a:lvl4pPr>
            <a:lvl5pPr marL="1893174" indent="0" algn="ctr">
              <a:buNone/>
              <a:defRPr sz="1656"/>
            </a:lvl5pPr>
            <a:lvl6pPr marL="2366467" indent="0" algn="ctr">
              <a:buNone/>
              <a:defRPr sz="1656"/>
            </a:lvl6pPr>
            <a:lvl7pPr marL="2839761" indent="0" algn="ctr">
              <a:buNone/>
              <a:defRPr sz="1656"/>
            </a:lvl7pPr>
            <a:lvl8pPr marL="3313054" indent="0" algn="ctr">
              <a:buNone/>
              <a:defRPr sz="1656"/>
            </a:lvl8pPr>
            <a:lvl9pPr marL="3786348" indent="0" algn="ctr">
              <a:buNone/>
              <a:defRPr sz="165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7/13/22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760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7/13/22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077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068901" y="377972"/>
            <a:ext cx="4239101" cy="60163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51597" y="377972"/>
            <a:ext cx="12471559" cy="60163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7/13/22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614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7/13/22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813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358" y="1769896"/>
            <a:ext cx="16956405" cy="2953111"/>
          </a:xfrm>
        </p:spPr>
        <p:txBody>
          <a:bodyPr anchor="b"/>
          <a:lstStyle>
            <a:lvl1pPr>
              <a:defRPr sz="621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358" y="4750945"/>
            <a:ext cx="16956405" cy="1552971"/>
          </a:xfrm>
        </p:spPr>
        <p:txBody>
          <a:bodyPr/>
          <a:lstStyle>
            <a:lvl1pPr marL="0" indent="0">
              <a:buNone/>
              <a:defRPr sz="2484">
                <a:solidFill>
                  <a:schemeClr val="tx1">
                    <a:tint val="75000"/>
                  </a:schemeClr>
                </a:solidFill>
              </a:defRPr>
            </a:lvl1pPr>
            <a:lvl2pPr marL="473293" indent="0">
              <a:buNone/>
              <a:defRPr sz="2070">
                <a:solidFill>
                  <a:schemeClr val="tx1">
                    <a:tint val="75000"/>
                  </a:schemeClr>
                </a:solidFill>
              </a:defRPr>
            </a:lvl2pPr>
            <a:lvl3pPr marL="946587" indent="0">
              <a:buNone/>
              <a:defRPr sz="1863">
                <a:solidFill>
                  <a:schemeClr val="tx1">
                    <a:tint val="75000"/>
                  </a:schemeClr>
                </a:solidFill>
              </a:defRPr>
            </a:lvl3pPr>
            <a:lvl4pPr marL="1419880" indent="0">
              <a:buNone/>
              <a:defRPr sz="1656">
                <a:solidFill>
                  <a:schemeClr val="tx1">
                    <a:tint val="75000"/>
                  </a:schemeClr>
                </a:solidFill>
              </a:defRPr>
            </a:lvl4pPr>
            <a:lvl5pPr marL="1893174" indent="0">
              <a:buNone/>
              <a:defRPr sz="1656">
                <a:solidFill>
                  <a:schemeClr val="tx1">
                    <a:tint val="75000"/>
                  </a:schemeClr>
                </a:solidFill>
              </a:defRPr>
            </a:lvl5pPr>
            <a:lvl6pPr marL="2366467" indent="0">
              <a:buNone/>
              <a:defRPr sz="1656">
                <a:solidFill>
                  <a:schemeClr val="tx1">
                    <a:tint val="75000"/>
                  </a:schemeClr>
                </a:solidFill>
              </a:defRPr>
            </a:lvl6pPr>
            <a:lvl7pPr marL="2839761" indent="0">
              <a:buNone/>
              <a:defRPr sz="1656">
                <a:solidFill>
                  <a:schemeClr val="tx1">
                    <a:tint val="75000"/>
                  </a:schemeClr>
                </a:solidFill>
              </a:defRPr>
            </a:lvl7pPr>
            <a:lvl8pPr marL="3313054" indent="0">
              <a:buNone/>
              <a:defRPr sz="1656">
                <a:solidFill>
                  <a:schemeClr val="tx1">
                    <a:tint val="75000"/>
                  </a:schemeClr>
                </a:solidFill>
              </a:defRPr>
            </a:lvl8pPr>
            <a:lvl9pPr marL="3786348" indent="0">
              <a:buNone/>
              <a:defRPr sz="16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7/13/22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590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51598" y="1889860"/>
            <a:ext cx="8355330" cy="4504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52673" y="1889860"/>
            <a:ext cx="8355330" cy="4504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7/13/22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093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4158" y="377973"/>
            <a:ext cx="16956405" cy="13722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4159" y="1740315"/>
            <a:ext cx="8316932" cy="852901"/>
          </a:xfrm>
        </p:spPr>
        <p:txBody>
          <a:bodyPr anchor="b"/>
          <a:lstStyle>
            <a:lvl1pPr marL="0" indent="0">
              <a:buNone/>
              <a:defRPr sz="2484" b="1"/>
            </a:lvl1pPr>
            <a:lvl2pPr marL="473293" indent="0">
              <a:buNone/>
              <a:defRPr sz="2070" b="1"/>
            </a:lvl2pPr>
            <a:lvl3pPr marL="946587" indent="0">
              <a:buNone/>
              <a:defRPr sz="1863" b="1"/>
            </a:lvl3pPr>
            <a:lvl4pPr marL="1419880" indent="0">
              <a:buNone/>
              <a:defRPr sz="1656" b="1"/>
            </a:lvl4pPr>
            <a:lvl5pPr marL="1893174" indent="0">
              <a:buNone/>
              <a:defRPr sz="1656" b="1"/>
            </a:lvl5pPr>
            <a:lvl6pPr marL="2366467" indent="0">
              <a:buNone/>
              <a:defRPr sz="1656" b="1"/>
            </a:lvl6pPr>
            <a:lvl7pPr marL="2839761" indent="0">
              <a:buNone/>
              <a:defRPr sz="1656" b="1"/>
            </a:lvl7pPr>
            <a:lvl8pPr marL="3313054" indent="0">
              <a:buNone/>
              <a:defRPr sz="1656" b="1"/>
            </a:lvl8pPr>
            <a:lvl9pPr marL="3786348" indent="0">
              <a:buNone/>
              <a:defRPr sz="165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54159" y="2593216"/>
            <a:ext cx="8316932" cy="38142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952672" y="1740315"/>
            <a:ext cx="8357891" cy="852901"/>
          </a:xfrm>
        </p:spPr>
        <p:txBody>
          <a:bodyPr anchor="b"/>
          <a:lstStyle>
            <a:lvl1pPr marL="0" indent="0">
              <a:buNone/>
              <a:defRPr sz="2484" b="1"/>
            </a:lvl1pPr>
            <a:lvl2pPr marL="473293" indent="0">
              <a:buNone/>
              <a:defRPr sz="2070" b="1"/>
            </a:lvl2pPr>
            <a:lvl3pPr marL="946587" indent="0">
              <a:buNone/>
              <a:defRPr sz="1863" b="1"/>
            </a:lvl3pPr>
            <a:lvl4pPr marL="1419880" indent="0">
              <a:buNone/>
              <a:defRPr sz="1656" b="1"/>
            </a:lvl4pPr>
            <a:lvl5pPr marL="1893174" indent="0">
              <a:buNone/>
              <a:defRPr sz="1656" b="1"/>
            </a:lvl5pPr>
            <a:lvl6pPr marL="2366467" indent="0">
              <a:buNone/>
              <a:defRPr sz="1656" b="1"/>
            </a:lvl6pPr>
            <a:lvl7pPr marL="2839761" indent="0">
              <a:buNone/>
              <a:defRPr sz="1656" b="1"/>
            </a:lvl7pPr>
            <a:lvl8pPr marL="3313054" indent="0">
              <a:buNone/>
              <a:defRPr sz="1656" b="1"/>
            </a:lvl8pPr>
            <a:lvl9pPr marL="3786348" indent="0">
              <a:buNone/>
              <a:defRPr sz="165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952672" y="2593216"/>
            <a:ext cx="8357891" cy="38142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7/13/22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322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7/13/22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575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7/13/22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998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4159" y="473287"/>
            <a:ext cx="6340732" cy="1656503"/>
          </a:xfrm>
        </p:spPr>
        <p:txBody>
          <a:bodyPr anchor="b"/>
          <a:lstStyle>
            <a:lvl1pPr>
              <a:defRPr sz="33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57890" y="1022168"/>
            <a:ext cx="9952673" cy="5045104"/>
          </a:xfrm>
        </p:spPr>
        <p:txBody>
          <a:bodyPr/>
          <a:lstStyle>
            <a:lvl1pPr>
              <a:defRPr sz="3313"/>
            </a:lvl1pPr>
            <a:lvl2pPr>
              <a:defRPr sz="2899"/>
            </a:lvl2pPr>
            <a:lvl3pPr>
              <a:defRPr sz="2484"/>
            </a:lvl3pPr>
            <a:lvl4pPr>
              <a:defRPr sz="2070"/>
            </a:lvl4pPr>
            <a:lvl5pPr>
              <a:defRPr sz="2070"/>
            </a:lvl5pPr>
            <a:lvl6pPr>
              <a:defRPr sz="2070"/>
            </a:lvl6pPr>
            <a:lvl7pPr>
              <a:defRPr sz="2070"/>
            </a:lvl7pPr>
            <a:lvl8pPr>
              <a:defRPr sz="2070"/>
            </a:lvl8pPr>
            <a:lvl9pPr>
              <a:defRPr sz="207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54159" y="2129790"/>
            <a:ext cx="6340732" cy="3945699"/>
          </a:xfrm>
        </p:spPr>
        <p:txBody>
          <a:bodyPr/>
          <a:lstStyle>
            <a:lvl1pPr marL="0" indent="0">
              <a:buNone/>
              <a:defRPr sz="1656"/>
            </a:lvl1pPr>
            <a:lvl2pPr marL="473293" indent="0">
              <a:buNone/>
              <a:defRPr sz="1449"/>
            </a:lvl2pPr>
            <a:lvl3pPr marL="946587" indent="0">
              <a:buNone/>
              <a:defRPr sz="1242"/>
            </a:lvl3pPr>
            <a:lvl4pPr marL="1419880" indent="0">
              <a:buNone/>
              <a:defRPr sz="1035"/>
            </a:lvl4pPr>
            <a:lvl5pPr marL="1893174" indent="0">
              <a:buNone/>
              <a:defRPr sz="1035"/>
            </a:lvl5pPr>
            <a:lvl6pPr marL="2366467" indent="0">
              <a:buNone/>
              <a:defRPr sz="1035"/>
            </a:lvl6pPr>
            <a:lvl7pPr marL="2839761" indent="0">
              <a:buNone/>
              <a:defRPr sz="1035"/>
            </a:lvl7pPr>
            <a:lvl8pPr marL="3313054" indent="0">
              <a:buNone/>
              <a:defRPr sz="1035"/>
            </a:lvl8pPr>
            <a:lvl9pPr marL="3786348" indent="0">
              <a:buNone/>
              <a:defRPr sz="103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7/13/22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069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4159" y="473287"/>
            <a:ext cx="6340732" cy="1656503"/>
          </a:xfrm>
        </p:spPr>
        <p:txBody>
          <a:bodyPr anchor="b"/>
          <a:lstStyle>
            <a:lvl1pPr>
              <a:defRPr sz="33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57890" y="1022168"/>
            <a:ext cx="9952673" cy="5045104"/>
          </a:xfrm>
        </p:spPr>
        <p:txBody>
          <a:bodyPr anchor="t"/>
          <a:lstStyle>
            <a:lvl1pPr marL="0" indent="0">
              <a:buNone/>
              <a:defRPr sz="3313"/>
            </a:lvl1pPr>
            <a:lvl2pPr marL="473293" indent="0">
              <a:buNone/>
              <a:defRPr sz="2899"/>
            </a:lvl2pPr>
            <a:lvl3pPr marL="946587" indent="0">
              <a:buNone/>
              <a:defRPr sz="2484"/>
            </a:lvl3pPr>
            <a:lvl4pPr marL="1419880" indent="0">
              <a:buNone/>
              <a:defRPr sz="2070"/>
            </a:lvl4pPr>
            <a:lvl5pPr marL="1893174" indent="0">
              <a:buNone/>
              <a:defRPr sz="2070"/>
            </a:lvl5pPr>
            <a:lvl6pPr marL="2366467" indent="0">
              <a:buNone/>
              <a:defRPr sz="2070"/>
            </a:lvl6pPr>
            <a:lvl7pPr marL="2839761" indent="0">
              <a:buNone/>
              <a:defRPr sz="2070"/>
            </a:lvl7pPr>
            <a:lvl8pPr marL="3313054" indent="0">
              <a:buNone/>
              <a:defRPr sz="2070"/>
            </a:lvl8pPr>
            <a:lvl9pPr marL="3786348" indent="0">
              <a:buNone/>
              <a:defRPr sz="207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54159" y="2129790"/>
            <a:ext cx="6340732" cy="3945699"/>
          </a:xfrm>
        </p:spPr>
        <p:txBody>
          <a:bodyPr/>
          <a:lstStyle>
            <a:lvl1pPr marL="0" indent="0">
              <a:buNone/>
              <a:defRPr sz="1656"/>
            </a:lvl1pPr>
            <a:lvl2pPr marL="473293" indent="0">
              <a:buNone/>
              <a:defRPr sz="1449"/>
            </a:lvl2pPr>
            <a:lvl3pPr marL="946587" indent="0">
              <a:buNone/>
              <a:defRPr sz="1242"/>
            </a:lvl3pPr>
            <a:lvl4pPr marL="1419880" indent="0">
              <a:buNone/>
              <a:defRPr sz="1035"/>
            </a:lvl4pPr>
            <a:lvl5pPr marL="1893174" indent="0">
              <a:buNone/>
              <a:defRPr sz="1035"/>
            </a:lvl5pPr>
            <a:lvl6pPr marL="2366467" indent="0">
              <a:buNone/>
              <a:defRPr sz="1035"/>
            </a:lvl6pPr>
            <a:lvl7pPr marL="2839761" indent="0">
              <a:buNone/>
              <a:defRPr sz="1035"/>
            </a:lvl7pPr>
            <a:lvl8pPr marL="3313054" indent="0">
              <a:buNone/>
              <a:defRPr sz="1035"/>
            </a:lvl8pPr>
            <a:lvl9pPr marL="3786348" indent="0">
              <a:buNone/>
              <a:defRPr sz="103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7/13/22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971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51598" y="377973"/>
            <a:ext cx="16956405" cy="13722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1598" y="1889860"/>
            <a:ext cx="16956405" cy="45044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51598" y="6580000"/>
            <a:ext cx="4423410" cy="3779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8C42B-7E7F-3448-B5A9-A42DBDC27DC5}" type="datetimeFigureOut">
              <a:rPr lang="en-US" smtClean="0"/>
              <a:t>7/13/22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12243" y="6580000"/>
            <a:ext cx="6635115" cy="3779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884593" y="6580000"/>
            <a:ext cx="4423410" cy="3779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264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46587" rtl="0" eaLnBrk="1" latinLnBrk="0" hangingPunct="1">
        <a:lnSpc>
          <a:spcPct val="90000"/>
        </a:lnSpc>
        <a:spcBef>
          <a:spcPct val="0"/>
        </a:spcBef>
        <a:buNone/>
        <a:defRPr sz="45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6647" indent="-236647" algn="l" defTabSz="946587" rtl="0" eaLnBrk="1" latinLnBrk="0" hangingPunct="1">
        <a:lnSpc>
          <a:spcPct val="90000"/>
        </a:lnSpc>
        <a:spcBef>
          <a:spcPts val="1035"/>
        </a:spcBef>
        <a:buFont typeface="Arial" panose="020B0604020202020204" pitchFamily="34" charset="0"/>
        <a:buChar char="•"/>
        <a:defRPr sz="2899" kern="1200">
          <a:solidFill>
            <a:schemeClr val="tx1"/>
          </a:solidFill>
          <a:latin typeface="+mn-lt"/>
          <a:ea typeface="+mn-ea"/>
          <a:cs typeface="+mn-cs"/>
        </a:defRPr>
      </a:lvl1pPr>
      <a:lvl2pPr marL="709940" indent="-236647" algn="l" defTabSz="946587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2484" kern="1200">
          <a:solidFill>
            <a:schemeClr val="tx1"/>
          </a:solidFill>
          <a:latin typeface="+mn-lt"/>
          <a:ea typeface="+mn-ea"/>
          <a:cs typeface="+mn-cs"/>
        </a:defRPr>
      </a:lvl2pPr>
      <a:lvl3pPr marL="1183234" indent="-236647" algn="l" defTabSz="946587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2070" kern="1200">
          <a:solidFill>
            <a:schemeClr val="tx1"/>
          </a:solidFill>
          <a:latin typeface="+mn-lt"/>
          <a:ea typeface="+mn-ea"/>
          <a:cs typeface="+mn-cs"/>
        </a:defRPr>
      </a:lvl3pPr>
      <a:lvl4pPr marL="1656527" indent="-236647" algn="l" defTabSz="946587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1863" kern="1200">
          <a:solidFill>
            <a:schemeClr val="tx1"/>
          </a:solidFill>
          <a:latin typeface="+mn-lt"/>
          <a:ea typeface="+mn-ea"/>
          <a:cs typeface="+mn-cs"/>
        </a:defRPr>
      </a:lvl4pPr>
      <a:lvl5pPr marL="2129820" indent="-236647" algn="l" defTabSz="946587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1863" kern="1200">
          <a:solidFill>
            <a:schemeClr val="tx1"/>
          </a:solidFill>
          <a:latin typeface="+mn-lt"/>
          <a:ea typeface="+mn-ea"/>
          <a:cs typeface="+mn-cs"/>
        </a:defRPr>
      </a:lvl5pPr>
      <a:lvl6pPr marL="2603114" indent="-236647" algn="l" defTabSz="946587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1863" kern="1200">
          <a:solidFill>
            <a:schemeClr val="tx1"/>
          </a:solidFill>
          <a:latin typeface="+mn-lt"/>
          <a:ea typeface="+mn-ea"/>
          <a:cs typeface="+mn-cs"/>
        </a:defRPr>
      </a:lvl6pPr>
      <a:lvl7pPr marL="3076407" indent="-236647" algn="l" defTabSz="946587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1863" kern="1200">
          <a:solidFill>
            <a:schemeClr val="tx1"/>
          </a:solidFill>
          <a:latin typeface="+mn-lt"/>
          <a:ea typeface="+mn-ea"/>
          <a:cs typeface="+mn-cs"/>
        </a:defRPr>
      </a:lvl7pPr>
      <a:lvl8pPr marL="3549701" indent="-236647" algn="l" defTabSz="946587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1863" kern="1200">
          <a:solidFill>
            <a:schemeClr val="tx1"/>
          </a:solidFill>
          <a:latin typeface="+mn-lt"/>
          <a:ea typeface="+mn-ea"/>
          <a:cs typeface="+mn-cs"/>
        </a:defRPr>
      </a:lvl8pPr>
      <a:lvl9pPr marL="4022994" indent="-236647" algn="l" defTabSz="946587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18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46587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1pPr>
      <a:lvl2pPr marL="473293" algn="l" defTabSz="946587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2pPr>
      <a:lvl3pPr marL="946587" algn="l" defTabSz="946587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3pPr>
      <a:lvl4pPr marL="1419880" algn="l" defTabSz="946587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4pPr>
      <a:lvl5pPr marL="1893174" algn="l" defTabSz="946587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5pPr>
      <a:lvl6pPr marL="2366467" algn="l" defTabSz="946587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6pPr>
      <a:lvl7pPr marL="2839761" algn="l" defTabSz="946587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7pPr>
      <a:lvl8pPr marL="3313054" algn="l" defTabSz="946587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8pPr>
      <a:lvl9pPr marL="3786348" algn="l" defTabSz="946587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02AF63D-ED01-8F08-5CAD-ED3F14CA4410}"/>
              </a:ext>
            </a:extLst>
          </p:cNvPr>
          <p:cNvSpPr/>
          <p:nvPr/>
        </p:nvSpPr>
        <p:spPr>
          <a:xfrm>
            <a:off x="0" y="-1"/>
            <a:ext cx="19659600" cy="70993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1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ECC32B4-3523-FA16-EDD7-78903454002C}"/>
              </a:ext>
            </a:extLst>
          </p:cNvPr>
          <p:cNvSpPr/>
          <p:nvPr/>
        </p:nvSpPr>
        <p:spPr>
          <a:xfrm>
            <a:off x="3318928" y="1617338"/>
            <a:ext cx="1722003" cy="1722003"/>
          </a:xfrm>
          <a:prstGeom prst="ellipse">
            <a:avLst/>
          </a:prstGeom>
          <a:solidFill>
            <a:srgbClr val="2E4F86"/>
          </a:solidFill>
          <a:ln w="254000">
            <a:solidFill>
              <a:srgbClr val="2E4F8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133" b="1" dirty="0">
                <a:solidFill>
                  <a:srgbClr val="CCCCCC"/>
                </a:solidFill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A2CC114-15DB-36D3-D7EF-78486EE78934}"/>
              </a:ext>
            </a:extLst>
          </p:cNvPr>
          <p:cNvSpPr/>
          <p:nvPr/>
        </p:nvSpPr>
        <p:spPr>
          <a:xfrm>
            <a:off x="1151916" y="3735995"/>
            <a:ext cx="1722003" cy="1722003"/>
          </a:xfrm>
          <a:prstGeom prst="ellipse">
            <a:avLst/>
          </a:prstGeom>
          <a:solidFill>
            <a:srgbClr val="2E4F86"/>
          </a:solidFill>
          <a:ln w="254000">
            <a:solidFill>
              <a:srgbClr val="2E4F8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133" b="1" dirty="0">
                <a:solidFill>
                  <a:srgbClr val="CCCCCC"/>
                </a:solidFill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64520D-1C5C-E452-946F-8B2E89EA76EA}"/>
              </a:ext>
            </a:extLst>
          </p:cNvPr>
          <p:cNvSpPr txBox="1"/>
          <p:nvPr/>
        </p:nvSpPr>
        <p:spPr>
          <a:xfrm>
            <a:off x="5518026" y="1039340"/>
            <a:ext cx="13021513" cy="35058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0" spc="-8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bitLogic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8A08E7-1E8E-13F0-3E20-98BE3F792487}"/>
              </a:ext>
            </a:extLst>
          </p:cNvPr>
          <p:cNvSpPr txBox="1"/>
          <p:nvPr/>
        </p:nvSpPr>
        <p:spPr>
          <a:xfrm>
            <a:off x="5485940" y="3735994"/>
            <a:ext cx="8456161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500" dirty="0">
                <a:solidFill>
                  <a:srgbClr val="CCCCCC"/>
                </a:solidFill>
                <a:latin typeface="Monaco" pitchFamily="2" charset="77"/>
              </a:rPr>
              <a:t>.</a:t>
            </a:r>
            <a:r>
              <a:rPr lang="en-US" sz="13000" dirty="0">
                <a:solidFill>
                  <a:srgbClr val="CCCCCC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systems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B101455-1C37-775D-066E-6779606E02FA}"/>
              </a:ext>
            </a:extLst>
          </p:cNvPr>
          <p:cNvSpPr/>
          <p:nvPr/>
        </p:nvSpPr>
        <p:spPr>
          <a:xfrm>
            <a:off x="3318928" y="3735994"/>
            <a:ext cx="1722003" cy="1722003"/>
          </a:xfrm>
          <a:prstGeom prst="ellipse">
            <a:avLst/>
          </a:prstGeom>
          <a:noFill/>
          <a:ln w="254000">
            <a:solidFill>
              <a:srgbClr val="2E4F8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133" b="1" dirty="0">
              <a:solidFill>
                <a:schemeClr val="tx1"/>
              </a:solidFill>
              <a:latin typeface="Monaco" pitchFamily="2" charset="77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38B18DE-539F-84D4-70A3-43B3CB3AD0B7}"/>
              </a:ext>
            </a:extLst>
          </p:cNvPr>
          <p:cNvSpPr/>
          <p:nvPr/>
        </p:nvSpPr>
        <p:spPr>
          <a:xfrm>
            <a:off x="1151915" y="1617337"/>
            <a:ext cx="1722003" cy="1722003"/>
          </a:xfrm>
          <a:prstGeom prst="ellipse">
            <a:avLst/>
          </a:prstGeom>
          <a:noFill/>
          <a:ln w="254000">
            <a:solidFill>
              <a:srgbClr val="2E4F8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133" b="1" dirty="0">
              <a:solidFill>
                <a:schemeClr val="tx1"/>
              </a:solidFill>
              <a:latin typeface="Monaco" pitchFamily="2" charset="77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5463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194</TotalTime>
  <Words>5</Words>
  <Application>Microsoft Macintosh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JetBrains Mono</vt:lpstr>
      <vt:lpstr>Monaco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Nikolay Kostyuchenko</dc:creator>
  <cp:lastModifiedBy>Nikolay Kostyuchenko</cp:lastModifiedBy>
  <cp:revision>12</cp:revision>
  <dcterms:created xsi:type="dcterms:W3CDTF">2022-07-13T16:07:37Z</dcterms:created>
  <dcterms:modified xsi:type="dcterms:W3CDTF">2022-07-13T19:22:15Z</dcterms:modified>
</cp:coreProperties>
</file>