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2E4F86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75" d="100"/>
          <a:sy n="75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0" y="-1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4936332" y="3150207"/>
            <a:ext cx="959064" cy="959064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6229217" y="-315305"/>
            <a:ext cx="13021513" cy="3505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spc="-8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6197131" y="2381349"/>
            <a:ext cx="84561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dirty="0">
                <a:solidFill>
                  <a:srgbClr val="CCCCCC"/>
                </a:solidFill>
                <a:latin typeface="Monaco" pitchFamily="2" charset="77"/>
              </a:rPr>
              <a:t>.</a:t>
            </a:r>
            <a:r>
              <a:rPr lang="en-US" sz="13000" dirty="0">
                <a:solidFill>
                  <a:srgbClr val="CCCCCC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6CF038-57A3-90A1-C92D-CC765D5FE42D}"/>
              </a:ext>
            </a:extLst>
          </p:cNvPr>
          <p:cNvSpPr/>
          <p:nvPr/>
        </p:nvSpPr>
        <p:spPr>
          <a:xfrm>
            <a:off x="4936332" y="1693736"/>
            <a:ext cx="959064" cy="959064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3E5FDF-6C15-FABA-EB72-A5CDB2EB8649}"/>
              </a:ext>
            </a:extLst>
          </p:cNvPr>
          <p:cNvSpPr/>
          <p:nvPr/>
        </p:nvSpPr>
        <p:spPr>
          <a:xfrm>
            <a:off x="4936332" y="237265"/>
            <a:ext cx="959064" cy="959064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1BC0AE-BD7F-3C7A-DA01-3D7075D1AE70}"/>
              </a:ext>
            </a:extLst>
          </p:cNvPr>
          <p:cNvSpPr/>
          <p:nvPr/>
        </p:nvSpPr>
        <p:spPr>
          <a:xfrm>
            <a:off x="3530252" y="3150207"/>
            <a:ext cx="959064" cy="959064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CCCCCC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580A77-4607-0FE4-E331-9BF070945F89}"/>
              </a:ext>
            </a:extLst>
          </p:cNvPr>
          <p:cNvSpPr/>
          <p:nvPr/>
        </p:nvSpPr>
        <p:spPr>
          <a:xfrm>
            <a:off x="3530252" y="1693736"/>
            <a:ext cx="959064" cy="959064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CCCCCC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E6F8E8-1231-D2BB-B210-64E46F4281D2}"/>
              </a:ext>
            </a:extLst>
          </p:cNvPr>
          <p:cNvSpPr/>
          <p:nvPr/>
        </p:nvSpPr>
        <p:spPr>
          <a:xfrm>
            <a:off x="3530252" y="237265"/>
            <a:ext cx="959064" cy="959064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CCCCCC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7BF005-C2FF-AB0C-DEEB-89A1A41FF6D7}"/>
              </a:ext>
            </a:extLst>
          </p:cNvPr>
          <p:cNvSpPr/>
          <p:nvPr/>
        </p:nvSpPr>
        <p:spPr>
          <a:xfrm>
            <a:off x="1627707" y="3150207"/>
            <a:ext cx="959064" cy="959064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5484A4-2B81-E17E-34CE-E9D16896F917}"/>
              </a:ext>
            </a:extLst>
          </p:cNvPr>
          <p:cNvSpPr/>
          <p:nvPr/>
        </p:nvSpPr>
        <p:spPr>
          <a:xfrm>
            <a:off x="1627707" y="1693736"/>
            <a:ext cx="959064" cy="959064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0940C5-33A2-6225-3E53-045BC0973FBA}"/>
              </a:ext>
            </a:extLst>
          </p:cNvPr>
          <p:cNvSpPr/>
          <p:nvPr/>
        </p:nvSpPr>
        <p:spPr>
          <a:xfrm>
            <a:off x="1627707" y="237265"/>
            <a:ext cx="959064" cy="959064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6A74A8-22DB-32EB-84BB-91A94E82210C}"/>
              </a:ext>
            </a:extLst>
          </p:cNvPr>
          <p:cNvSpPr/>
          <p:nvPr/>
        </p:nvSpPr>
        <p:spPr>
          <a:xfrm>
            <a:off x="221627" y="3150207"/>
            <a:ext cx="959064" cy="959064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CCCCCC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A60BE9-E732-C37E-7D17-8FC076FCBF36}"/>
              </a:ext>
            </a:extLst>
          </p:cNvPr>
          <p:cNvSpPr/>
          <p:nvPr/>
        </p:nvSpPr>
        <p:spPr>
          <a:xfrm>
            <a:off x="221627" y="1693736"/>
            <a:ext cx="959064" cy="959064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CCCCCC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9CA56E-49D2-3216-FFFA-0EDE28F8B9C7}"/>
              </a:ext>
            </a:extLst>
          </p:cNvPr>
          <p:cNvSpPr/>
          <p:nvPr/>
        </p:nvSpPr>
        <p:spPr>
          <a:xfrm>
            <a:off x="221627" y="237265"/>
            <a:ext cx="959064" cy="959064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CCCCCC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13</cp:revision>
  <dcterms:created xsi:type="dcterms:W3CDTF">2022-07-13T16:07:37Z</dcterms:created>
  <dcterms:modified xsi:type="dcterms:W3CDTF">2022-07-13T19:38:13Z</dcterms:modified>
</cp:coreProperties>
</file>