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5" d="100"/>
          <a:sy n="75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330527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solidFill>
                  <a:srgbClr val="CCCCCC"/>
                </a:solidFill>
                <a:latin typeface="Monaco" pitchFamily="2" charset="77"/>
              </a:rPr>
              <a:t>.</a:t>
            </a:r>
            <a:r>
              <a:rPr lang="en-US" sz="13000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14</cp:revision>
  <dcterms:created xsi:type="dcterms:W3CDTF">2022-07-13T16:07:37Z</dcterms:created>
  <dcterms:modified xsi:type="dcterms:W3CDTF">2022-07-13T19:46:14Z</dcterms:modified>
</cp:coreProperties>
</file>