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F86"/>
    <a:srgbClr val="CCCCCC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330527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16</cp:revision>
  <dcterms:created xsi:type="dcterms:W3CDTF">2022-07-13T16:07:37Z</dcterms:created>
  <dcterms:modified xsi:type="dcterms:W3CDTF">2022-07-13T19:52:36Z</dcterms:modified>
</cp:coreProperties>
</file>