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9659600" cy="70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5AC"/>
    <a:srgbClr val="CCCCCC"/>
    <a:srgbClr val="762D86"/>
    <a:srgbClr val="867D2E"/>
    <a:srgbClr val="87502D"/>
    <a:srgbClr val="4A2D86"/>
    <a:srgbClr val="2E4F86"/>
    <a:srgbClr val="81622F"/>
    <a:srgbClr val="2F518F"/>
    <a:srgbClr val="364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/>
    <p:restoredTop sz="95865"/>
  </p:normalViewPr>
  <p:slideViewPr>
    <p:cSldViewPr snapToGrid="0" snapToObjects="1">
      <p:cViewPr varScale="1">
        <p:scale>
          <a:sx n="69" d="100"/>
          <a:sy n="69" d="100"/>
        </p:scale>
        <p:origin x="272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0" y="1161854"/>
            <a:ext cx="14744700" cy="2471608"/>
          </a:xfrm>
        </p:spPr>
        <p:txBody>
          <a:bodyPr anchor="b"/>
          <a:lstStyle>
            <a:lvl1pPr algn="ctr"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7450" y="3728777"/>
            <a:ext cx="14744700" cy="1714020"/>
          </a:xfrm>
        </p:spPr>
        <p:txBody>
          <a:bodyPr/>
          <a:lstStyle>
            <a:lvl1pPr marL="0" indent="0" algn="ctr">
              <a:buNone/>
              <a:defRPr sz="2484"/>
            </a:lvl1pPr>
            <a:lvl2pPr marL="473293" indent="0" algn="ctr">
              <a:buNone/>
              <a:defRPr sz="2070"/>
            </a:lvl2pPr>
            <a:lvl3pPr marL="946587" indent="0" algn="ctr">
              <a:buNone/>
              <a:defRPr sz="1863"/>
            </a:lvl3pPr>
            <a:lvl4pPr marL="1419880" indent="0" algn="ctr">
              <a:buNone/>
              <a:defRPr sz="1656"/>
            </a:lvl4pPr>
            <a:lvl5pPr marL="1893174" indent="0" algn="ctr">
              <a:buNone/>
              <a:defRPr sz="1656"/>
            </a:lvl5pPr>
            <a:lvl6pPr marL="2366467" indent="0" algn="ctr">
              <a:buNone/>
              <a:defRPr sz="1656"/>
            </a:lvl6pPr>
            <a:lvl7pPr marL="2839761" indent="0" algn="ctr">
              <a:buNone/>
              <a:defRPr sz="1656"/>
            </a:lvl7pPr>
            <a:lvl8pPr marL="3313054" indent="0" algn="ctr">
              <a:buNone/>
              <a:defRPr sz="1656"/>
            </a:lvl8pPr>
            <a:lvl9pPr marL="3786348" indent="0" algn="ctr">
              <a:buNone/>
              <a:defRPr sz="16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68901" y="377972"/>
            <a:ext cx="4239101" cy="60163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1597" y="377972"/>
            <a:ext cx="12471559" cy="60163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1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358" y="1769896"/>
            <a:ext cx="16956405" cy="2953111"/>
          </a:xfrm>
        </p:spPr>
        <p:txBody>
          <a:bodyPr anchor="b"/>
          <a:lstStyle>
            <a:lvl1pPr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358" y="4750945"/>
            <a:ext cx="16956405" cy="1552971"/>
          </a:xfrm>
        </p:spPr>
        <p:txBody>
          <a:bodyPr/>
          <a:lstStyle>
            <a:lvl1pPr marL="0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1pPr>
            <a:lvl2pPr marL="473293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946587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3pPr>
            <a:lvl4pPr marL="141988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4pPr>
            <a:lvl5pPr marL="189317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5pPr>
            <a:lvl6pPr marL="236646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6pPr>
            <a:lvl7pPr marL="2839761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7pPr>
            <a:lvl8pPr marL="331305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8pPr>
            <a:lvl9pPr marL="3786348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1598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52673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8" y="377973"/>
            <a:ext cx="16956405" cy="13722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159" y="1740315"/>
            <a:ext cx="8316932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4159" y="2593216"/>
            <a:ext cx="8316932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52672" y="1740315"/>
            <a:ext cx="8357891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52672" y="2593216"/>
            <a:ext cx="8357891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7890" y="1022168"/>
            <a:ext cx="9952673" cy="5045104"/>
          </a:xfrm>
        </p:spPr>
        <p:txBody>
          <a:bodyPr/>
          <a:lstStyle>
            <a:lvl1pPr>
              <a:defRPr sz="3313"/>
            </a:lvl1pPr>
            <a:lvl2pPr>
              <a:defRPr sz="2899"/>
            </a:lvl2pPr>
            <a:lvl3pPr>
              <a:defRPr sz="2484"/>
            </a:lvl3pPr>
            <a:lvl4pPr>
              <a:defRPr sz="2070"/>
            </a:lvl4pPr>
            <a:lvl5pPr>
              <a:defRPr sz="2070"/>
            </a:lvl5pPr>
            <a:lvl6pPr>
              <a:defRPr sz="2070"/>
            </a:lvl6pPr>
            <a:lvl7pPr>
              <a:defRPr sz="2070"/>
            </a:lvl7pPr>
            <a:lvl8pPr>
              <a:defRPr sz="2070"/>
            </a:lvl8pPr>
            <a:lvl9pPr>
              <a:defRPr sz="20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57890" y="1022168"/>
            <a:ext cx="9952673" cy="5045104"/>
          </a:xfrm>
        </p:spPr>
        <p:txBody>
          <a:bodyPr anchor="t"/>
          <a:lstStyle>
            <a:lvl1pPr marL="0" indent="0">
              <a:buNone/>
              <a:defRPr sz="3313"/>
            </a:lvl1pPr>
            <a:lvl2pPr marL="473293" indent="0">
              <a:buNone/>
              <a:defRPr sz="2899"/>
            </a:lvl2pPr>
            <a:lvl3pPr marL="946587" indent="0">
              <a:buNone/>
              <a:defRPr sz="2484"/>
            </a:lvl3pPr>
            <a:lvl4pPr marL="1419880" indent="0">
              <a:buNone/>
              <a:defRPr sz="2070"/>
            </a:lvl4pPr>
            <a:lvl5pPr marL="1893174" indent="0">
              <a:buNone/>
              <a:defRPr sz="2070"/>
            </a:lvl5pPr>
            <a:lvl6pPr marL="2366467" indent="0">
              <a:buNone/>
              <a:defRPr sz="2070"/>
            </a:lvl6pPr>
            <a:lvl7pPr marL="2839761" indent="0">
              <a:buNone/>
              <a:defRPr sz="2070"/>
            </a:lvl7pPr>
            <a:lvl8pPr marL="3313054" indent="0">
              <a:buNone/>
              <a:defRPr sz="2070"/>
            </a:lvl8pPr>
            <a:lvl9pPr marL="3786348" indent="0">
              <a:buNone/>
              <a:defRPr sz="20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1598" y="377973"/>
            <a:ext cx="16956405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1598" y="1889860"/>
            <a:ext cx="16956405" cy="4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1598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C42B-7E7F-3448-B5A9-A42DBDC27DC5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12243" y="6580000"/>
            <a:ext cx="6635115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84593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46587" rtl="0" eaLnBrk="1" latinLnBrk="0" hangingPunct="1">
        <a:lnSpc>
          <a:spcPct val="90000"/>
        </a:lnSpc>
        <a:spcBef>
          <a:spcPct val="0"/>
        </a:spcBef>
        <a:buNone/>
        <a:defRPr sz="4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47" indent="-236647" algn="l" defTabSz="946587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0994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18323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65652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982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311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640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9701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299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293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58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88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317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646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9761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305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6348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2AF63D-ED01-8F08-5CAD-ED3F14CA4410}"/>
              </a:ext>
            </a:extLst>
          </p:cNvPr>
          <p:cNvSpPr/>
          <p:nvPr/>
        </p:nvSpPr>
        <p:spPr>
          <a:xfrm>
            <a:off x="2370664" y="7556500"/>
            <a:ext cx="19659600" cy="7099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1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CC32B4-3523-FA16-EDD7-78903454002C}"/>
              </a:ext>
            </a:extLst>
          </p:cNvPr>
          <p:cNvSpPr/>
          <p:nvPr/>
        </p:nvSpPr>
        <p:spPr>
          <a:xfrm>
            <a:off x="2370664" y="211871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CCCCCC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2CC114-15DB-36D3-D7EF-78486EE78934}"/>
              </a:ext>
            </a:extLst>
          </p:cNvPr>
          <p:cNvSpPr/>
          <p:nvPr/>
        </p:nvSpPr>
        <p:spPr>
          <a:xfrm>
            <a:off x="203652" y="2330528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CCCCCC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4520D-1C5C-E452-946F-8B2E89EA76EA}"/>
              </a:ext>
            </a:extLst>
          </p:cNvPr>
          <p:cNvSpPr txBox="1"/>
          <p:nvPr/>
        </p:nvSpPr>
        <p:spPr>
          <a:xfrm>
            <a:off x="4569762" y="-366127"/>
            <a:ext cx="1372683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0" dirty="0">
                <a:solidFill>
                  <a:srgbClr val="3B65AC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bitLogic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A08E7-1E8E-13F0-3E20-98BE3F792487}"/>
              </a:ext>
            </a:extLst>
          </p:cNvPr>
          <p:cNvSpPr txBox="1"/>
          <p:nvPr/>
        </p:nvSpPr>
        <p:spPr>
          <a:xfrm>
            <a:off x="4537676" y="2567589"/>
            <a:ext cx="695575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.</a:t>
            </a:r>
            <a:r>
              <a:rPr lang="en-US" sz="11000" dirty="0">
                <a:solidFill>
                  <a:schemeClr val="bg1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101455-1C37-775D-066E-6779606E02FA}"/>
              </a:ext>
            </a:extLst>
          </p:cNvPr>
          <p:cNvSpPr/>
          <p:nvPr/>
        </p:nvSpPr>
        <p:spPr>
          <a:xfrm>
            <a:off x="2370664" y="2330527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2E4F86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8B18DE-539F-84D4-70A3-43B3CB3AD0B7}"/>
              </a:ext>
            </a:extLst>
          </p:cNvPr>
          <p:cNvSpPr/>
          <p:nvPr/>
        </p:nvSpPr>
        <p:spPr>
          <a:xfrm>
            <a:off x="203651" y="211870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2E4F86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2546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1579</TotalTime>
  <Words>8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Kostyuchenko</dc:creator>
  <cp:lastModifiedBy>Nikolay Kostyuchenko</cp:lastModifiedBy>
  <cp:revision>22</cp:revision>
  <dcterms:created xsi:type="dcterms:W3CDTF">2022-07-13T16:07:37Z</dcterms:created>
  <dcterms:modified xsi:type="dcterms:W3CDTF">2023-01-12T23:16:19Z</dcterms:modified>
</cp:coreProperties>
</file>