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5AC"/>
    <a:srgbClr val="CCCCCC"/>
    <a:srgbClr val="762D86"/>
    <a:srgbClr val="867D2E"/>
    <a:srgbClr val="87502D"/>
    <a:srgbClr val="4A2D86"/>
    <a:srgbClr val="2E4F86"/>
    <a:srgbClr val="81622F"/>
    <a:srgbClr val="2F518F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5865"/>
  </p:normalViewPr>
  <p:slideViewPr>
    <p:cSldViewPr snapToGrid="0" snapToObjects="1">
      <p:cViewPr varScale="1">
        <p:scale>
          <a:sx n="69" d="100"/>
          <a:sy n="69" d="100"/>
        </p:scale>
        <p:origin x="272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2370664" y="7556500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1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2370664" y="211871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CCCCCC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203652" y="233052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CCCCCC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4569762" y="-366127"/>
            <a:ext cx="1372683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4537676" y="2567589"/>
            <a:ext cx="69557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.</a:t>
            </a:r>
            <a:r>
              <a:rPr lang="en-US" sz="110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2370664" y="233052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203651" y="211870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1582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23</cp:revision>
  <dcterms:created xsi:type="dcterms:W3CDTF">2022-07-13T16:07:37Z</dcterms:created>
  <dcterms:modified xsi:type="dcterms:W3CDTF">2023-01-12T23:18:26Z</dcterms:modified>
</cp:coreProperties>
</file>