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665"/>
    <a:srgbClr val="3B6B86"/>
    <a:srgbClr val="262626"/>
    <a:srgbClr val="A6ABBD"/>
    <a:srgbClr val="424656"/>
    <a:srgbClr val="536FA9"/>
    <a:srgbClr val="91AAE9"/>
    <a:srgbClr val="198580"/>
    <a:srgbClr val="CCCCCC"/>
    <a:srgbClr val="634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3B4665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424656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424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JetBrains Mono Medium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31</cp:revision>
  <dcterms:created xsi:type="dcterms:W3CDTF">2022-07-13T16:07:37Z</dcterms:created>
  <dcterms:modified xsi:type="dcterms:W3CDTF">2023-03-12T12:14:29Z</dcterms:modified>
</cp:coreProperties>
</file>