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62"/>
    <a:srgbClr val="004F7C"/>
    <a:srgbClr val="004B79"/>
    <a:srgbClr val="00264F"/>
    <a:srgbClr val="5C7AB6"/>
    <a:srgbClr val="3B4665"/>
    <a:srgbClr val="3B6B86"/>
    <a:srgbClr val="262626"/>
    <a:srgbClr val="A6ABBD"/>
    <a:srgbClr val="424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5865"/>
  </p:normalViewPr>
  <p:slideViewPr>
    <p:cSldViewPr snapToGrid="0" snapToObjects="1">
      <p:cViewPr varScale="1">
        <p:scale>
          <a:sx n="69" d="100"/>
          <a:sy n="69" d="100"/>
        </p:scale>
        <p:origin x="27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2370664" y="7556500"/>
            <a:ext cx="19659600" cy="709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1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2370664" y="211871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A6ABBD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203652" y="2330528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A6ABBD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4569762" y="-366127"/>
            <a:ext cx="1372683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dirty="0">
                <a:solidFill>
                  <a:srgbClr val="003762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4537676" y="2567589"/>
            <a:ext cx="695575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>
                <a:solidFill>
                  <a:srgbClr val="424656"/>
                </a:solidFill>
                <a:latin typeface="Monaco" pitchFamily="2" charset="77"/>
              </a:rPr>
              <a:t>.</a:t>
            </a:r>
            <a:r>
              <a:rPr lang="en-US" sz="11000" dirty="0">
                <a:solidFill>
                  <a:srgbClr val="42465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101455-1C37-775D-066E-6779606E02FA}"/>
              </a:ext>
            </a:extLst>
          </p:cNvPr>
          <p:cNvSpPr/>
          <p:nvPr/>
        </p:nvSpPr>
        <p:spPr>
          <a:xfrm>
            <a:off x="2370664" y="2330527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8B18DE-539F-84D4-70A3-43B3CB3AD0B7}"/>
              </a:ext>
            </a:extLst>
          </p:cNvPr>
          <p:cNvSpPr/>
          <p:nvPr/>
        </p:nvSpPr>
        <p:spPr>
          <a:xfrm>
            <a:off x="203651" y="211870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1732</TotalTime>
  <Words>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JetBrains Mono Medium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32</cp:revision>
  <dcterms:created xsi:type="dcterms:W3CDTF">2022-07-13T16:07:37Z</dcterms:created>
  <dcterms:modified xsi:type="dcterms:W3CDTF">2023-03-12T12:27:10Z</dcterms:modified>
</cp:coreProperties>
</file>