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E"/>
    <a:srgbClr val="152C5E"/>
    <a:srgbClr val="182A47"/>
    <a:srgbClr val="25416E"/>
    <a:srgbClr val="0E1F3B"/>
    <a:srgbClr val="003762"/>
    <a:srgbClr val="1D3254"/>
    <a:srgbClr val="004F7C"/>
    <a:srgbClr val="004B79"/>
    <a:srgbClr val="002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5865"/>
  </p:normalViewPr>
  <p:slideViewPr>
    <p:cSldViewPr snapToGrid="0" snapToObjects="1">
      <p:cViewPr varScale="1">
        <p:scale>
          <a:sx n="50" d="100"/>
          <a:sy n="50" d="100"/>
        </p:scale>
        <p:origin x="184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25416E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424656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42465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1959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JetBrains Mono Medium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39</cp:revision>
  <dcterms:created xsi:type="dcterms:W3CDTF">2022-07-13T16:07:37Z</dcterms:created>
  <dcterms:modified xsi:type="dcterms:W3CDTF">2023-03-12T16:14:29Z</dcterms:modified>
</cp:coreProperties>
</file>