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656"/>
    <a:srgbClr val="CCCCCC"/>
    <a:srgbClr val="A6ABBD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A6ABBD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A6ABB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19</cp:revision>
  <dcterms:created xsi:type="dcterms:W3CDTF">2022-07-13T16:07:37Z</dcterms:created>
  <dcterms:modified xsi:type="dcterms:W3CDTF">2023-03-12T11:51:13Z</dcterms:modified>
</cp:coreProperties>
</file>