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9659600" cy="70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BBD"/>
    <a:srgbClr val="424656"/>
    <a:srgbClr val="CCCCCC"/>
    <a:srgbClr val="2E4F86"/>
    <a:srgbClr val="2F518F"/>
    <a:srgbClr val="364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5865"/>
  </p:normalViewPr>
  <p:slideViewPr>
    <p:cSldViewPr snapToGrid="0" snapToObjects="1">
      <p:cViewPr varScale="1">
        <p:scale>
          <a:sx n="69" d="100"/>
          <a:sy n="69" d="100"/>
        </p:scale>
        <p:origin x="272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0" y="1161854"/>
            <a:ext cx="14744700" cy="2471608"/>
          </a:xfrm>
        </p:spPr>
        <p:txBody>
          <a:bodyPr anchor="b"/>
          <a:lstStyle>
            <a:lvl1pPr algn="ctr"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450" y="3728777"/>
            <a:ext cx="14744700" cy="1714020"/>
          </a:xfrm>
        </p:spPr>
        <p:txBody>
          <a:bodyPr/>
          <a:lstStyle>
            <a:lvl1pPr marL="0" indent="0" algn="ctr">
              <a:buNone/>
              <a:defRPr sz="2484"/>
            </a:lvl1pPr>
            <a:lvl2pPr marL="473293" indent="0" algn="ctr">
              <a:buNone/>
              <a:defRPr sz="2070"/>
            </a:lvl2pPr>
            <a:lvl3pPr marL="946587" indent="0" algn="ctr">
              <a:buNone/>
              <a:defRPr sz="1863"/>
            </a:lvl3pPr>
            <a:lvl4pPr marL="1419880" indent="0" algn="ctr">
              <a:buNone/>
              <a:defRPr sz="1656"/>
            </a:lvl4pPr>
            <a:lvl5pPr marL="1893174" indent="0" algn="ctr">
              <a:buNone/>
              <a:defRPr sz="1656"/>
            </a:lvl5pPr>
            <a:lvl6pPr marL="2366467" indent="0" algn="ctr">
              <a:buNone/>
              <a:defRPr sz="1656"/>
            </a:lvl6pPr>
            <a:lvl7pPr marL="2839761" indent="0" algn="ctr">
              <a:buNone/>
              <a:defRPr sz="1656"/>
            </a:lvl7pPr>
            <a:lvl8pPr marL="3313054" indent="0" algn="ctr">
              <a:buNone/>
              <a:defRPr sz="1656"/>
            </a:lvl8pPr>
            <a:lvl9pPr marL="3786348" indent="0" algn="ctr">
              <a:buNone/>
              <a:defRPr sz="16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68901" y="377972"/>
            <a:ext cx="4239101" cy="6016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1597" y="377972"/>
            <a:ext cx="12471559" cy="6016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1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358" y="1769896"/>
            <a:ext cx="16956405" cy="2953111"/>
          </a:xfrm>
        </p:spPr>
        <p:txBody>
          <a:bodyPr anchor="b"/>
          <a:lstStyle>
            <a:lvl1pPr>
              <a:defRPr sz="62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358" y="4750945"/>
            <a:ext cx="16956405" cy="1552971"/>
          </a:xfrm>
        </p:spPr>
        <p:txBody>
          <a:bodyPr/>
          <a:lstStyle>
            <a:lvl1pPr marL="0" indent="0">
              <a:buNone/>
              <a:defRPr sz="2484">
                <a:solidFill>
                  <a:schemeClr val="tx1">
                    <a:tint val="75000"/>
                  </a:schemeClr>
                </a:solidFill>
              </a:defRPr>
            </a:lvl1pPr>
            <a:lvl2pPr marL="473293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2pPr>
            <a:lvl3pPr marL="946587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3pPr>
            <a:lvl4pPr marL="1419880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4pPr>
            <a:lvl5pPr marL="189317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5pPr>
            <a:lvl6pPr marL="2366467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6pPr>
            <a:lvl7pPr marL="2839761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7pPr>
            <a:lvl8pPr marL="331305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8pPr>
            <a:lvl9pPr marL="3786348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9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51598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52673" y="1889860"/>
            <a:ext cx="8355330" cy="4504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8" y="377973"/>
            <a:ext cx="16956405" cy="13722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4159" y="1740315"/>
            <a:ext cx="8316932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54159" y="2593216"/>
            <a:ext cx="8316932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52672" y="1740315"/>
            <a:ext cx="8357891" cy="852901"/>
          </a:xfrm>
        </p:spPr>
        <p:txBody>
          <a:bodyPr anchor="b"/>
          <a:lstStyle>
            <a:lvl1pPr marL="0" indent="0">
              <a:buNone/>
              <a:defRPr sz="2484" b="1"/>
            </a:lvl1pPr>
            <a:lvl2pPr marL="473293" indent="0">
              <a:buNone/>
              <a:defRPr sz="2070" b="1"/>
            </a:lvl2pPr>
            <a:lvl3pPr marL="946587" indent="0">
              <a:buNone/>
              <a:defRPr sz="1863" b="1"/>
            </a:lvl3pPr>
            <a:lvl4pPr marL="1419880" indent="0">
              <a:buNone/>
              <a:defRPr sz="1656" b="1"/>
            </a:lvl4pPr>
            <a:lvl5pPr marL="1893174" indent="0">
              <a:buNone/>
              <a:defRPr sz="1656" b="1"/>
            </a:lvl5pPr>
            <a:lvl6pPr marL="2366467" indent="0">
              <a:buNone/>
              <a:defRPr sz="1656" b="1"/>
            </a:lvl6pPr>
            <a:lvl7pPr marL="2839761" indent="0">
              <a:buNone/>
              <a:defRPr sz="1656" b="1"/>
            </a:lvl7pPr>
            <a:lvl8pPr marL="3313054" indent="0">
              <a:buNone/>
              <a:defRPr sz="1656" b="1"/>
            </a:lvl8pPr>
            <a:lvl9pPr marL="3786348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52672" y="2593216"/>
            <a:ext cx="8357891" cy="3814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7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9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890" y="1022168"/>
            <a:ext cx="9952673" cy="5045104"/>
          </a:xfrm>
        </p:spPr>
        <p:txBody>
          <a:bodyPr/>
          <a:lstStyle>
            <a:lvl1pPr>
              <a:defRPr sz="3313"/>
            </a:lvl1pPr>
            <a:lvl2pPr>
              <a:defRPr sz="2899"/>
            </a:lvl2pPr>
            <a:lvl3pPr>
              <a:defRPr sz="2484"/>
            </a:lvl3pPr>
            <a:lvl4pPr>
              <a:defRPr sz="2070"/>
            </a:lvl4pPr>
            <a:lvl5pPr>
              <a:defRPr sz="2070"/>
            </a:lvl5pPr>
            <a:lvl6pPr>
              <a:defRPr sz="2070"/>
            </a:lvl6pPr>
            <a:lvl7pPr>
              <a:defRPr sz="2070"/>
            </a:lvl7pPr>
            <a:lvl8pPr>
              <a:defRPr sz="2070"/>
            </a:lvl8pPr>
            <a:lvl9pPr>
              <a:defRPr sz="20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159" y="473287"/>
            <a:ext cx="6340732" cy="1656503"/>
          </a:xfrm>
        </p:spPr>
        <p:txBody>
          <a:bodyPr anchor="b"/>
          <a:lstStyle>
            <a:lvl1pPr>
              <a:defRPr sz="33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57890" y="1022168"/>
            <a:ext cx="9952673" cy="5045104"/>
          </a:xfrm>
        </p:spPr>
        <p:txBody>
          <a:bodyPr anchor="t"/>
          <a:lstStyle>
            <a:lvl1pPr marL="0" indent="0">
              <a:buNone/>
              <a:defRPr sz="3313"/>
            </a:lvl1pPr>
            <a:lvl2pPr marL="473293" indent="0">
              <a:buNone/>
              <a:defRPr sz="2899"/>
            </a:lvl2pPr>
            <a:lvl3pPr marL="946587" indent="0">
              <a:buNone/>
              <a:defRPr sz="2484"/>
            </a:lvl3pPr>
            <a:lvl4pPr marL="1419880" indent="0">
              <a:buNone/>
              <a:defRPr sz="2070"/>
            </a:lvl4pPr>
            <a:lvl5pPr marL="1893174" indent="0">
              <a:buNone/>
              <a:defRPr sz="2070"/>
            </a:lvl5pPr>
            <a:lvl6pPr marL="2366467" indent="0">
              <a:buNone/>
              <a:defRPr sz="2070"/>
            </a:lvl6pPr>
            <a:lvl7pPr marL="2839761" indent="0">
              <a:buNone/>
              <a:defRPr sz="2070"/>
            </a:lvl7pPr>
            <a:lvl8pPr marL="3313054" indent="0">
              <a:buNone/>
              <a:defRPr sz="2070"/>
            </a:lvl8pPr>
            <a:lvl9pPr marL="3786348" indent="0">
              <a:buNone/>
              <a:defRPr sz="20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54159" y="2129790"/>
            <a:ext cx="6340732" cy="3945699"/>
          </a:xfrm>
        </p:spPr>
        <p:txBody>
          <a:bodyPr/>
          <a:lstStyle>
            <a:lvl1pPr marL="0" indent="0">
              <a:buNone/>
              <a:defRPr sz="1656"/>
            </a:lvl1pPr>
            <a:lvl2pPr marL="473293" indent="0">
              <a:buNone/>
              <a:defRPr sz="1449"/>
            </a:lvl2pPr>
            <a:lvl3pPr marL="946587" indent="0">
              <a:buNone/>
              <a:defRPr sz="1242"/>
            </a:lvl3pPr>
            <a:lvl4pPr marL="1419880" indent="0">
              <a:buNone/>
              <a:defRPr sz="1035"/>
            </a:lvl4pPr>
            <a:lvl5pPr marL="1893174" indent="0">
              <a:buNone/>
              <a:defRPr sz="1035"/>
            </a:lvl5pPr>
            <a:lvl6pPr marL="2366467" indent="0">
              <a:buNone/>
              <a:defRPr sz="1035"/>
            </a:lvl6pPr>
            <a:lvl7pPr marL="2839761" indent="0">
              <a:buNone/>
              <a:defRPr sz="1035"/>
            </a:lvl7pPr>
            <a:lvl8pPr marL="3313054" indent="0">
              <a:buNone/>
              <a:defRPr sz="1035"/>
            </a:lvl8pPr>
            <a:lvl9pPr marL="3786348" indent="0">
              <a:buNone/>
              <a:defRPr sz="10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1598" y="377973"/>
            <a:ext cx="16956405" cy="1372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1598" y="1889860"/>
            <a:ext cx="16956405" cy="450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51598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8C42B-7E7F-3448-B5A9-A42DBDC27DC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12243" y="6580000"/>
            <a:ext cx="6635115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884593" y="6580000"/>
            <a:ext cx="4423410" cy="3779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6EF87-96B5-B04B-98BD-747BC8494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6587" rtl="0" eaLnBrk="1" latinLnBrk="0" hangingPunct="1">
        <a:lnSpc>
          <a:spcPct val="90000"/>
        </a:lnSpc>
        <a:spcBef>
          <a:spcPct val="0"/>
        </a:spcBef>
        <a:buNone/>
        <a:defRPr sz="45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647" indent="-236647" algn="l" defTabSz="946587" rtl="0" eaLnBrk="1" latinLnBrk="0" hangingPunct="1">
        <a:lnSpc>
          <a:spcPct val="90000"/>
        </a:lnSpc>
        <a:spcBef>
          <a:spcPts val="1035"/>
        </a:spcBef>
        <a:buFont typeface="Arial" panose="020B0604020202020204" pitchFamily="34" charset="0"/>
        <a:buChar char="•"/>
        <a:defRPr sz="2899" kern="1200">
          <a:solidFill>
            <a:schemeClr val="tx1"/>
          </a:solidFill>
          <a:latin typeface="+mn-lt"/>
          <a:ea typeface="+mn-ea"/>
          <a:cs typeface="+mn-cs"/>
        </a:defRPr>
      </a:lvl1pPr>
      <a:lvl2pPr marL="70994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18323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65652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2129820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60311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3076407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549701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4022994" indent="-236647" algn="l" defTabSz="946587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93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58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880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317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467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761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3054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6348" algn="l" defTabSz="946587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2AF63D-ED01-8F08-5CAD-ED3F14CA4410}"/>
              </a:ext>
            </a:extLst>
          </p:cNvPr>
          <p:cNvSpPr/>
          <p:nvPr/>
        </p:nvSpPr>
        <p:spPr>
          <a:xfrm>
            <a:off x="0" y="-1"/>
            <a:ext cx="19659600" cy="7099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1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CC32B4-3523-FA16-EDD7-78903454002C}"/>
              </a:ext>
            </a:extLst>
          </p:cNvPr>
          <p:cNvSpPr/>
          <p:nvPr/>
        </p:nvSpPr>
        <p:spPr>
          <a:xfrm>
            <a:off x="2370664" y="211871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A6ABBD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CC114-15DB-36D3-D7EF-78486EE78934}"/>
              </a:ext>
            </a:extLst>
          </p:cNvPr>
          <p:cNvSpPr/>
          <p:nvPr/>
        </p:nvSpPr>
        <p:spPr>
          <a:xfrm>
            <a:off x="203652" y="2330528"/>
            <a:ext cx="1722003" cy="1722003"/>
          </a:xfrm>
          <a:prstGeom prst="ellipse">
            <a:avLst/>
          </a:prstGeom>
          <a:solidFill>
            <a:srgbClr val="2E4F86"/>
          </a:solidFill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A6ABBD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64520D-1C5C-E452-946F-8B2E89EA76EA}"/>
              </a:ext>
            </a:extLst>
          </p:cNvPr>
          <p:cNvSpPr txBox="1"/>
          <p:nvPr/>
        </p:nvSpPr>
        <p:spPr>
          <a:xfrm>
            <a:off x="4569762" y="-366127"/>
            <a:ext cx="1372683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bitLogic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8A08E7-1E8E-13F0-3E20-98BE3F792487}"/>
              </a:ext>
            </a:extLst>
          </p:cNvPr>
          <p:cNvSpPr txBox="1"/>
          <p:nvPr/>
        </p:nvSpPr>
        <p:spPr>
          <a:xfrm>
            <a:off x="4537676" y="2567589"/>
            <a:ext cx="695575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>
                <a:solidFill>
                  <a:srgbClr val="A6ABBD"/>
                </a:solidFill>
                <a:latin typeface="Monaco" pitchFamily="2" charset="77"/>
              </a:rPr>
              <a:t>.</a:t>
            </a:r>
            <a:r>
              <a:rPr lang="en-US" sz="11000" dirty="0">
                <a:solidFill>
                  <a:srgbClr val="A6ABB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101455-1C37-775D-066E-6779606E02FA}"/>
              </a:ext>
            </a:extLst>
          </p:cNvPr>
          <p:cNvSpPr/>
          <p:nvPr/>
        </p:nvSpPr>
        <p:spPr>
          <a:xfrm>
            <a:off x="2370664" y="2330527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A6ABBD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8B18DE-539F-84D4-70A3-43B3CB3AD0B7}"/>
              </a:ext>
            </a:extLst>
          </p:cNvPr>
          <p:cNvSpPr/>
          <p:nvPr/>
        </p:nvSpPr>
        <p:spPr>
          <a:xfrm>
            <a:off x="203651" y="211870"/>
            <a:ext cx="1722003" cy="1722003"/>
          </a:xfrm>
          <a:prstGeom prst="ellipse">
            <a:avLst/>
          </a:prstGeom>
          <a:noFill/>
          <a:ln w="254000">
            <a:solidFill>
              <a:srgbClr val="2E4F8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A6ABBD"/>
                </a:solidFill>
                <a:latin typeface="Monaco" pitchFamily="2" charset="77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254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8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JetBrains Mono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Kostyuchenko</dc:creator>
  <cp:lastModifiedBy>Nikolay Kostyuchenko</cp:lastModifiedBy>
  <cp:revision>20</cp:revision>
  <dcterms:created xsi:type="dcterms:W3CDTF">2022-07-13T16:07:37Z</dcterms:created>
  <dcterms:modified xsi:type="dcterms:W3CDTF">2023-03-12T15:43:48Z</dcterms:modified>
</cp:coreProperties>
</file>