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BBD"/>
    <a:srgbClr val="424656"/>
    <a:srgbClr val="CCCCCC"/>
    <a:srgbClr val="2E4F86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3"/>
    <p:restoredTop sz="95865"/>
  </p:normalViewPr>
  <p:slideViewPr>
    <p:cSldViewPr snapToGrid="0" snapToObjects="1">
      <p:cViewPr varScale="1">
        <p:scale>
          <a:sx n="81" d="100"/>
          <a:sy n="81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5611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3941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760262" y="-366127"/>
            <a:ext cx="13726835" cy="3477875"/>
          </a:xfrm>
          <a:prstGeom prst="rect">
            <a:avLst/>
          </a:prstGeom>
          <a:noFill/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728176" y="2567589"/>
            <a:ext cx="6955750" cy="1785104"/>
          </a:xfrm>
          <a:prstGeom prst="rect">
            <a:avLst/>
          </a:prstGeom>
          <a:noFill/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rgbClr val="A6ABBD"/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rgbClr val="A6ABB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5611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3941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508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22</cp:revision>
  <dcterms:created xsi:type="dcterms:W3CDTF">2022-07-13T16:07:37Z</dcterms:created>
  <dcterms:modified xsi:type="dcterms:W3CDTF">2023-03-12T17:49:52Z</dcterms:modified>
</cp:coreProperties>
</file>