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BFA5"/>
    <a:srgbClr val="7CB342"/>
    <a:srgbClr val="1B5E20"/>
    <a:srgbClr val="64DD17"/>
    <a:srgbClr val="76FF03"/>
    <a:srgbClr val="9CCC65"/>
    <a:srgbClr val="C5E1A5"/>
    <a:srgbClr val="8BC34A"/>
    <a:srgbClr val="00C8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76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346D1-7102-4B2E-98C0-5B8ACB4E4D8D}" type="datetimeFigureOut">
              <a:rPr lang="nl-NL" smtClean="0"/>
              <a:t>23-3-2024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CF152-6018-40AD-8EED-09939D7FCA9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2911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4534D-0F50-1097-AA84-9A9B41198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9C516FA-9951-01AB-6E73-BF7F9E7BA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E241C18-5697-D65B-BC72-A5F000BB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5828-FD7C-4205-A8F2-DAC5E238DDB7}" type="datetimeFigureOut">
              <a:rPr lang="nl-NL" smtClean="0"/>
              <a:t>23-3-2024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878A81A-1D32-2EC7-7342-F27E71B9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B303FD-B866-6006-413E-1A66B98A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88F2-A62C-4BCE-BCBA-698EEE83361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923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19205-C3F8-71AF-1A1C-4FCE92D66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448480-780B-D2C8-07B6-02AC64119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7048BC-C666-2B34-89A3-CD5675FC6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5828-FD7C-4205-A8F2-DAC5E238DDB7}" type="datetimeFigureOut">
              <a:rPr lang="nl-NL" smtClean="0"/>
              <a:t>23-3-2024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370E38-AE45-1E01-4030-B9E5D7AF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F38EC8-D2FD-890A-B9CC-0BFB259B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88F2-A62C-4BCE-BCBA-698EEE83361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058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202CD3-2FE1-48BB-550B-F722743C9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5EB952E-377A-42B5-C8CD-A860F8A05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5D4F743-7463-9484-BDC8-C4E994F9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5828-FD7C-4205-A8F2-DAC5E238DDB7}" type="datetimeFigureOut">
              <a:rPr lang="nl-NL" smtClean="0"/>
              <a:t>23-3-2024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69A2812-F5E5-E6F3-3A16-987679C9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8EA8B8-AEC4-3863-DD1C-F8EFB613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88F2-A62C-4BCE-BCBA-698EEE83361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85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1EA0F-3B2C-57DF-3D40-94A711A77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C1A286-180C-BAD5-8A79-E80037705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10513A-CF63-34AF-F856-38454A83E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5828-FD7C-4205-A8F2-DAC5E238DDB7}" type="datetimeFigureOut">
              <a:rPr lang="nl-NL" smtClean="0"/>
              <a:t>23-3-2024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3586290-0B2A-4954-0064-4BFD57DF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7311033-961A-0A5D-C156-0B676AD5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88F2-A62C-4BCE-BCBA-698EEE83361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484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41609A-556A-37CB-D63B-3201C02B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3BB91F4-FA4D-8286-B935-9C4725BCB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DC96D6E-C14A-257D-8414-64218907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5828-FD7C-4205-A8F2-DAC5E238DDB7}" type="datetimeFigureOut">
              <a:rPr lang="nl-NL" smtClean="0"/>
              <a:t>23-3-2024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AC124BB-FDC9-02FE-9968-CBB1DF07A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02DA97-E44E-3B47-D04C-4EB07A250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88F2-A62C-4BCE-BCBA-698EEE83361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892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242B06-5E78-B284-D168-E1365514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BDB5B3-8BA5-AB96-EF5C-D8EC4F6B8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8DAEEDC-190B-C0FE-50E5-B9AA100F0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B8A9D22-BDCD-F3B7-F2B8-B85AB18EE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5828-FD7C-4205-A8F2-DAC5E238DDB7}" type="datetimeFigureOut">
              <a:rPr lang="nl-NL" smtClean="0"/>
              <a:t>23-3-2024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22FF000-3E01-74E1-14FF-2FDBC7874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9A2DEB3-2588-87D0-9A5C-99BA9AD9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88F2-A62C-4BCE-BCBA-698EEE83361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437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57337-C43B-8F44-0EBC-F320FFFD8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7757843-93A6-6F05-F10C-11EB9CB5F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7958878-1170-8115-3326-9AA444AEF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0BFADC0-F935-B435-695F-CFC18DF4F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5F07989-3066-B2E7-D497-23F58A03C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D9DB4EE-2BD2-B618-CCF0-790B21EC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5828-FD7C-4205-A8F2-DAC5E238DDB7}" type="datetimeFigureOut">
              <a:rPr lang="nl-NL" smtClean="0"/>
              <a:t>23-3-2024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16BEEC-0753-7F49-E7E5-65A8D153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BBE2AB9-6DD9-290C-686C-799A5373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88F2-A62C-4BCE-BCBA-698EEE83361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239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26E0C-D900-0878-D543-5631933E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EA5113-30E9-519E-A9ED-05D9322F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5828-FD7C-4205-A8F2-DAC5E238DDB7}" type="datetimeFigureOut">
              <a:rPr lang="nl-NL" smtClean="0"/>
              <a:t>23-3-2024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4253944-085F-6502-17C7-C5B5FF7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C68566E-FD98-B09C-AD36-034648F2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88F2-A62C-4BCE-BCBA-698EEE83361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226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8106D13-91BE-9048-EB90-7D0B3778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5828-FD7C-4205-A8F2-DAC5E238DDB7}" type="datetimeFigureOut">
              <a:rPr lang="nl-NL" smtClean="0"/>
              <a:t>23-3-2024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0E05147-DE92-4DAC-8DA2-327CE583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5F1AD0-967F-29EE-D645-56C3DA7F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88F2-A62C-4BCE-BCBA-698EEE83361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272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CCC03-A5C0-2E47-8B61-DDA48FCA4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82C135-4D35-39D7-AB7A-B2ECDA4E3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CC796A2-8CBB-6DDD-1EFD-9A6974808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6EAD178-6FAA-432A-DAEA-DE6E1C82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5828-FD7C-4205-A8F2-DAC5E238DDB7}" type="datetimeFigureOut">
              <a:rPr lang="nl-NL" smtClean="0"/>
              <a:t>23-3-2024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17A2E17-3146-2A9B-E9F3-8826316F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ED3ECBB-1B4B-89A5-547D-3408C33E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88F2-A62C-4BCE-BCBA-698EEE83361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322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6A9B2-4906-EC37-479D-23702214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F624CB3-FFB8-89F0-93C0-191454EF0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6300A26-EFD8-29B8-73A9-C8AA20159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8DE1BF6-C14A-6F1E-C479-F088DBA54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5828-FD7C-4205-A8F2-DAC5E238DDB7}" type="datetimeFigureOut">
              <a:rPr lang="nl-NL" smtClean="0"/>
              <a:t>23-3-2024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51D6BB9-BD2F-6AA3-2E1C-0191B88E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0B874F5-D9CC-6616-3DC8-52267CDD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388F2-A62C-4BCE-BCBA-698EEE83361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146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2D9E5D6-A0D9-9ED8-3492-E611275C8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027EB8B-31C5-F323-CD72-3087F45EB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FF24B95-54FC-FA7C-9A8E-1432E4418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A5828-FD7C-4205-A8F2-DAC5E238DDB7}" type="datetimeFigureOut">
              <a:rPr lang="nl-NL" smtClean="0"/>
              <a:t>23-3-2024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9B4B53-D971-D4FC-2960-BDA98880C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AF215A-7101-5C91-F178-0A1EE7009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388F2-A62C-4BCE-BCBA-698EEE83361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861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E4A02F9-E869-4BFF-0E7B-0CE1E6F0A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632" y="2894102"/>
            <a:ext cx="6976533" cy="3924300"/>
          </a:xfrm>
          <a:prstGeom prst="rect">
            <a:avLst/>
          </a:prstGeom>
        </p:spPr>
      </p:pic>
      <p:pic>
        <p:nvPicPr>
          <p:cNvPr id="1026" name="Picture 2" descr="A simple outline of a browser page that shows a YouTube video and emphasizes the URL bar at the top">
            <a:extLst>
              <a:ext uri="{FF2B5EF4-FFF2-40B4-BE49-F238E27FC236}">
                <a16:creationId xmlns:a16="http://schemas.microsoft.com/office/drawing/2014/main" id="{0D6E587D-5D76-7E06-C754-3B3C23101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597" y="-1338360"/>
            <a:ext cx="404812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simple outline of a browser page that shows a YouTube video and emphasizes the URL bar at the top. Afbeelding 2 van 4">
            <a:extLst>
              <a:ext uri="{FF2B5EF4-FFF2-40B4-BE49-F238E27FC236}">
                <a16:creationId xmlns:a16="http://schemas.microsoft.com/office/drawing/2014/main" id="{864E612D-5DE1-7E7F-81F9-B635D8C638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8462" b="54986" l="41311" r="62678">
                        <a14:foregroundMark x1="53846" y1="44444" x2="45299" y2="50142"/>
                        <a14:foregroundMark x1="41311" y1="45014" x2="41880" y2="48148"/>
                        <a14:foregroundMark x1="61254" y1="54416" x2="58405" y2="54701"/>
                        <a14:foregroundMark x1="50712" y1="54986" x2="54416" y2="54986"/>
                        <a14:foregroundMark x1="62393" y1="43020" x2="61823" y2="50427"/>
                        <a14:foregroundMark x1="62678" y1="50427" x2="62678" y2="50427"/>
                        <a14:foregroundMark x1="62678" y1="44444" x2="62678" y2="44444"/>
                        <a14:foregroundMark x1="62393" y1="44444" x2="62678" y2="45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743" t="36895" r="36040" b="43732"/>
          <a:stretch/>
        </p:blipFill>
        <p:spPr bwMode="auto">
          <a:xfrm>
            <a:off x="8129937" y="2079481"/>
            <a:ext cx="502687" cy="40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DAB2ABE3-1033-6F7C-B0C9-0E74D4E80A81}"/>
              </a:ext>
            </a:extLst>
          </p:cNvPr>
          <p:cNvSpPr/>
          <p:nvPr/>
        </p:nvSpPr>
        <p:spPr>
          <a:xfrm>
            <a:off x="146172" y="132963"/>
            <a:ext cx="6976532" cy="4048125"/>
          </a:xfrm>
          <a:prstGeom prst="roundRect">
            <a:avLst>
              <a:gd name="adj" fmla="val 6067"/>
            </a:avLst>
          </a:prstGeom>
          <a:solidFill>
            <a:srgbClr val="FBFD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04523223-7C84-3182-BBAF-9D78F93F4241}"/>
              </a:ext>
            </a:extLst>
          </p:cNvPr>
          <p:cNvSpPr/>
          <p:nvPr/>
        </p:nvSpPr>
        <p:spPr>
          <a:xfrm>
            <a:off x="1220769" y="333863"/>
            <a:ext cx="5084947" cy="243715"/>
          </a:xfrm>
          <a:prstGeom prst="roundRect">
            <a:avLst>
              <a:gd name="adj" fmla="val 25042"/>
            </a:avLst>
          </a:prstGeom>
          <a:solidFill>
            <a:srgbClr val="FBFD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7916B35C-0760-6829-4A38-8B93E6A95CA1}"/>
              </a:ext>
            </a:extLst>
          </p:cNvPr>
          <p:cNvSpPr/>
          <p:nvPr/>
        </p:nvSpPr>
        <p:spPr>
          <a:xfrm>
            <a:off x="353623" y="374796"/>
            <a:ext cx="183921" cy="183921"/>
          </a:xfrm>
          <a:prstGeom prst="ellipse">
            <a:avLst/>
          </a:prstGeom>
          <a:solidFill>
            <a:srgbClr val="FBFDF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8088497-9104-F2D0-B432-CCD683E1D29E}"/>
              </a:ext>
            </a:extLst>
          </p:cNvPr>
          <p:cNvSpPr/>
          <p:nvPr/>
        </p:nvSpPr>
        <p:spPr>
          <a:xfrm>
            <a:off x="638874" y="374795"/>
            <a:ext cx="183921" cy="183921"/>
          </a:xfrm>
          <a:prstGeom prst="ellipse">
            <a:avLst/>
          </a:prstGeom>
          <a:solidFill>
            <a:srgbClr val="FBFDF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F028B987-127C-3F4B-414A-04271F2F19B7}"/>
              </a:ext>
            </a:extLst>
          </p:cNvPr>
          <p:cNvSpPr/>
          <p:nvPr/>
        </p:nvSpPr>
        <p:spPr>
          <a:xfrm>
            <a:off x="929821" y="374795"/>
            <a:ext cx="183921" cy="183921"/>
          </a:xfrm>
          <a:prstGeom prst="ellipse">
            <a:avLst/>
          </a:prstGeom>
          <a:solidFill>
            <a:srgbClr val="FBFDF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105BE915-6C8D-E8EF-3F19-EB15519EAB52}"/>
              </a:ext>
            </a:extLst>
          </p:cNvPr>
          <p:cNvSpPr/>
          <p:nvPr/>
        </p:nvSpPr>
        <p:spPr>
          <a:xfrm>
            <a:off x="6722737" y="374794"/>
            <a:ext cx="183921" cy="183921"/>
          </a:xfrm>
          <a:prstGeom prst="ellipse">
            <a:avLst/>
          </a:prstGeom>
          <a:solidFill>
            <a:srgbClr val="FBFDF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91A83E3B-DD5E-18BA-F2E5-9647C9F3EDEE}"/>
              </a:ext>
            </a:extLst>
          </p:cNvPr>
          <p:cNvSpPr/>
          <p:nvPr/>
        </p:nvSpPr>
        <p:spPr>
          <a:xfrm>
            <a:off x="6422266" y="363759"/>
            <a:ext cx="183921" cy="183921"/>
          </a:xfrm>
          <a:prstGeom prst="ellipse">
            <a:avLst/>
          </a:prstGeom>
          <a:solidFill>
            <a:srgbClr val="FBFDF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7" name="Groep 16">
            <a:extLst>
              <a:ext uri="{FF2B5EF4-FFF2-40B4-BE49-F238E27FC236}">
                <a16:creationId xmlns:a16="http://schemas.microsoft.com/office/drawing/2014/main" id="{35381AE5-3AD9-A8D0-6424-FFD3965C5DA2}"/>
              </a:ext>
            </a:extLst>
          </p:cNvPr>
          <p:cNvGrpSpPr/>
          <p:nvPr/>
        </p:nvGrpSpPr>
        <p:grpSpPr>
          <a:xfrm>
            <a:off x="375466" y="899742"/>
            <a:ext cx="430530" cy="346710"/>
            <a:chOff x="8166017" y="1422256"/>
            <a:chExt cx="430530" cy="346710"/>
          </a:xfrm>
        </p:grpSpPr>
        <p:sp>
          <p:nvSpPr>
            <p:cNvPr id="15" name="Rechthoek: afgeronde hoeken 14">
              <a:extLst>
                <a:ext uri="{FF2B5EF4-FFF2-40B4-BE49-F238E27FC236}">
                  <a16:creationId xmlns:a16="http://schemas.microsoft.com/office/drawing/2014/main" id="{B2450993-78E6-D17A-DF25-2125BAB822A4}"/>
                </a:ext>
              </a:extLst>
            </p:cNvPr>
            <p:cNvSpPr/>
            <p:nvPr/>
          </p:nvSpPr>
          <p:spPr>
            <a:xfrm>
              <a:off x="8166017" y="1422256"/>
              <a:ext cx="430530" cy="346710"/>
            </a:xfrm>
            <a:prstGeom prst="roundRect">
              <a:avLst>
                <a:gd name="adj" fmla="val 28432"/>
              </a:avLst>
            </a:prstGeom>
            <a:solidFill>
              <a:srgbClr val="FBFDF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Gelijkbenige driehoek 15">
              <a:extLst>
                <a:ext uri="{FF2B5EF4-FFF2-40B4-BE49-F238E27FC236}">
                  <a16:creationId xmlns:a16="http://schemas.microsoft.com/office/drawing/2014/main" id="{EB38163F-C4A1-C9A8-2A4C-CD92AAF32221}"/>
                </a:ext>
              </a:extLst>
            </p:cNvPr>
            <p:cNvSpPr/>
            <p:nvPr/>
          </p:nvSpPr>
          <p:spPr>
            <a:xfrm rot="5400000">
              <a:off x="8336599" y="1540599"/>
              <a:ext cx="121920" cy="110025"/>
            </a:xfrm>
            <a:prstGeom prst="triangle">
              <a:avLst/>
            </a:prstGeom>
            <a:solidFill>
              <a:srgbClr val="FBFDF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pic>
        <p:nvPicPr>
          <p:cNvPr id="1032" name="Picture 8" descr="This free typeface is perfect for adding placeholder text to your wireframes">
            <a:extLst>
              <a:ext uri="{FF2B5EF4-FFF2-40B4-BE49-F238E27FC236}">
                <a16:creationId xmlns:a16="http://schemas.microsoft.com/office/drawing/2014/main" id="{CA30191D-D5FB-2911-5FFB-7F122DD12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1441" y="-2386110"/>
            <a:ext cx="10191750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hthoek: afgeronde hoeken 18">
            <a:extLst>
              <a:ext uri="{FF2B5EF4-FFF2-40B4-BE49-F238E27FC236}">
                <a16:creationId xmlns:a16="http://schemas.microsoft.com/office/drawing/2014/main" id="{461B2E23-4B70-C208-1F31-F645E93181E8}"/>
              </a:ext>
            </a:extLst>
          </p:cNvPr>
          <p:cNvSpPr/>
          <p:nvPr/>
        </p:nvSpPr>
        <p:spPr>
          <a:xfrm>
            <a:off x="362078" y="1355932"/>
            <a:ext cx="4450393" cy="2171431"/>
          </a:xfrm>
          <a:prstGeom prst="roundRect">
            <a:avLst>
              <a:gd name="adj" fmla="val 6067"/>
            </a:avLst>
          </a:prstGeom>
          <a:solidFill>
            <a:srgbClr val="FBFD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0" name="Picture 2" descr="A simple outline of a browser page that shows a YouTube video and emphasizes the URL bar at the top">
            <a:extLst>
              <a:ext uri="{FF2B5EF4-FFF2-40B4-BE49-F238E27FC236}">
                <a16:creationId xmlns:a16="http://schemas.microsoft.com/office/drawing/2014/main" id="{E017B356-2F58-9DF4-6C60-0968001D18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5" t="34197" r="66951" b="60029"/>
          <a:stretch/>
        </p:blipFill>
        <p:spPr bwMode="auto">
          <a:xfrm>
            <a:off x="861427" y="956256"/>
            <a:ext cx="541021" cy="23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hthoek: afgeronde hoeken 20">
            <a:extLst>
              <a:ext uri="{FF2B5EF4-FFF2-40B4-BE49-F238E27FC236}">
                <a16:creationId xmlns:a16="http://schemas.microsoft.com/office/drawing/2014/main" id="{A9C47E1F-5246-289C-BFC2-F44B33ECB753}"/>
              </a:ext>
            </a:extLst>
          </p:cNvPr>
          <p:cNvSpPr/>
          <p:nvPr/>
        </p:nvSpPr>
        <p:spPr>
          <a:xfrm>
            <a:off x="1972081" y="943898"/>
            <a:ext cx="3379088" cy="243715"/>
          </a:xfrm>
          <a:prstGeom prst="roundRect">
            <a:avLst>
              <a:gd name="adj" fmla="val 50000"/>
            </a:avLst>
          </a:prstGeom>
          <a:solidFill>
            <a:srgbClr val="FBFD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3" name="Graphic 22" descr="Vergrootglas met effen opvulling">
            <a:extLst>
              <a:ext uri="{FF2B5EF4-FFF2-40B4-BE49-F238E27FC236}">
                <a16:creationId xmlns:a16="http://schemas.microsoft.com/office/drawing/2014/main" id="{1A3F3D8A-5E7E-223F-72C2-85E0F7A17F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36736" y="1000792"/>
            <a:ext cx="144607" cy="144607"/>
          </a:xfrm>
          <a:prstGeom prst="rect">
            <a:avLst/>
          </a:prstGeom>
        </p:spPr>
      </p:pic>
      <p:grpSp>
        <p:nvGrpSpPr>
          <p:cNvPr id="1075" name="Groep 1074">
            <a:extLst>
              <a:ext uri="{FF2B5EF4-FFF2-40B4-BE49-F238E27FC236}">
                <a16:creationId xmlns:a16="http://schemas.microsoft.com/office/drawing/2014/main" id="{74027918-1042-5061-845A-F70F8740BCF6}"/>
              </a:ext>
            </a:extLst>
          </p:cNvPr>
          <p:cNvGrpSpPr/>
          <p:nvPr/>
        </p:nvGrpSpPr>
        <p:grpSpPr>
          <a:xfrm>
            <a:off x="6691853" y="948830"/>
            <a:ext cx="243715" cy="243715"/>
            <a:chOff x="6402799" y="943898"/>
            <a:chExt cx="243715" cy="243715"/>
          </a:xfrm>
        </p:grpSpPr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92783497-0BDE-5E88-7736-703B3F90AC45}"/>
                </a:ext>
              </a:extLst>
            </p:cNvPr>
            <p:cNvSpPr/>
            <p:nvPr/>
          </p:nvSpPr>
          <p:spPr>
            <a:xfrm>
              <a:off x="6402799" y="943898"/>
              <a:ext cx="243715" cy="243715"/>
            </a:xfrm>
            <a:prstGeom prst="ellipse">
              <a:avLst/>
            </a:prstGeom>
            <a:solidFill>
              <a:srgbClr val="FBFDF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26" name="Graphic 25" descr="Gebruiker silhouet">
              <a:extLst>
                <a:ext uri="{FF2B5EF4-FFF2-40B4-BE49-F238E27FC236}">
                  <a16:creationId xmlns:a16="http://schemas.microsoft.com/office/drawing/2014/main" id="{F7B00205-AFD4-C101-4E58-3C25636E4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462454" y="1003553"/>
              <a:ext cx="124404" cy="124404"/>
            </a:xfrm>
            <a:prstGeom prst="rect">
              <a:avLst/>
            </a:prstGeom>
          </p:spPr>
        </p:pic>
      </p:grpSp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A901E7B9-24E4-0CEB-5604-F1C65A2B3C1D}"/>
              </a:ext>
            </a:extLst>
          </p:cNvPr>
          <p:cNvSpPr/>
          <p:nvPr/>
        </p:nvSpPr>
        <p:spPr>
          <a:xfrm>
            <a:off x="380013" y="3608995"/>
            <a:ext cx="575372" cy="170179"/>
          </a:xfrm>
          <a:prstGeom prst="roundRect">
            <a:avLst>
              <a:gd name="adj" fmla="val 3308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47" name="Groep 46">
            <a:extLst>
              <a:ext uri="{FF2B5EF4-FFF2-40B4-BE49-F238E27FC236}">
                <a16:creationId xmlns:a16="http://schemas.microsoft.com/office/drawing/2014/main" id="{3C344D20-1012-1AFB-4F2F-8FB9350DD9D4}"/>
              </a:ext>
            </a:extLst>
          </p:cNvPr>
          <p:cNvGrpSpPr/>
          <p:nvPr/>
        </p:nvGrpSpPr>
        <p:grpSpPr>
          <a:xfrm>
            <a:off x="360906" y="3860526"/>
            <a:ext cx="243715" cy="243715"/>
            <a:chOff x="353485" y="3801851"/>
            <a:chExt cx="243715" cy="243715"/>
          </a:xfrm>
        </p:grpSpPr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F08AB5BE-0A40-B98B-D220-0420595737F9}"/>
                </a:ext>
              </a:extLst>
            </p:cNvPr>
            <p:cNvSpPr/>
            <p:nvPr/>
          </p:nvSpPr>
          <p:spPr>
            <a:xfrm>
              <a:off x="353485" y="3801851"/>
              <a:ext cx="243715" cy="243715"/>
            </a:xfrm>
            <a:prstGeom prst="ellipse">
              <a:avLst/>
            </a:prstGeom>
            <a:solidFill>
              <a:srgbClr val="FBFDF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30" name="Graphic 29" descr="Gebruiker silhouet">
              <a:extLst>
                <a:ext uri="{FF2B5EF4-FFF2-40B4-BE49-F238E27FC236}">
                  <a16:creationId xmlns:a16="http://schemas.microsoft.com/office/drawing/2014/main" id="{B802700C-BFAE-203B-5D85-4714CEA6E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13140" y="3861506"/>
              <a:ext cx="124404" cy="124404"/>
            </a:xfrm>
            <a:prstGeom prst="rect">
              <a:avLst/>
            </a:prstGeom>
          </p:spPr>
        </p:pic>
      </p:grpSp>
      <p:sp>
        <p:nvSpPr>
          <p:cNvPr id="31" name="Rechthoek: afgeronde hoeken 30">
            <a:extLst>
              <a:ext uri="{FF2B5EF4-FFF2-40B4-BE49-F238E27FC236}">
                <a16:creationId xmlns:a16="http://schemas.microsoft.com/office/drawing/2014/main" id="{025FF10A-AA55-1C8D-A482-3D3D2E43997F}"/>
              </a:ext>
            </a:extLst>
          </p:cNvPr>
          <p:cNvSpPr/>
          <p:nvPr/>
        </p:nvSpPr>
        <p:spPr>
          <a:xfrm>
            <a:off x="1000077" y="3608995"/>
            <a:ext cx="381224" cy="170179"/>
          </a:xfrm>
          <a:prstGeom prst="roundRect">
            <a:avLst>
              <a:gd name="adj" fmla="val 3308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Rechthoek: afgeronde hoeken 31">
            <a:extLst>
              <a:ext uri="{FF2B5EF4-FFF2-40B4-BE49-F238E27FC236}">
                <a16:creationId xmlns:a16="http://schemas.microsoft.com/office/drawing/2014/main" id="{C5351AAE-AAD1-80AA-24A9-F2B5B3DA3900}"/>
              </a:ext>
            </a:extLst>
          </p:cNvPr>
          <p:cNvSpPr/>
          <p:nvPr/>
        </p:nvSpPr>
        <p:spPr>
          <a:xfrm>
            <a:off x="1421786" y="3607347"/>
            <a:ext cx="575372" cy="170179"/>
          </a:xfrm>
          <a:prstGeom prst="roundRect">
            <a:avLst>
              <a:gd name="adj" fmla="val 3308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E65D010C-6B67-CD61-4344-2BEEA8205E9C}"/>
              </a:ext>
            </a:extLst>
          </p:cNvPr>
          <p:cNvSpPr/>
          <p:nvPr/>
        </p:nvSpPr>
        <p:spPr>
          <a:xfrm>
            <a:off x="662021" y="3865683"/>
            <a:ext cx="671479" cy="796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61FA448E-DC36-24EA-8DBF-A0CDFD26CDB5}"/>
              </a:ext>
            </a:extLst>
          </p:cNvPr>
          <p:cNvSpPr/>
          <p:nvPr/>
        </p:nvSpPr>
        <p:spPr>
          <a:xfrm>
            <a:off x="1390900" y="3865683"/>
            <a:ext cx="247021" cy="796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C5F3EC74-CCD5-7592-6265-6BEE87EB1530}"/>
              </a:ext>
            </a:extLst>
          </p:cNvPr>
          <p:cNvSpPr/>
          <p:nvPr/>
        </p:nvSpPr>
        <p:spPr>
          <a:xfrm>
            <a:off x="664276" y="3990608"/>
            <a:ext cx="394904" cy="796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Ovaal 35">
            <a:extLst>
              <a:ext uri="{FF2B5EF4-FFF2-40B4-BE49-F238E27FC236}">
                <a16:creationId xmlns:a16="http://schemas.microsoft.com/office/drawing/2014/main" id="{D4DE0513-16F2-3774-A894-5A2CBC578B41}"/>
              </a:ext>
            </a:extLst>
          </p:cNvPr>
          <p:cNvSpPr/>
          <p:nvPr/>
        </p:nvSpPr>
        <p:spPr>
          <a:xfrm>
            <a:off x="2302653" y="2157026"/>
            <a:ext cx="569242" cy="569242"/>
          </a:xfrm>
          <a:prstGeom prst="ellipse">
            <a:avLst/>
          </a:prstGeom>
          <a:solidFill>
            <a:srgbClr val="FBFD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Gelijkbenige driehoek 37">
            <a:extLst>
              <a:ext uri="{FF2B5EF4-FFF2-40B4-BE49-F238E27FC236}">
                <a16:creationId xmlns:a16="http://schemas.microsoft.com/office/drawing/2014/main" id="{417AE862-E430-ADD7-5613-530A762D8214}"/>
              </a:ext>
            </a:extLst>
          </p:cNvPr>
          <p:cNvSpPr/>
          <p:nvPr/>
        </p:nvSpPr>
        <p:spPr>
          <a:xfrm rot="5400000">
            <a:off x="2500708" y="2348392"/>
            <a:ext cx="206674" cy="186510"/>
          </a:xfrm>
          <a:prstGeom prst="triangle">
            <a:avLst/>
          </a:prstGeom>
          <a:solidFill>
            <a:srgbClr val="FBFD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Ovaal 38">
            <a:extLst>
              <a:ext uri="{FF2B5EF4-FFF2-40B4-BE49-F238E27FC236}">
                <a16:creationId xmlns:a16="http://schemas.microsoft.com/office/drawing/2014/main" id="{B57573BF-7619-F4E4-BFB7-399861834FC2}"/>
              </a:ext>
            </a:extLst>
          </p:cNvPr>
          <p:cNvSpPr/>
          <p:nvPr/>
        </p:nvSpPr>
        <p:spPr>
          <a:xfrm>
            <a:off x="4367470" y="3636881"/>
            <a:ext cx="180920" cy="180920"/>
          </a:xfrm>
          <a:prstGeom prst="ellipse">
            <a:avLst/>
          </a:prstGeom>
          <a:solidFill>
            <a:srgbClr val="FBFD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al 39">
            <a:extLst>
              <a:ext uri="{FF2B5EF4-FFF2-40B4-BE49-F238E27FC236}">
                <a16:creationId xmlns:a16="http://schemas.microsoft.com/office/drawing/2014/main" id="{B5174017-ED13-47FC-E1EA-2B48FBEDC44A}"/>
              </a:ext>
            </a:extLst>
          </p:cNvPr>
          <p:cNvSpPr/>
          <p:nvPr/>
        </p:nvSpPr>
        <p:spPr>
          <a:xfrm>
            <a:off x="4631551" y="3631153"/>
            <a:ext cx="180920" cy="180920"/>
          </a:xfrm>
          <a:prstGeom prst="ellipse">
            <a:avLst/>
          </a:prstGeom>
          <a:solidFill>
            <a:srgbClr val="FBFD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Rechthoek 41">
            <a:extLst>
              <a:ext uri="{FF2B5EF4-FFF2-40B4-BE49-F238E27FC236}">
                <a16:creationId xmlns:a16="http://schemas.microsoft.com/office/drawing/2014/main" id="{2E078741-279D-3818-CA74-96A049769303}"/>
              </a:ext>
            </a:extLst>
          </p:cNvPr>
          <p:cNvSpPr/>
          <p:nvPr/>
        </p:nvSpPr>
        <p:spPr>
          <a:xfrm>
            <a:off x="2080312" y="1025933"/>
            <a:ext cx="258230" cy="796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7A72CFB2-D1DD-3E07-49BB-3734F5C18F18}"/>
              </a:ext>
            </a:extLst>
          </p:cNvPr>
          <p:cNvSpPr/>
          <p:nvPr/>
        </p:nvSpPr>
        <p:spPr>
          <a:xfrm>
            <a:off x="2394889" y="1025933"/>
            <a:ext cx="389626" cy="796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F796D8CF-3E4F-F10C-6032-09AB65A78E04}"/>
              </a:ext>
            </a:extLst>
          </p:cNvPr>
          <p:cNvSpPr/>
          <p:nvPr/>
        </p:nvSpPr>
        <p:spPr>
          <a:xfrm>
            <a:off x="2840862" y="1025933"/>
            <a:ext cx="389626" cy="796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6" name="Rechte verbindingslijn 45">
            <a:extLst>
              <a:ext uri="{FF2B5EF4-FFF2-40B4-BE49-F238E27FC236}">
                <a16:creationId xmlns:a16="http://schemas.microsoft.com/office/drawing/2014/main" id="{C7E7779A-4FA6-8218-2BBB-F14E5A0A1102}"/>
              </a:ext>
            </a:extLst>
          </p:cNvPr>
          <p:cNvCxnSpPr/>
          <p:nvPr/>
        </p:nvCxnSpPr>
        <p:spPr>
          <a:xfrm>
            <a:off x="161730" y="733360"/>
            <a:ext cx="697653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Rechte verbindingslijn 48">
            <a:extLst>
              <a:ext uri="{FF2B5EF4-FFF2-40B4-BE49-F238E27FC236}">
                <a16:creationId xmlns:a16="http://schemas.microsoft.com/office/drawing/2014/main" id="{9E6A7FAC-ADAD-10B8-0671-E1930595C06C}"/>
              </a:ext>
            </a:extLst>
          </p:cNvPr>
          <p:cNvCxnSpPr>
            <a:cxnSpLocks/>
          </p:cNvCxnSpPr>
          <p:nvPr/>
        </p:nvCxnSpPr>
        <p:spPr>
          <a:xfrm>
            <a:off x="362078" y="3276810"/>
            <a:ext cx="4464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Gelijkbenige driehoek 50">
            <a:extLst>
              <a:ext uri="{FF2B5EF4-FFF2-40B4-BE49-F238E27FC236}">
                <a16:creationId xmlns:a16="http://schemas.microsoft.com/office/drawing/2014/main" id="{9DA1577E-C260-587C-7411-D0C4EEFD64CA}"/>
              </a:ext>
            </a:extLst>
          </p:cNvPr>
          <p:cNvSpPr/>
          <p:nvPr/>
        </p:nvSpPr>
        <p:spPr>
          <a:xfrm rot="5400000">
            <a:off x="485283" y="3354601"/>
            <a:ext cx="110856" cy="100040"/>
          </a:xfrm>
          <a:prstGeom prst="triangle">
            <a:avLst/>
          </a:prstGeom>
          <a:solidFill>
            <a:srgbClr val="FBFDF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56" name="Groep 55">
            <a:extLst>
              <a:ext uri="{FF2B5EF4-FFF2-40B4-BE49-F238E27FC236}">
                <a16:creationId xmlns:a16="http://schemas.microsoft.com/office/drawing/2014/main" id="{EF8D21DB-1895-FC6B-F1CE-8CA178A8526C}"/>
              </a:ext>
            </a:extLst>
          </p:cNvPr>
          <p:cNvGrpSpPr/>
          <p:nvPr/>
        </p:nvGrpSpPr>
        <p:grpSpPr>
          <a:xfrm>
            <a:off x="691039" y="3327864"/>
            <a:ext cx="128127" cy="144000"/>
            <a:chOff x="691039" y="3327864"/>
            <a:chExt cx="128127" cy="144000"/>
          </a:xfrm>
        </p:grpSpPr>
        <p:sp>
          <p:nvSpPr>
            <p:cNvPr id="52" name="Gelijkbenige driehoek 51">
              <a:extLst>
                <a:ext uri="{FF2B5EF4-FFF2-40B4-BE49-F238E27FC236}">
                  <a16:creationId xmlns:a16="http://schemas.microsoft.com/office/drawing/2014/main" id="{F475E8E9-D40B-9AAA-AA58-6A54951E07E5}"/>
                </a:ext>
              </a:extLst>
            </p:cNvPr>
            <p:cNvSpPr/>
            <p:nvPr/>
          </p:nvSpPr>
          <p:spPr>
            <a:xfrm rot="5400000">
              <a:off x="685631" y="3349844"/>
              <a:ext cx="110856" cy="100040"/>
            </a:xfrm>
            <a:prstGeom prst="triangle">
              <a:avLst/>
            </a:prstGeom>
            <a:solidFill>
              <a:srgbClr val="FBFDF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cxnSp>
          <p:nvCxnSpPr>
            <p:cNvPr id="53" name="Rechte verbindingslijn 52">
              <a:extLst>
                <a:ext uri="{FF2B5EF4-FFF2-40B4-BE49-F238E27FC236}">
                  <a16:creationId xmlns:a16="http://schemas.microsoft.com/office/drawing/2014/main" id="{D40B7945-0637-53F2-9803-91821ED1635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47166" y="3399864"/>
              <a:ext cx="144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5" name="Graphic 54" descr="Volume silhouet">
            <a:extLst>
              <a:ext uri="{FF2B5EF4-FFF2-40B4-BE49-F238E27FC236}">
                <a16:creationId xmlns:a16="http://schemas.microsoft.com/office/drawing/2014/main" id="{422BA751-60E1-6668-04C2-41056B235B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6923" y="3299531"/>
            <a:ext cx="205182" cy="205182"/>
          </a:xfrm>
          <a:prstGeom prst="rect">
            <a:avLst/>
          </a:prstGeom>
        </p:spPr>
      </p:pic>
      <p:sp>
        <p:nvSpPr>
          <p:cNvPr id="1029" name="Rechthoek 1028">
            <a:extLst>
              <a:ext uri="{FF2B5EF4-FFF2-40B4-BE49-F238E27FC236}">
                <a16:creationId xmlns:a16="http://schemas.microsoft.com/office/drawing/2014/main" id="{6BD5E0DF-0065-4904-EC58-0FCA6F510EA8}"/>
              </a:ext>
            </a:extLst>
          </p:cNvPr>
          <p:cNvSpPr/>
          <p:nvPr/>
        </p:nvSpPr>
        <p:spPr>
          <a:xfrm>
            <a:off x="4563801" y="3336256"/>
            <a:ext cx="131661" cy="131661"/>
          </a:xfrm>
          <a:prstGeom prst="rect">
            <a:avLst/>
          </a:prstGeom>
          <a:solidFill>
            <a:srgbClr val="FBFDF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7" name="Kruis 1026">
            <a:extLst>
              <a:ext uri="{FF2B5EF4-FFF2-40B4-BE49-F238E27FC236}">
                <a16:creationId xmlns:a16="http://schemas.microsoft.com/office/drawing/2014/main" id="{741A5177-57F3-31BB-7B1F-203873CAD5B5}"/>
              </a:ext>
            </a:extLst>
          </p:cNvPr>
          <p:cNvSpPr/>
          <p:nvPr/>
        </p:nvSpPr>
        <p:spPr>
          <a:xfrm>
            <a:off x="4566202" y="3344436"/>
            <a:ext cx="122145" cy="124783"/>
          </a:xfrm>
          <a:prstGeom prst="plus">
            <a:avLst>
              <a:gd name="adj" fmla="val 50000"/>
            </a:avLst>
          </a:prstGeom>
          <a:ln w="57150">
            <a:solidFill>
              <a:srgbClr val="FBFD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4" name="Rechthoek 1033">
            <a:extLst>
              <a:ext uri="{FF2B5EF4-FFF2-40B4-BE49-F238E27FC236}">
                <a16:creationId xmlns:a16="http://schemas.microsoft.com/office/drawing/2014/main" id="{31092BCB-5B03-A336-6B3B-32A2A65C1A39}"/>
              </a:ext>
            </a:extLst>
          </p:cNvPr>
          <p:cNvSpPr/>
          <p:nvPr/>
        </p:nvSpPr>
        <p:spPr>
          <a:xfrm>
            <a:off x="4279620" y="3329751"/>
            <a:ext cx="224484" cy="140225"/>
          </a:xfrm>
          <a:prstGeom prst="rect">
            <a:avLst/>
          </a:prstGeom>
          <a:solidFill>
            <a:srgbClr val="FBFDF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5" name="Rechthoek: afgeronde hoeken 1034">
            <a:extLst>
              <a:ext uri="{FF2B5EF4-FFF2-40B4-BE49-F238E27FC236}">
                <a16:creationId xmlns:a16="http://schemas.microsoft.com/office/drawing/2014/main" id="{F133DD6B-8884-C37C-88E8-B8C20EC1E090}"/>
              </a:ext>
            </a:extLst>
          </p:cNvPr>
          <p:cNvSpPr/>
          <p:nvPr/>
        </p:nvSpPr>
        <p:spPr>
          <a:xfrm>
            <a:off x="4925528" y="1355931"/>
            <a:ext cx="1168393" cy="570081"/>
          </a:xfrm>
          <a:prstGeom prst="roundRect">
            <a:avLst>
              <a:gd name="adj" fmla="val 6067"/>
            </a:avLst>
          </a:prstGeom>
          <a:solidFill>
            <a:srgbClr val="FBFD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1" name="Rechthoek: afgeronde hoeken 1040">
            <a:extLst>
              <a:ext uri="{FF2B5EF4-FFF2-40B4-BE49-F238E27FC236}">
                <a16:creationId xmlns:a16="http://schemas.microsoft.com/office/drawing/2014/main" id="{80F1AF9E-E793-CD65-43CF-18F1CADF56D5}"/>
              </a:ext>
            </a:extLst>
          </p:cNvPr>
          <p:cNvSpPr/>
          <p:nvPr/>
        </p:nvSpPr>
        <p:spPr>
          <a:xfrm>
            <a:off x="4925528" y="2048563"/>
            <a:ext cx="1168393" cy="570081"/>
          </a:xfrm>
          <a:prstGeom prst="roundRect">
            <a:avLst>
              <a:gd name="adj" fmla="val 6067"/>
            </a:avLst>
          </a:prstGeom>
          <a:solidFill>
            <a:srgbClr val="FBFD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2" name="Rechthoek: afgeronde hoeken 1041">
            <a:extLst>
              <a:ext uri="{FF2B5EF4-FFF2-40B4-BE49-F238E27FC236}">
                <a16:creationId xmlns:a16="http://schemas.microsoft.com/office/drawing/2014/main" id="{C06EBD0C-2FD4-2DD5-ACC3-C1B7C4B044DB}"/>
              </a:ext>
            </a:extLst>
          </p:cNvPr>
          <p:cNvSpPr/>
          <p:nvPr/>
        </p:nvSpPr>
        <p:spPr>
          <a:xfrm>
            <a:off x="4925528" y="2741195"/>
            <a:ext cx="1168393" cy="570081"/>
          </a:xfrm>
          <a:prstGeom prst="roundRect">
            <a:avLst>
              <a:gd name="adj" fmla="val 6067"/>
            </a:avLst>
          </a:prstGeom>
          <a:solidFill>
            <a:srgbClr val="FBFD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3" name="Rechthoek: afgeronde hoeken 1042">
            <a:extLst>
              <a:ext uri="{FF2B5EF4-FFF2-40B4-BE49-F238E27FC236}">
                <a16:creationId xmlns:a16="http://schemas.microsoft.com/office/drawing/2014/main" id="{93D7C5A4-02A4-9FC6-A461-B1A241AF9D89}"/>
              </a:ext>
            </a:extLst>
          </p:cNvPr>
          <p:cNvSpPr/>
          <p:nvPr/>
        </p:nvSpPr>
        <p:spPr>
          <a:xfrm>
            <a:off x="4925528" y="3433827"/>
            <a:ext cx="1168393" cy="570081"/>
          </a:xfrm>
          <a:prstGeom prst="roundRect">
            <a:avLst>
              <a:gd name="adj" fmla="val 6067"/>
            </a:avLst>
          </a:prstGeom>
          <a:solidFill>
            <a:srgbClr val="FBFDF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7" name="Rechthoek 1046">
            <a:extLst>
              <a:ext uri="{FF2B5EF4-FFF2-40B4-BE49-F238E27FC236}">
                <a16:creationId xmlns:a16="http://schemas.microsoft.com/office/drawing/2014/main" id="{FF54541C-AAE8-7F72-F396-0C447392F887}"/>
              </a:ext>
            </a:extLst>
          </p:cNvPr>
          <p:cNvSpPr/>
          <p:nvPr/>
        </p:nvSpPr>
        <p:spPr>
          <a:xfrm>
            <a:off x="6172311" y="1367046"/>
            <a:ext cx="446091" cy="796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8" name="Rechthoek 1047">
            <a:extLst>
              <a:ext uri="{FF2B5EF4-FFF2-40B4-BE49-F238E27FC236}">
                <a16:creationId xmlns:a16="http://schemas.microsoft.com/office/drawing/2014/main" id="{E5860D6E-1318-C5F5-2DCA-19D7E24DF24F}"/>
              </a:ext>
            </a:extLst>
          </p:cNvPr>
          <p:cNvSpPr/>
          <p:nvPr/>
        </p:nvSpPr>
        <p:spPr>
          <a:xfrm>
            <a:off x="6657931" y="1367046"/>
            <a:ext cx="256128" cy="796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9" name="Rechthoek 1048">
            <a:extLst>
              <a:ext uri="{FF2B5EF4-FFF2-40B4-BE49-F238E27FC236}">
                <a16:creationId xmlns:a16="http://schemas.microsoft.com/office/drawing/2014/main" id="{F1BB2F04-0DAA-38BD-B051-BCC88E561077}"/>
              </a:ext>
            </a:extLst>
          </p:cNvPr>
          <p:cNvSpPr/>
          <p:nvPr/>
        </p:nvSpPr>
        <p:spPr>
          <a:xfrm>
            <a:off x="6171565" y="1482175"/>
            <a:ext cx="256128" cy="796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0" name="Rechthoek 1049">
            <a:extLst>
              <a:ext uri="{FF2B5EF4-FFF2-40B4-BE49-F238E27FC236}">
                <a16:creationId xmlns:a16="http://schemas.microsoft.com/office/drawing/2014/main" id="{02DE7BF1-C342-9A12-0DB4-04ECBDBE1D1F}"/>
              </a:ext>
            </a:extLst>
          </p:cNvPr>
          <p:cNvSpPr/>
          <p:nvPr/>
        </p:nvSpPr>
        <p:spPr>
          <a:xfrm>
            <a:off x="6170362" y="1624602"/>
            <a:ext cx="360000" cy="457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1" name="Rechthoek 1050">
            <a:extLst>
              <a:ext uri="{FF2B5EF4-FFF2-40B4-BE49-F238E27FC236}">
                <a16:creationId xmlns:a16="http://schemas.microsoft.com/office/drawing/2014/main" id="{DC1D058D-BF08-3838-33A9-C378E0B97401}"/>
              </a:ext>
            </a:extLst>
          </p:cNvPr>
          <p:cNvSpPr/>
          <p:nvPr/>
        </p:nvSpPr>
        <p:spPr>
          <a:xfrm>
            <a:off x="6573298" y="1624602"/>
            <a:ext cx="147028" cy="457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2" name="Rechthoek 1051">
            <a:extLst>
              <a:ext uri="{FF2B5EF4-FFF2-40B4-BE49-F238E27FC236}">
                <a16:creationId xmlns:a16="http://schemas.microsoft.com/office/drawing/2014/main" id="{69200AEE-1AA5-7F35-46AE-877438E84CA0}"/>
              </a:ext>
            </a:extLst>
          </p:cNvPr>
          <p:cNvSpPr/>
          <p:nvPr/>
        </p:nvSpPr>
        <p:spPr>
          <a:xfrm>
            <a:off x="6172267" y="2050931"/>
            <a:ext cx="487569" cy="796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5" name="Rechthoek 1054">
            <a:extLst>
              <a:ext uri="{FF2B5EF4-FFF2-40B4-BE49-F238E27FC236}">
                <a16:creationId xmlns:a16="http://schemas.microsoft.com/office/drawing/2014/main" id="{117AFAAC-6D5D-7642-5CE6-728188B5A33D}"/>
              </a:ext>
            </a:extLst>
          </p:cNvPr>
          <p:cNvSpPr/>
          <p:nvPr/>
        </p:nvSpPr>
        <p:spPr>
          <a:xfrm>
            <a:off x="6172868" y="2316520"/>
            <a:ext cx="468000" cy="457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6" name="Rechthoek 1055">
            <a:extLst>
              <a:ext uri="{FF2B5EF4-FFF2-40B4-BE49-F238E27FC236}">
                <a16:creationId xmlns:a16="http://schemas.microsoft.com/office/drawing/2014/main" id="{8846E816-488F-BF45-06AC-92454A367B75}"/>
              </a:ext>
            </a:extLst>
          </p:cNvPr>
          <p:cNvSpPr/>
          <p:nvPr/>
        </p:nvSpPr>
        <p:spPr>
          <a:xfrm>
            <a:off x="6675073" y="2316520"/>
            <a:ext cx="216000" cy="457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8" name="Rechthoek 1057">
            <a:extLst>
              <a:ext uri="{FF2B5EF4-FFF2-40B4-BE49-F238E27FC236}">
                <a16:creationId xmlns:a16="http://schemas.microsoft.com/office/drawing/2014/main" id="{94C55375-B4EE-417B-5586-C26DB0DF3266}"/>
              </a:ext>
            </a:extLst>
          </p:cNvPr>
          <p:cNvSpPr/>
          <p:nvPr/>
        </p:nvSpPr>
        <p:spPr>
          <a:xfrm>
            <a:off x="6172400" y="2741195"/>
            <a:ext cx="749279" cy="796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9" name="Rechthoek 1058">
            <a:extLst>
              <a:ext uri="{FF2B5EF4-FFF2-40B4-BE49-F238E27FC236}">
                <a16:creationId xmlns:a16="http://schemas.microsoft.com/office/drawing/2014/main" id="{71FF41F3-89D7-18AA-7EA5-861BCBEBEE53}"/>
              </a:ext>
            </a:extLst>
          </p:cNvPr>
          <p:cNvSpPr/>
          <p:nvPr/>
        </p:nvSpPr>
        <p:spPr>
          <a:xfrm>
            <a:off x="6473283" y="2853566"/>
            <a:ext cx="117385" cy="796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60" name="Rechthoek 1059">
            <a:extLst>
              <a:ext uri="{FF2B5EF4-FFF2-40B4-BE49-F238E27FC236}">
                <a16:creationId xmlns:a16="http://schemas.microsoft.com/office/drawing/2014/main" id="{D284B1E1-1196-5D5C-6812-B2328D89E6F8}"/>
              </a:ext>
            </a:extLst>
          </p:cNvPr>
          <p:cNvSpPr/>
          <p:nvPr/>
        </p:nvSpPr>
        <p:spPr>
          <a:xfrm>
            <a:off x="6171654" y="2856324"/>
            <a:ext cx="256128" cy="796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61" name="Rechthoek 1060">
            <a:extLst>
              <a:ext uri="{FF2B5EF4-FFF2-40B4-BE49-F238E27FC236}">
                <a16:creationId xmlns:a16="http://schemas.microsoft.com/office/drawing/2014/main" id="{D8D42484-68C4-342C-945A-67AED0A42B58}"/>
              </a:ext>
            </a:extLst>
          </p:cNvPr>
          <p:cNvSpPr/>
          <p:nvPr/>
        </p:nvSpPr>
        <p:spPr>
          <a:xfrm>
            <a:off x="6172204" y="3003111"/>
            <a:ext cx="360000" cy="457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62" name="Rechthoek 1061">
            <a:extLst>
              <a:ext uri="{FF2B5EF4-FFF2-40B4-BE49-F238E27FC236}">
                <a16:creationId xmlns:a16="http://schemas.microsoft.com/office/drawing/2014/main" id="{51969860-5967-5127-9C67-116FB738B88D}"/>
              </a:ext>
            </a:extLst>
          </p:cNvPr>
          <p:cNvSpPr/>
          <p:nvPr/>
        </p:nvSpPr>
        <p:spPr>
          <a:xfrm>
            <a:off x="6575140" y="3003111"/>
            <a:ext cx="324000" cy="457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63" name="Rechthoek 1062">
            <a:extLst>
              <a:ext uri="{FF2B5EF4-FFF2-40B4-BE49-F238E27FC236}">
                <a16:creationId xmlns:a16="http://schemas.microsoft.com/office/drawing/2014/main" id="{BFEF2D40-A0E9-EAB5-F603-28A064B1DCF6}"/>
              </a:ext>
            </a:extLst>
          </p:cNvPr>
          <p:cNvSpPr/>
          <p:nvPr/>
        </p:nvSpPr>
        <p:spPr>
          <a:xfrm>
            <a:off x="6172446" y="3432896"/>
            <a:ext cx="446091" cy="796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64" name="Rechthoek 1063">
            <a:extLst>
              <a:ext uri="{FF2B5EF4-FFF2-40B4-BE49-F238E27FC236}">
                <a16:creationId xmlns:a16="http://schemas.microsoft.com/office/drawing/2014/main" id="{34496EC7-C18F-07B4-8C23-ABED84E45D6D}"/>
              </a:ext>
            </a:extLst>
          </p:cNvPr>
          <p:cNvSpPr/>
          <p:nvPr/>
        </p:nvSpPr>
        <p:spPr>
          <a:xfrm>
            <a:off x="6171572" y="3575791"/>
            <a:ext cx="360000" cy="457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65" name="Rechthoek 1064">
            <a:extLst>
              <a:ext uri="{FF2B5EF4-FFF2-40B4-BE49-F238E27FC236}">
                <a16:creationId xmlns:a16="http://schemas.microsoft.com/office/drawing/2014/main" id="{73685243-CB1F-78C7-17B2-80DE8B9E473B}"/>
              </a:ext>
            </a:extLst>
          </p:cNvPr>
          <p:cNvSpPr/>
          <p:nvPr/>
        </p:nvSpPr>
        <p:spPr>
          <a:xfrm>
            <a:off x="6579051" y="3575791"/>
            <a:ext cx="324000" cy="457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66" name="Rechthoek 1065">
            <a:extLst>
              <a:ext uri="{FF2B5EF4-FFF2-40B4-BE49-F238E27FC236}">
                <a16:creationId xmlns:a16="http://schemas.microsoft.com/office/drawing/2014/main" id="{6955024A-D304-ED58-8FB8-66D2ECB91770}"/>
              </a:ext>
            </a:extLst>
          </p:cNvPr>
          <p:cNvSpPr/>
          <p:nvPr/>
        </p:nvSpPr>
        <p:spPr>
          <a:xfrm>
            <a:off x="6689759" y="2048563"/>
            <a:ext cx="226206" cy="796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67" name="Rechthoek 1066">
            <a:extLst>
              <a:ext uri="{FF2B5EF4-FFF2-40B4-BE49-F238E27FC236}">
                <a16:creationId xmlns:a16="http://schemas.microsoft.com/office/drawing/2014/main" id="{E1F7599D-9B19-0E1E-468F-04D917C84313}"/>
              </a:ext>
            </a:extLst>
          </p:cNvPr>
          <p:cNvSpPr/>
          <p:nvPr/>
        </p:nvSpPr>
        <p:spPr>
          <a:xfrm>
            <a:off x="6171565" y="2165852"/>
            <a:ext cx="387119" cy="796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68" name="Rechthoek 1067">
            <a:extLst>
              <a:ext uri="{FF2B5EF4-FFF2-40B4-BE49-F238E27FC236}">
                <a16:creationId xmlns:a16="http://schemas.microsoft.com/office/drawing/2014/main" id="{922B2D35-9E36-0210-E670-57AE7AB663B4}"/>
              </a:ext>
            </a:extLst>
          </p:cNvPr>
          <p:cNvSpPr/>
          <p:nvPr/>
        </p:nvSpPr>
        <p:spPr>
          <a:xfrm>
            <a:off x="6172380" y="2396415"/>
            <a:ext cx="288000" cy="457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73" name="Rechthoek: afgeronde hoeken 1072">
            <a:extLst>
              <a:ext uri="{FF2B5EF4-FFF2-40B4-BE49-F238E27FC236}">
                <a16:creationId xmlns:a16="http://schemas.microsoft.com/office/drawing/2014/main" id="{EC2CB16D-1945-11E5-385A-E3F2800A133F}"/>
              </a:ext>
            </a:extLst>
          </p:cNvPr>
          <p:cNvSpPr/>
          <p:nvPr/>
        </p:nvSpPr>
        <p:spPr>
          <a:xfrm>
            <a:off x="3846210" y="3646128"/>
            <a:ext cx="437621" cy="167801"/>
          </a:xfrm>
          <a:prstGeom prst="roundRect">
            <a:avLst>
              <a:gd name="adj" fmla="val 50000"/>
            </a:avLst>
          </a:prstGeom>
          <a:solidFill>
            <a:srgbClr val="FBFDF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70" name="Graphic 1069" descr="Duim omhoog silhouet">
            <a:extLst>
              <a:ext uri="{FF2B5EF4-FFF2-40B4-BE49-F238E27FC236}">
                <a16:creationId xmlns:a16="http://schemas.microsoft.com/office/drawing/2014/main" id="{CF3B4A21-369D-E609-5C37-2625E412293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91535" y="3654649"/>
            <a:ext cx="145383" cy="145383"/>
          </a:xfrm>
          <a:prstGeom prst="rect">
            <a:avLst/>
          </a:prstGeom>
        </p:spPr>
      </p:pic>
      <p:sp>
        <p:nvSpPr>
          <p:cNvPr id="1074" name="Rechthoek 1073">
            <a:extLst>
              <a:ext uri="{FF2B5EF4-FFF2-40B4-BE49-F238E27FC236}">
                <a16:creationId xmlns:a16="http://schemas.microsoft.com/office/drawing/2014/main" id="{C0DACC32-0F00-9709-8E5C-EF702C102984}"/>
              </a:ext>
            </a:extLst>
          </p:cNvPr>
          <p:cNvSpPr/>
          <p:nvPr/>
        </p:nvSpPr>
        <p:spPr>
          <a:xfrm>
            <a:off x="4074057" y="3712407"/>
            <a:ext cx="144000" cy="457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78" name="Rechthoek 1077">
            <a:extLst>
              <a:ext uri="{FF2B5EF4-FFF2-40B4-BE49-F238E27FC236}">
                <a16:creationId xmlns:a16="http://schemas.microsoft.com/office/drawing/2014/main" id="{D75F57EC-E18B-D151-735B-BD362536ED5B}"/>
              </a:ext>
            </a:extLst>
          </p:cNvPr>
          <p:cNvSpPr/>
          <p:nvPr/>
        </p:nvSpPr>
        <p:spPr>
          <a:xfrm>
            <a:off x="6656422" y="3430900"/>
            <a:ext cx="147028" cy="796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79" name="Rechthoek 1078">
            <a:extLst>
              <a:ext uri="{FF2B5EF4-FFF2-40B4-BE49-F238E27FC236}">
                <a16:creationId xmlns:a16="http://schemas.microsoft.com/office/drawing/2014/main" id="{6AD37F3B-D662-81E0-C602-B5E3AD0A51D0}"/>
              </a:ext>
            </a:extLst>
          </p:cNvPr>
          <p:cNvSpPr/>
          <p:nvPr/>
        </p:nvSpPr>
        <p:spPr>
          <a:xfrm>
            <a:off x="6172943" y="3661717"/>
            <a:ext cx="216000" cy="457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83" name="Tekstvak 1082">
            <a:extLst>
              <a:ext uri="{FF2B5EF4-FFF2-40B4-BE49-F238E27FC236}">
                <a16:creationId xmlns:a16="http://schemas.microsoft.com/office/drawing/2014/main" id="{22EC8025-B01D-23FC-721F-08030C50C4D0}"/>
              </a:ext>
            </a:extLst>
          </p:cNvPr>
          <p:cNvSpPr txBox="1"/>
          <p:nvPr/>
        </p:nvSpPr>
        <p:spPr>
          <a:xfrm>
            <a:off x="1205211" y="319590"/>
            <a:ext cx="3517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latin typeface="Roboto" panose="02000000000000000000" pitchFamily="2" charset="0"/>
                <a:ea typeface="Roboto" panose="02000000000000000000" pitchFamily="2" charset="0"/>
              </a:rPr>
              <a:t>https://www.youtube.com/watch?v=1QF-dejfExg</a:t>
            </a:r>
          </a:p>
        </p:txBody>
      </p:sp>
      <p:pic>
        <p:nvPicPr>
          <p:cNvPr id="1085" name="Graphic 1084" descr="Pijl: rechtsom draaien met effen opvulling">
            <a:extLst>
              <a:ext uri="{FF2B5EF4-FFF2-40B4-BE49-F238E27FC236}">
                <a16:creationId xmlns:a16="http://schemas.microsoft.com/office/drawing/2014/main" id="{748D03A4-7B6C-0668-9EA1-735194728C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24359" y="-116252"/>
            <a:ext cx="914400" cy="914400"/>
          </a:xfrm>
          <a:prstGeom prst="rect">
            <a:avLst/>
          </a:prstGeom>
        </p:spPr>
      </p:pic>
      <p:sp>
        <p:nvSpPr>
          <p:cNvPr id="1091" name="Rechthoek: afgeronde hoeken 1090">
            <a:extLst>
              <a:ext uri="{FF2B5EF4-FFF2-40B4-BE49-F238E27FC236}">
                <a16:creationId xmlns:a16="http://schemas.microsoft.com/office/drawing/2014/main" id="{A2575507-C9BC-CC21-90AE-CEC7B71E9825}"/>
              </a:ext>
            </a:extLst>
          </p:cNvPr>
          <p:cNvSpPr/>
          <p:nvPr/>
        </p:nvSpPr>
        <p:spPr>
          <a:xfrm>
            <a:off x="8500675" y="1000792"/>
            <a:ext cx="536323" cy="690880"/>
          </a:xfrm>
          <a:prstGeom prst="roundRect">
            <a:avLst>
              <a:gd name="adj" fmla="val 908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1104" name="Groep 1103">
            <a:extLst>
              <a:ext uri="{FF2B5EF4-FFF2-40B4-BE49-F238E27FC236}">
                <a16:creationId xmlns:a16="http://schemas.microsoft.com/office/drawing/2014/main" id="{0FCB8668-26F3-2933-D400-C7D0B9050193}"/>
              </a:ext>
            </a:extLst>
          </p:cNvPr>
          <p:cNvGrpSpPr/>
          <p:nvPr/>
        </p:nvGrpSpPr>
        <p:grpSpPr>
          <a:xfrm rot="718250">
            <a:off x="4390632" y="575988"/>
            <a:ext cx="914400" cy="914400"/>
            <a:chOff x="7264104" y="486698"/>
            <a:chExt cx="914400" cy="914400"/>
          </a:xfrm>
        </p:grpSpPr>
        <p:grpSp>
          <p:nvGrpSpPr>
            <p:cNvPr id="1092" name="Groep 1091">
              <a:extLst>
                <a:ext uri="{FF2B5EF4-FFF2-40B4-BE49-F238E27FC236}">
                  <a16:creationId xmlns:a16="http://schemas.microsoft.com/office/drawing/2014/main" id="{50866C84-87CD-6245-65F0-8A29489CE3BC}"/>
                </a:ext>
              </a:extLst>
            </p:cNvPr>
            <p:cNvGrpSpPr/>
            <p:nvPr/>
          </p:nvGrpSpPr>
          <p:grpSpPr>
            <a:xfrm>
              <a:off x="7264104" y="486698"/>
              <a:ext cx="914400" cy="914400"/>
              <a:chOff x="5768469" y="640361"/>
              <a:chExt cx="914400" cy="914400"/>
            </a:xfrm>
          </p:grpSpPr>
          <p:grpSp>
            <p:nvGrpSpPr>
              <p:cNvPr id="1090" name="Groep 1089">
                <a:extLst>
                  <a:ext uri="{FF2B5EF4-FFF2-40B4-BE49-F238E27FC236}">
                    <a16:creationId xmlns:a16="http://schemas.microsoft.com/office/drawing/2014/main" id="{F578DB1C-2B02-3D7C-967F-83F8101F4930}"/>
                  </a:ext>
                </a:extLst>
              </p:cNvPr>
              <p:cNvGrpSpPr/>
              <p:nvPr/>
            </p:nvGrpSpPr>
            <p:grpSpPr>
              <a:xfrm>
                <a:off x="5962145" y="729391"/>
                <a:ext cx="536323" cy="744553"/>
                <a:chOff x="7319706" y="788500"/>
                <a:chExt cx="536323" cy="744553"/>
              </a:xfrm>
            </p:grpSpPr>
            <p:sp>
              <p:nvSpPr>
                <p:cNvPr id="1088" name="Rechthoek: afgeronde hoeken 1087">
                  <a:extLst>
                    <a:ext uri="{FF2B5EF4-FFF2-40B4-BE49-F238E27FC236}">
                      <a16:creationId xmlns:a16="http://schemas.microsoft.com/office/drawing/2014/main" id="{327143F4-7AE4-3421-9EBE-37B1FFDD995D}"/>
                    </a:ext>
                  </a:extLst>
                </p:cNvPr>
                <p:cNvSpPr/>
                <p:nvPr/>
              </p:nvSpPr>
              <p:spPr>
                <a:xfrm>
                  <a:off x="7319706" y="842173"/>
                  <a:ext cx="536323" cy="690880"/>
                </a:xfrm>
                <a:prstGeom prst="roundRect">
                  <a:avLst>
                    <a:gd name="adj" fmla="val 9089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1089" name="Rechthoek: afgeronde hoeken 1088">
                  <a:extLst>
                    <a:ext uri="{FF2B5EF4-FFF2-40B4-BE49-F238E27FC236}">
                      <a16:creationId xmlns:a16="http://schemas.microsoft.com/office/drawing/2014/main" id="{63133CE3-A031-4B1D-0BED-E57B24BA0CAC}"/>
                    </a:ext>
                  </a:extLst>
                </p:cNvPr>
                <p:cNvSpPr/>
                <p:nvPr/>
              </p:nvSpPr>
              <p:spPr>
                <a:xfrm>
                  <a:off x="7502632" y="788500"/>
                  <a:ext cx="185947" cy="107345"/>
                </a:xfrm>
                <a:prstGeom prst="roundRect">
                  <a:avLst>
                    <a:gd name="adj" fmla="val 9089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pic>
            <p:nvPicPr>
              <p:cNvPr id="1082" name="Graphic 1081" descr="Klembord silhouet">
                <a:extLst>
                  <a:ext uri="{FF2B5EF4-FFF2-40B4-BE49-F238E27FC236}">
                    <a16:creationId xmlns:a16="http://schemas.microsoft.com/office/drawing/2014/main" id="{6FC388EC-8625-6BA5-C397-D970E5F86B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5768469" y="6403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93" name="Rechthoek: afgeronde hoeken 1092">
              <a:extLst>
                <a:ext uri="{FF2B5EF4-FFF2-40B4-BE49-F238E27FC236}">
                  <a16:creationId xmlns:a16="http://schemas.microsoft.com/office/drawing/2014/main" id="{8C0EBC29-6C01-7548-6605-22F01D556523}"/>
                </a:ext>
              </a:extLst>
            </p:cNvPr>
            <p:cNvSpPr/>
            <p:nvPr/>
          </p:nvSpPr>
          <p:spPr>
            <a:xfrm>
              <a:off x="7506801" y="807776"/>
              <a:ext cx="432000" cy="36000"/>
            </a:xfrm>
            <a:prstGeom prst="roundRect">
              <a:avLst/>
            </a:prstGeom>
            <a:solidFill>
              <a:srgbClr val="1867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94" name="Rechthoek: afgeronde hoeken 1093">
              <a:extLst>
                <a:ext uri="{FF2B5EF4-FFF2-40B4-BE49-F238E27FC236}">
                  <a16:creationId xmlns:a16="http://schemas.microsoft.com/office/drawing/2014/main" id="{41A48B9D-8206-4E68-4711-8F81CF0ABE14}"/>
                </a:ext>
              </a:extLst>
            </p:cNvPr>
            <p:cNvSpPr/>
            <p:nvPr/>
          </p:nvSpPr>
          <p:spPr>
            <a:xfrm>
              <a:off x="7505304" y="907519"/>
              <a:ext cx="432000" cy="36000"/>
            </a:xfrm>
            <a:prstGeom prst="roundRect">
              <a:avLst/>
            </a:prstGeom>
            <a:solidFill>
              <a:srgbClr val="1867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01" name="Rechthoek: afgeronde hoeken 1100">
              <a:extLst>
                <a:ext uri="{FF2B5EF4-FFF2-40B4-BE49-F238E27FC236}">
                  <a16:creationId xmlns:a16="http://schemas.microsoft.com/office/drawing/2014/main" id="{63C06F54-BF46-2AA7-9DB6-F43F872C75EB}"/>
                </a:ext>
              </a:extLst>
            </p:cNvPr>
            <p:cNvSpPr/>
            <p:nvPr/>
          </p:nvSpPr>
          <p:spPr>
            <a:xfrm>
              <a:off x="7505304" y="1004264"/>
              <a:ext cx="432000" cy="36000"/>
            </a:xfrm>
            <a:prstGeom prst="roundRect">
              <a:avLst/>
            </a:prstGeom>
            <a:solidFill>
              <a:srgbClr val="1867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02" name="Rechthoek: afgeronde hoeken 1101">
              <a:extLst>
                <a:ext uri="{FF2B5EF4-FFF2-40B4-BE49-F238E27FC236}">
                  <a16:creationId xmlns:a16="http://schemas.microsoft.com/office/drawing/2014/main" id="{AA311048-8098-953E-0985-46DD05E1D7BA}"/>
                </a:ext>
              </a:extLst>
            </p:cNvPr>
            <p:cNvSpPr/>
            <p:nvPr/>
          </p:nvSpPr>
          <p:spPr>
            <a:xfrm>
              <a:off x="7505304" y="1101009"/>
              <a:ext cx="432000" cy="36000"/>
            </a:xfrm>
            <a:prstGeom prst="roundRect">
              <a:avLst/>
            </a:prstGeom>
            <a:solidFill>
              <a:srgbClr val="1867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03" name="Rechthoek: afgeronde hoeken 1102">
              <a:extLst>
                <a:ext uri="{FF2B5EF4-FFF2-40B4-BE49-F238E27FC236}">
                  <a16:creationId xmlns:a16="http://schemas.microsoft.com/office/drawing/2014/main" id="{9F551ECE-3DE7-69CC-AB01-F0C08C01890B}"/>
                </a:ext>
              </a:extLst>
            </p:cNvPr>
            <p:cNvSpPr/>
            <p:nvPr/>
          </p:nvSpPr>
          <p:spPr>
            <a:xfrm>
              <a:off x="7505304" y="1197754"/>
              <a:ext cx="432000" cy="36000"/>
            </a:xfrm>
            <a:prstGeom prst="roundRect">
              <a:avLst/>
            </a:prstGeom>
            <a:solidFill>
              <a:srgbClr val="1867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105" name="Tekstvak 1104">
            <a:extLst>
              <a:ext uri="{FF2B5EF4-FFF2-40B4-BE49-F238E27FC236}">
                <a16:creationId xmlns:a16="http://schemas.microsoft.com/office/drawing/2014/main" id="{402CCC3E-36B2-AFC4-9888-954D49CC8EA3}"/>
              </a:ext>
            </a:extLst>
          </p:cNvPr>
          <p:cNvSpPr txBox="1"/>
          <p:nvPr/>
        </p:nvSpPr>
        <p:spPr>
          <a:xfrm>
            <a:off x="7738363" y="15725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0C15C83A-A339-63F6-2CAF-D2F7A000EE78}"/>
              </a:ext>
            </a:extLst>
          </p:cNvPr>
          <p:cNvSpPr/>
          <p:nvPr/>
        </p:nvSpPr>
        <p:spPr>
          <a:xfrm>
            <a:off x="4832119" y="-65153"/>
            <a:ext cx="1060046" cy="382301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16979249-DA72-7912-D006-9AA9965C9FD9}"/>
              </a:ext>
            </a:extLst>
          </p:cNvPr>
          <p:cNvSpPr txBox="1"/>
          <p:nvPr/>
        </p:nvSpPr>
        <p:spPr>
          <a:xfrm>
            <a:off x="4848058" y="-26174"/>
            <a:ext cx="1028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>
                <a:latin typeface="Roboto" panose="02000000000000000000" pitchFamily="2" charset="0"/>
                <a:ea typeface="Roboto" panose="02000000000000000000" pitchFamily="2" charset="0"/>
              </a:rPr>
              <a:t>COPY URL</a:t>
            </a:r>
          </a:p>
        </p:txBody>
      </p:sp>
      <p:sp>
        <p:nvSpPr>
          <p:cNvPr id="18" name="Rechthoek: afgeronde hoeken 17">
            <a:extLst>
              <a:ext uri="{FF2B5EF4-FFF2-40B4-BE49-F238E27FC236}">
                <a16:creationId xmlns:a16="http://schemas.microsoft.com/office/drawing/2014/main" id="{F1EE2D65-077B-D728-41F6-8B1357465E07}"/>
              </a:ext>
            </a:extLst>
          </p:cNvPr>
          <p:cNvSpPr/>
          <p:nvPr/>
        </p:nvSpPr>
        <p:spPr>
          <a:xfrm>
            <a:off x="4681806" y="-268327"/>
            <a:ext cx="360000" cy="360000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05A9676B-23E5-1EE2-A398-A924A1732A6C}"/>
              </a:ext>
            </a:extLst>
          </p:cNvPr>
          <p:cNvSpPr txBox="1"/>
          <p:nvPr/>
        </p:nvSpPr>
        <p:spPr>
          <a:xfrm>
            <a:off x="4714191" y="-251950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25" name="Pijl: omlaag 24">
            <a:extLst>
              <a:ext uri="{FF2B5EF4-FFF2-40B4-BE49-F238E27FC236}">
                <a16:creationId xmlns:a16="http://schemas.microsoft.com/office/drawing/2014/main" id="{029B3C58-ACAB-753F-5156-44EE8C4D4C97}"/>
              </a:ext>
            </a:extLst>
          </p:cNvPr>
          <p:cNvSpPr/>
          <p:nvPr/>
        </p:nvSpPr>
        <p:spPr>
          <a:xfrm>
            <a:off x="3374091" y="4077257"/>
            <a:ext cx="582518" cy="76123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59B80878-1698-631E-2408-2A10C7AAE26E}"/>
              </a:ext>
            </a:extLst>
          </p:cNvPr>
          <p:cNvSpPr txBox="1"/>
          <p:nvPr/>
        </p:nvSpPr>
        <p:spPr>
          <a:xfrm>
            <a:off x="1709473" y="5625296"/>
            <a:ext cx="374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TODO: </a:t>
            </a:r>
            <a:r>
              <a:rPr lang="nl-NL" dirty="0" err="1"/>
              <a:t>create</a:t>
            </a:r>
            <a:r>
              <a:rPr lang="nl-NL" dirty="0"/>
              <a:t> mobile browser </a:t>
            </a:r>
            <a:r>
              <a:rPr lang="nl-NL" dirty="0" err="1"/>
              <a:t>version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overlay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right side</a:t>
            </a:r>
          </a:p>
        </p:txBody>
      </p:sp>
      <p:sp>
        <p:nvSpPr>
          <p:cNvPr id="54" name="Rechthoek: afgeronde hoeken 53">
            <a:extLst>
              <a:ext uri="{FF2B5EF4-FFF2-40B4-BE49-F238E27FC236}">
                <a16:creationId xmlns:a16="http://schemas.microsoft.com/office/drawing/2014/main" id="{9DD397F1-63B2-C2E2-4A16-0551534B6DED}"/>
              </a:ext>
            </a:extLst>
          </p:cNvPr>
          <p:cNvSpPr/>
          <p:nvPr/>
        </p:nvSpPr>
        <p:spPr>
          <a:xfrm>
            <a:off x="3067016" y="3990103"/>
            <a:ext cx="1197490" cy="382301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Rechthoek: afgeronde hoeken 56">
            <a:extLst>
              <a:ext uri="{FF2B5EF4-FFF2-40B4-BE49-F238E27FC236}">
                <a16:creationId xmlns:a16="http://schemas.microsoft.com/office/drawing/2014/main" id="{30B057F6-DBDD-86FF-8CD6-0835A7A3D51B}"/>
              </a:ext>
            </a:extLst>
          </p:cNvPr>
          <p:cNvSpPr/>
          <p:nvPr/>
        </p:nvSpPr>
        <p:spPr>
          <a:xfrm>
            <a:off x="2916702" y="3786929"/>
            <a:ext cx="360000" cy="360000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BC8F1B3F-4054-FAEB-7D6B-53E00CA1DB3F}"/>
              </a:ext>
            </a:extLst>
          </p:cNvPr>
          <p:cNvSpPr txBox="1"/>
          <p:nvPr/>
        </p:nvSpPr>
        <p:spPr>
          <a:xfrm>
            <a:off x="2946660" y="3797652"/>
            <a:ext cx="300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600" b="1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0F08AD0D-C8F1-FAD5-33FC-1EA40D8C998D}"/>
              </a:ext>
            </a:extLst>
          </p:cNvPr>
          <p:cNvSpPr txBox="1"/>
          <p:nvPr/>
        </p:nvSpPr>
        <p:spPr>
          <a:xfrm>
            <a:off x="3127548" y="4031603"/>
            <a:ext cx="1076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b="1" dirty="0">
                <a:latin typeface="Roboto" panose="02000000000000000000" pitchFamily="2" charset="0"/>
                <a:ea typeface="Roboto" panose="02000000000000000000" pitchFamily="2" charset="0"/>
              </a:rPr>
              <a:t>PASTE URL</a:t>
            </a:r>
          </a:p>
        </p:txBody>
      </p:sp>
    </p:spTree>
    <p:extLst>
      <p:ext uri="{BB962C8B-B14F-4D97-AF65-F5344CB8AC3E}">
        <p14:creationId xmlns:p14="http://schemas.microsoft.com/office/powerpoint/2010/main" val="252111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CCC2AE94-F731-A4F4-032E-0A99A569E710}"/>
              </a:ext>
            </a:extLst>
          </p:cNvPr>
          <p:cNvSpPr txBox="1"/>
          <p:nvPr/>
        </p:nvSpPr>
        <p:spPr>
          <a:xfrm>
            <a:off x="185903" y="405350"/>
            <a:ext cx="2526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 err="1">
                <a:latin typeface="Roboto" panose="02000000000000000000" pitchFamily="2" charset="0"/>
                <a:ea typeface="Roboto" panose="02000000000000000000" pitchFamily="2" charset="0"/>
              </a:rPr>
              <a:t>YTDownloader</a:t>
            </a:r>
            <a:endParaRPr lang="nl-NL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Vrije vorm: vorm 6">
            <a:extLst>
              <a:ext uri="{FF2B5EF4-FFF2-40B4-BE49-F238E27FC236}">
                <a16:creationId xmlns:a16="http://schemas.microsoft.com/office/drawing/2014/main" id="{D64923BF-502D-15DB-8206-9DEEEA9AF3C4}"/>
              </a:ext>
            </a:extLst>
          </p:cNvPr>
          <p:cNvSpPr/>
          <p:nvPr/>
        </p:nvSpPr>
        <p:spPr>
          <a:xfrm>
            <a:off x="2022010" y="1669677"/>
            <a:ext cx="411147" cy="514380"/>
          </a:xfrm>
          <a:custGeom>
            <a:avLst/>
            <a:gdLst>
              <a:gd name="connsiteX0" fmla="*/ 308360 w 411147"/>
              <a:gd name="connsiteY0" fmla="*/ 0 h 514380"/>
              <a:gd name="connsiteX1" fmla="*/ 308360 w 411147"/>
              <a:gd name="connsiteY1" fmla="*/ 308807 h 514380"/>
              <a:gd name="connsiteX2" fmla="*/ 411147 w 411147"/>
              <a:gd name="connsiteY2" fmla="*/ 308807 h 514380"/>
              <a:gd name="connsiteX3" fmla="*/ 205574 w 411147"/>
              <a:gd name="connsiteY3" fmla="*/ 514380 h 514380"/>
              <a:gd name="connsiteX4" fmla="*/ 0 w 411147"/>
              <a:gd name="connsiteY4" fmla="*/ 308807 h 514380"/>
              <a:gd name="connsiteX5" fmla="*/ 102787 w 411147"/>
              <a:gd name="connsiteY5" fmla="*/ 308807 h 514380"/>
              <a:gd name="connsiteX6" fmla="*/ 102787 w 411147"/>
              <a:gd name="connsiteY6" fmla="*/ 111464 h 51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1147" h="514380">
                <a:moveTo>
                  <a:pt x="308360" y="0"/>
                </a:moveTo>
                <a:lnTo>
                  <a:pt x="308360" y="308807"/>
                </a:lnTo>
                <a:lnTo>
                  <a:pt x="411147" y="308807"/>
                </a:lnTo>
                <a:lnTo>
                  <a:pt x="205574" y="514380"/>
                </a:lnTo>
                <a:lnTo>
                  <a:pt x="0" y="308807"/>
                </a:lnTo>
                <a:lnTo>
                  <a:pt x="102787" y="308807"/>
                </a:lnTo>
                <a:lnTo>
                  <a:pt x="102787" y="111464"/>
                </a:lnTo>
                <a:close/>
              </a:path>
            </a:pathLst>
          </a:cu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0CD007DA-A415-3C1D-B3F2-47CD84D11D93}"/>
              </a:ext>
            </a:extLst>
          </p:cNvPr>
          <p:cNvSpPr/>
          <p:nvPr/>
        </p:nvSpPr>
        <p:spPr>
          <a:xfrm rot="10800000">
            <a:off x="2124797" y="1461369"/>
            <a:ext cx="205573" cy="290888"/>
          </a:xfrm>
          <a:custGeom>
            <a:avLst/>
            <a:gdLst>
              <a:gd name="connsiteX0" fmla="*/ 205573 w 205573"/>
              <a:gd name="connsiteY0" fmla="*/ 290888 h 290888"/>
              <a:gd name="connsiteX1" fmla="*/ 0 w 205573"/>
              <a:gd name="connsiteY1" fmla="*/ 290888 h 290888"/>
              <a:gd name="connsiteX2" fmla="*/ 0 w 205573"/>
              <a:gd name="connsiteY2" fmla="*/ 111464 h 290888"/>
              <a:gd name="connsiteX3" fmla="*/ 205573 w 205573"/>
              <a:gd name="connsiteY3" fmla="*/ 0 h 290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573" h="290888">
                <a:moveTo>
                  <a:pt x="205573" y="290888"/>
                </a:moveTo>
                <a:lnTo>
                  <a:pt x="0" y="290888"/>
                </a:lnTo>
                <a:lnTo>
                  <a:pt x="0" y="111464"/>
                </a:lnTo>
                <a:lnTo>
                  <a:pt x="205573" y="0"/>
                </a:lnTo>
                <a:close/>
              </a:path>
            </a:pathLst>
          </a:cu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75AD5C2E-FCCF-F2D7-D119-F783738ACE61}"/>
              </a:ext>
            </a:extLst>
          </p:cNvPr>
          <p:cNvSpPr/>
          <p:nvPr/>
        </p:nvSpPr>
        <p:spPr>
          <a:xfrm>
            <a:off x="1879603" y="1260709"/>
            <a:ext cx="695960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3CD1CB17-E9E9-2D6E-E6A9-233F8254600C}"/>
              </a:ext>
            </a:extLst>
          </p:cNvPr>
          <p:cNvSpPr/>
          <p:nvPr/>
        </p:nvSpPr>
        <p:spPr>
          <a:xfrm rot="16200000">
            <a:off x="934725" y="1867162"/>
            <a:ext cx="410269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7BA85C8D-3E3A-EA86-1BB1-A46BD37F9618}"/>
              </a:ext>
            </a:extLst>
          </p:cNvPr>
          <p:cNvSpPr/>
          <p:nvPr/>
        </p:nvSpPr>
        <p:spPr>
          <a:xfrm rot="3558762">
            <a:off x="695898" y="1457295"/>
            <a:ext cx="608146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CBCA07F0-79B4-10F0-7724-C1776DFBBB28}"/>
              </a:ext>
            </a:extLst>
          </p:cNvPr>
          <p:cNvSpPr/>
          <p:nvPr/>
        </p:nvSpPr>
        <p:spPr>
          <a:xfrm rot="18041238" flipH="1">
            <a:off x="989637" y="1457186"/>
            <a:ext cx="608400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Vrije vorm: vorm 15">
            <a:extLst>
              <a:ext uri="{FF2B5EF4-FFF2-40B4-BE49-F238E27FC236}">
                <a16:creationId xmlns:a16="http://schemas.microsoft.com/office/drawing/2014/main" id="{8FC6017F-EA3F-9E9A-04D6-76E6B250A9C0}"/>
              </a:ext>
            </a:extLst>
          </p:cNvPr>
          <p:cNvSpPr/>
          <p:nvPr/>
        </p:nvSpPr>
        <p:spPr>
          <a:xfrm>
            <a:off x="1648324" y="2818500"/>
            <a:ext cx="411147" cy="514380"/>
          </a:xfrm>
          <a:custGeom>
            <a:avLst/>
            <a:gdLst>
              <a:gd name="connsiteX0" fmla="*/ 308360 w 411147"/>
              <a:gd name="connsiteY0" fmla="*/ 0 h 514380"/>
              <a:gd name="connsiteX1" fmla="*/ 308360 w 411147"/>
              <a:gd name="connsiteY1" fmla="*/ 308807 h 514380"/>
              <a:gd name="connsiteX2" fmla="*/ 411147 w 411147"/>
              <a:gd name="connsiteY2" fmla="*/ 308807 h 514380"/>
              <a:gd name="connsiteX3" fmla="*/ 205574 w 411147"/>
              <a:gd name="connsiteY3" fmla="*/ 514380 h 514380"/>
              <a:gd name="connsiteX4" fmla="*/ 0 w 411147"/>
              <a:gd name="connsiteY4" fmla="*/ 308807 h 514380"/>
              <a:gd name="connsiteX5" fmla="*/ 102787 w 411147"/>
              <a:gd name="connsiteY5" fmla="*/ 308807 h 514380"/>
              <a:gd name="connsiteX6" fmla="*/ 102787 w 411147"/>
              <a:gd name="connsiteY6" fmla="*/ 111464 h 51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1147" h="514380">
                <a:moveTo>
                  <a:pt x="308360" y="0"/>
                </a:moveTo>
                <a:lnTo>
                  <a:pt x="308360" y="308807"/>
                </a:lnTo>
                <a:lnTo>
                  <a:pt x="411147" y="308807"/>
                </a:lnTo>
                <a:lnTo>
                  <a:pt x="205574" y="514380"/>
                </a:lnTo>
                <a:lnTo>
                  <a:pt x="0" y="308807"/>
                </a:lnTo>
                <a:lnTo>
                  <a:pt x="102787" y="308807"/>
                </a:lnTo>
                <a:lnTo>
                  <a:pt x="102787" y="111464"/>
                </a:lnTo>
                <a:close/>
              </a:path>
            </a:pathLst>
          </a:cu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17" name="Vrije vorm: vorm 16">
            <a:extLst>
              <a:ext uri="{FF2B5EF4-FFF2-40B4-BE49-F238E27FC236}">
                <a16:creationId xmlns:a16="http://schemas.microsoft.com/office/drawing/2014/main" id="{DC5E999A-BF5D-3D6B-8BBE-2C4ECA88FD0D}"/>
              </a:ext>
            </a:extLst>
          </p:cNvPr>
          <p:cNvSpPr/>
          <p:nvPr/>
        </p:nvSpPr>
        <p:spPr>
          <a:xfrm rot="10800000">
            <a:off x="1751111" y="2610192"/>
            <a:ext cx="205573" cy="290888"/>
          </a:xfrm>
          <a:custGeom>
            <a:avLst/>
            <a:gdLst>
              <a:gd name="connsiteX0" fmla="*/ 205573 w 205573"/>
              <a:gd name="connsiteY0" fmla="*/ 290888 h 290888"/>
              <a:gd name="connsiteX1" fmla="*/ 0 w 205573"/>
              <a:gd name="connsiteY1" fmla="*/ 290888 h 290888"/>
              <a:gd name="connsiteX2" fmla="*/ 0 w 205573"/>
              <a:gd name="connsiteY2" fmla="*/ 111464 h 290888"/>
              <a:gd name="connsiteX3" fmla="*/ 205573 w 205573"/>
              <a:gd name="connsiteY3" fmla="*/ 0 h 290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573" h="290888">
                <a:moveTo>
                  <a:pt x="205573" y="290888"/>
                </a:moveTo>
                <a:lnTo>
                  <a:pt x="0" y="290888"/>
                </a:lnTo>
                <a:lnTo>
                  <a:pt x="0" y="111464"/>
                </a:lnTo>
                <a:lnTo>
                  <a:pt x="205573" y="0"/>
                </a:lnTo>
                <a:close/>
              </a:path>
            </a:pathLst>
          </a:cu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23" name="Vrije vorm: vorm 22">
            <a:extLst>
              <a:ext uri="{FF2B5EF4-FFF2-40B4-BE49-F238E27FC236}">
                <a16:creationId xmlns:a16="http://schemas.microsoft.com/office/drawing/2014/main" id="{B29DFEE8-ED61-A56F-CB26-98D8D8E640D3}"/>
              </a:ext>
            </a:extLst>
          </p:cNvPr>
          <p:cNvSpPr/>
          <p:nvPr/>
        </p:nvSpPr>
        <p:spPr>
          <a:xfrm>
            <a:off x="1510699" y="2409532"/>
            <a:ext cx="691178" cy="218440"/>
          </a:xfrm>
          <a:custGeom>
            <a:avLst/>
            <a:gdLst>
              <a:gd name="connsiteX0" fmla="*/ 0 w 691178"/>
              <a:gd name="connsiteY0" fmla="*/ 0 h 218440"/>
              <a:gd name="connsiteX1" fmla="*/ 691178 w 691178"/>
              <a:gd name="connsiteY1" fmla="*/ 0 h 218440"/>
              <a:gd name="connsiteX2" fmla="*/ 691178 w 691178"/>
              <a:gd name="connsiteY2" fmla="*/ 218440 h 218440"/>
              <a:gd name="connsiteX3" fmla="*/ 103629 w 691178"/>
              <a:gd name="connsiteY3" fmla="*/ 218440 h 218440"/>
              <a:gd name="connsiteX4" fmla="*/ 172508 w 691178"/>
              <a:gd name="connsiteY4" fmla="*/ 102376 h 21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178" h="218440">
                <a:moveTo>
                  <a:pt x="0" y="0"/>
                </a:moveTo>
                <a:lnTo>
                  <a:pt x="691178" y="0"/>
                </a:lnTo>
                <a:lnTo>
                  <a:pt x="691178" y="218440"/>
                </a:lnTo>
                <a:lnTo>
                  <a:pt x="103629" y="218440"/>
                </a:lnTo>
                <a:lnTo>
                  <a:pt x="172508" y="102376"/>
                </a:lnTo>
                <a:close/>
              </a:path>
            </a:pathLst>
          </a:cu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53F8AA75-A2B9-95D4-0DC1-139E72154940}"/>
              </a:ext>
            </a:extLst>
          </p:cNvPr>
          <p:cNvSpPr/>
          <p:nvPr/>
        </p:nvSpPr>
        <p:spPr>
          <a:xfrm rot="16200000">
            <a:off x="1074920" y="3018525"/>
            <a:ext cx="410269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A2761F02-8977-19D4-A408-D7722B4EE996}"/>
              </a:ext>
            </a:extLst>
          </p:cNvPr>
          <p:cNvSpPr/>
          <p:nvPr/>
        </p:nvSpPr>
        <p:spPr>
          <a:xfrm rot="3558762">
            <a:off x="823209" y="2608440"/>
            <a:ext cx="608146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CC05C28F-210E-3FCA-8386-707C57289320}"/>
              </a:ext>
            </a:extLst>
          </p:cNvPr>
          <p:cNvSpPr/>
          <p:nvPr/>
        </p:nvSpPr>
        <p:spPr>
          <a:xfrm rot="18041238" flipH="1">
            <a:off x="1094692" y="2617545"/>
            <a:ext cx="608146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207E06EA-FAC7-9E8D-B904-BF13461BD77C}"/>
              </a:ext>
            </a:extLst>
          </p:cNvPr>
          <p:cNvSpPr txBox="1"/>
          <p:nvPr/>
        </p:nvSpPr>
        <p:spPr>
          <a:xfrm>
            <a:off x="1911888" y="4139700"/>
            <a:ext cx="1276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1" dirty="0">
                <a:solidFill>
                  <a:srgbClr val="1867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Downloader</a:t>
            </a:r>
          </a:p>
        </p:txBody>
      </p:sp>
      <p:sp>
        <p:nvSpPr>
          <p:cNvPr id="37" name="Vrije vorm: vorm 36">
            <a:extLst>
              <a:ext uri="{FF2B5EF4-FFF2-40B4-BE49-F238E27FC236}">
                <a16:creationId xmlns:a16="http://schemas.microsoft.com/office/drawing/2014/main" id="{C671A20E-969A-1B29-7CFF-3B241367B79C}"/>
              </a:ext>
            </a:extLst>
          </p:cNvPr>
          <p:cNvSpPr/>
          <p:nvPr/>
        </p:nvSpPr>
        <p:spPr>
          <a:xfrm>
            <a:off x="4052021" y="1650674"/>
            <a:ext cx="411147" cy="514380"/>
          </a:xfrm>
          <a:custGeom>
            <a:avLst/>
            <a:gdLst>
              <a:gd name="connsiteX0" fmla="*/ 308360 w 411147"/>
              <a:gd name="connsiteY0" fmla="*/ 0 h 514380"/>
              <a:gd name="connsiteX1" fmla="*/ 308360 w 411147"/>
              <a:gd name="connsiteY1" fmla="*/ 308807 h 514380"/>
              <a:gd name="connsiteX2" fmla="*/ 411147 w 411147"/>
              <a:gd name="connsiteY2" fmla="*/ 308807 h 514380"/>
              <a:gd name="connsiteX3" fmla="*/ 205574 w 411147"/>
              <a:gd name="connsiteY3" fmla="*/ 514380 h 514380"/>
              <a:gd name="connsiteX4" fmla="*/ 0 w 411147"/>
              <a:gd name="connsiteY4" fmla="*/ 308807 h 514380"/>
              <a:gd name="connsiteX5" fmla="*/ 102787 w 411147"/>
              <a:gd name="connsiteY5" fmla="*/ 308807 h 514380"/>
              <a:gd name="connsiteX6" fmla="*/ 102787 w 411147"/>
              <a:gd name="connsiteY6" fmla="*/ 111464 h 51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1147" h="514380">
                <a:moveTo>
                  <a:pt x="308360" y="0"/>
                </a:moveTo>
                <a:lnTo>
                  <a:pt x="308360" y="308807"/>
                </a:lnTo>
                <a:lnTo>
                  <a:pt x="411147" y="308807"/>
                </a:lnTo>
                <a:lnTo>
                  <a:pt x="205574" y="514380"/>
                </a:lnTo>
                <a:lnTo>
                  <a:pt x="0" y="308807"/>
                </a:lnTo>
                <a:lnTo>
                  <a:pt x="102787" y="308807"/>
                </a:lnTo>
                <a:lnTo>
                  <a:pt x="102787" y="111464"/>
                </a:lnTo>
                <a:close/>
              </a:path>
            </a:pathLst>
          </a:cu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38" name="Vrije vorm: vorm 37">
            <a:extLst>
              <a:ext uri="{FF2B5EF4-FFF2-40B4-BE49-F238E27FC236}">
                <a16:creationId xmlns:a16="http://schemas.microsoft.com/office/drawing/2014/main" id="{A4F4AB0A-716E-DDC6-F8CC-385B785B93D6}"/>
              </a:ext>
            </a:extLst>
          </p:cNvPr>
          <p:cNvSpPr/>
          <p:nvPr/>
        </p:nvSpPr>
        <p:spPr>
          <a:xfrm rot="10800000">
            <a:off x="4154808" y="1442366"/>
            <a:ext cx="205573" cy="290888"/>
          </a:xfrm>
          <a:custGeom>
            <a:avLst/>
            <a:gdLst>
              <a:gd name="connsiteX0" fmla="*/ 205573 w 205573"/>
              <a:gd name="connsiteY0" fmla="*/ 290888 h 290888"/>
              <a:gd name="connsiteX1" fmla="*/ 0 w 205573"/>
              <a:gd name="connsiteY1" fmla="*/ 290888 h 290888"/>
              <a:gd name="connsiteX2" fmla="*/ 0 w 205573"/>
              <a:gd name="connsiteY2" fmla="*/ 111464 h 290888"/>
              <a:gd name="connsiteX3" fmla="*/ 205573 w 205573"/>
              <a:gd name="connsiteY3" fmla="*/ 0 h 290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573" h="290888">
                <a:moveTo>
                  <a:pt x="205573" y="290888"/>
                </a:moveTo>
                <a:lnTo>
                  <a:pt x="0" y="290888"/>
                </a:lnTo>
                <a:lnTo>
                  <a:pt x="0" y="111464"/>
                </a:lnTo>
                <a:lnTo>
                  <a:pt x="205573" y="0"/>
                </a:lnTo>
                <a:close/>
              </a:path>
            </a:pathLst>
          </a:cu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39" name="Rechthoek 38">
            <a:extLst>
              <a:ext uri="{FF2B5EF4-FFF2-40B4-BE49-F238E27FC236}">
                <a16:creationId xmlns:a16="http://schemas.microsoft.com/office/drawing/2014/main" id="{2E711141-EBBC-0B47-0911-4118482261EC}"/>
              </a:ext>
            </a:extLst>
          </p:cNvPr>
          <p:cNvSpPr/>
          <p:nvPr/>
        </p:nvSpPr>
        <p:spPr>
          <a:xfrm>
            <a:off x="3909614" y="1241706"/>
            <a:ext cx="695960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echthoek 39">
            <a:extLst>
              <a:ext uri="{FF2B5EF4-FFF2-40B4-BE49-F238E27FC236}">
                <a16:creationId xmlns:a16="http://schemas.microsoft.com/office/drawing/2014/main" id="{462AD072-C965-6BDD-F912-8FAD11F8BCC3}"/>
              </a:ext>
            </a:extLst>
          </p:cNvPr>
          <p:cNvSpPr/>
          <p:nvPr/>
        </p:nvSpPr>
        <p:spPr>
          <a:xfrm rot="16200000">
            <a:off x="3478617" y="1859804"/>
            <a:ext cx="410269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Rechthoek 40">
            <a:extLst>
              <a:ext uri="{FF2B5EF4-FFF2-40B4-BE49-F238E27FC236}">
                <a16:creationId xmlns:a16="http://schemas.microsoft.com/office/drawing/2014/main" id="{5C91F628-DA54-E61B-530F-A770045C18DA}"/>
              </a:ext>
            </a:extLst>
          </p:cNvPr>
          <p:cNvSpPr/>
          <p:nvPr/>
        </p:nvSpPr>
        <p:spPr>
          <a:xfrm rot="3558762">
            <a:off x="3239790" y="1449937"/>
            <a:ext cx="608146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Rechthoek 41">
            <a:extLst>
              <a:ext uri="{FF2B5EF4-FFF2-40B4-BE49-F238E27FC236}">
                <a16:creationId xmlns:a16="http://schemas.microsoft.com/office/drawing/2014/main" id="{AAE638DD-F3C4-C5DD-6DF6-A6B8B17AB7DD}"/>
              </a:ext>
            </a:extLst>
          </p:cNvPr>
          <p:cNvSpPr/>
          <p:nvPr/>
        </p:nvSpPr>
        <p:spPr>
          <a:xfrm rot="18041238" flipH="1">
            <a:off x="3533529" y="1449828"/>
            <a:ext cx="608400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B7CF84C1-0A83-732C-1845-EEF85D36D129}"/>
              </a:ext>
            </a:extLst>
          </p:cNvPr>
          <p:cNvSpPr/>
          <p:nvPr/>
        </p:nvSpPr>
        <p:spPr>
          <a:xfrm rot="16200000">
            <a:off x="1505917" y="4084718"/>
            <a:ext cx="695960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Vrije vorm: vorm 46">
            <a:extLst>
              <a:ext uri="{FF2B5EF4-FFF2-40B4-BE49-F238E27FC236}">
                <a16:creationId xmlns:a16="http://schemas.microsoft.com/office/drawing/2014/main" id="{2E1C19E0-FEAD-AB5C-D78B-218D36F0846C}"/>
              </a:ext>
            </a:extLst>
          </p:cNvPr>
          <p:cNvSpPr/>
          <p:nvPr/>
        </p:nvSpPr>
        <p:spPr>
          <a:xfrm>
            <a:off x="1534014" y="3627518"/>
            <a:ext cx="691178" cy="218440"/>
          </a:xfrm>
          <a:custGeom>
            <a:avLst/>
            <a:gdLst>
              <a:gd name="connsiteX0" fmla="*/ 0 w 691178"/>
              <a:gd name="connsiteY0" fmla="*/ 0 h 218440"/>
              <a:gd name="connsiteX1" fmla="*/ 691178 w 691178"/>
              <a:gd name="connsiteY1" fmla="*/ 0 h 218440"/>
              <a:gd name="connsiteX2" fmla="*/ 691178 w 691178"/>
              <a:gd name="connsiteY2" fmla="*/ 218440 h 218440"/>
              <a:gd name="connsiteX3" fmla="*/ 103629 w 691178"/>
              <a:gd name="connsiteY3" fmla="*/ 218440 h 218440"/>
              <a:gd name="connsiteX4" fmla="*/ 172508 w 691178"/>
              <a:gd name="connsiteY4" fmla="*/ 102376 h 21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178" h="218440">
                <a:moveTo>
                  <a:pt x="0" y="0"/>
                </a:moveTo>
                <a:lnTo>
                  <a:pt x="691178" y="0"/>
                </a:lnTo>
                <a:lnTo>
                  <a:pt x="691178" y="218440"/>
                </a:lnTo>
                <a:lnTo>
                  <a:pt x="103629" y="218440"/>
                </a:lnTo>
                <a:lnTo>
                  <a:pt x="172508" y="102376"/>
                </a:lnTo>
                <a:close/>
              </a:path>
            </a:pathLst>
          </a:cu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/>
          </a:p>
        </p:txBody>
      </p:sp>
      <p:sp>
        <p:nvSpPr>
          <p:cNvPr id="49" name="Rechthoek 48">
            <a:extLst>
              <a:ext uri="{FF2B5EF4-FFF2-40B4-BE49-F238E27FC236}">
                <a16:creationId xmlns:a16="http://schemas.microsoft.com/office/drawing/2014/main" id="{D155A7AA-942B-70B1-40A1-D973F711F2B6}"/>
              </a:ext>
            </a:extLst>
          </p:cNvPr>
          <p:cNvSpPr/>
          <p:nvPr/>
        </p:nvSpPr>
        <p:spPr>
          <a:xfrm rot="3558762">
            <a:off x="814543" y="3835531"/>
            <a:ext cx="608146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Rechthoek 49">
            <a:extLst>
              <a:ext uri="{FF2B5EF4-FFF2-40B4-BE49-F238E27FC236}">
                <a16:creationId xmlns:a16="http://schemas.microsoft.com/office/drawing/2014/main" id="{4435FF2C-CB82-C156-9070-04B1D19F8DBB}"/>
              </a:ext>
            </a:extLst>
          </p:cNvPr>
          <p:cNvSpPr/>
          <p:nvPr/>
        </p:nvSpPr>
        <p:spPr>
          <a:xfrm rot="18041238" flipH="1">
            <a:off x="1128390" y="3832263"/>
            <a:ext cx="608146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Vrije vorm: vorm 44">
            <a:extLst>
              <a:ext uri="{FF2B5EF4-FFF2-40B4-BE49-F238E27FC236}">
                <a16:creationId xmlns:a16="http://schemas.microsoft.com/office/drawing/2014/main" id="{A3F6F21D-0C73-C6D5-F408-828FBEB58B4D}"/>
              </a:ext>
            </a:extLst>
          </p:cNvPr>
          <p:cNvSpPr/>
          <p:nvPr/>
        </p:nvSpPr>
        <p:spPr>
          <a:xfrm>
            <a:off x="1061231" y="4289464"/>
            <a:ext cx="411147" cy="514380"/>
          </a:xfrm>
          <a:custGeom>
            <a:avLst/>
            <a:gdLst>
              <a:gd name="connsiteX0" fmla="*/ 308360 w 411147"/>
              <a:gd name="connsiteY0" fmla="*/ 0 h 514380"/>
              <a:gd name="connsiteX1" fmla="*/ 308360 w 411147"/>
              <a:gd name="connsiteY1" fmla="*/ 308807 h 514380"/>
              <a:gd name="connsiteX2" fmla="*/ 411147 w 411147"/>
              <a:gd name="connsiteY2" fmla="*/ 308807 h 514380"/>
              <a:gd name="connsiteX3" fmla="*/ 205574 w 411147"/>
              <a:gd name="connsiteY3" fmla="*/ 514380 h 514380"/>
              <a:gd name="connsiteX4" fmla="*/ 0 w 411147"/>
              <a:gd name="connsiteY4" fmla="*/ 308807 h 514380"/>
              <a:gd name="connsiteX5" fmla="*/ 102787 w 411147"/>
              <a:gd name="connsiteY5" fmla="*/ 308807 h 514380"/>
              <a:gd name="connsiteX6" fmla="*/ 102787 w 411147"/>
              <a:gd name="connsiteY6" fmla="*/ 111464 h 51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1147" h="514380">
                <a:moveTo>
                  <a:pt x="308360" y="0"/>
                </a:moveTo>
                <a:lnTo>
                  <a:pt x="308360" y="308807"/>
                </a:lnTo>
                <a:lnTo>
                  <a:pt x="411147" y="308807"/>
                </a:lnTo>
                <a:lnTo>
                  <a:pt x="205574" y="514380"/>
                </a:lnTo>
                <a:lnTo>
                  <a:pt x="0" y="308807"/>
                </a:lnTo>
                <a:lnTo>
                  <a:pt x="102787" y="308807"/>
                </a:lnTo>
                <a:lnTo>
                  <a:pt x="102787" y="111464"/>
                </a:lnTo>
                <a:close/>
              </a:path>
            </a:pathLst>
          </a:cu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51" name="Rechthoek 50">
            <a:extLst>
              <a:ext uri="{FF2B5EF4-FFF2-40B4-BE49-F238E27FC236}">
                <a16:creationId xmlns:a16="http://schemas.microsoft.com/office/drawing/2014/main" id="{D0CE86D2-EB3D-00F8-B02E-6B5878D9C385}"/>
              </a:ext>
            </a:extLst>
          </p:cNvPr>
          <p:cNvSpPr/>
          <p:nvPr/>
        </p:nvSpPr>
        <p:spPr>
          <a:xfrm rot="10800000">
            <a:off x="1982390" y="4445942"/>
            <a:ext cx="1124590" cy="91576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Vrije vorm: vorm 53">
            <a:extLst>
              <a:ext uri="{FF2B5EF4-FFF2-40B4-BE49-F238E27FC236}">
                <a16:creationId xmlns:a16="http://schemas.microsoft.com/office/drawing/2014/main" id="{D7B396D1-D63A-6BE7-725B-9D818BF0BF7A}"/>
              </a:ext>
            </a:extLst>
          </p:cNvPr>
          <p:cNvSpPr/>
          <p:nvPr/>
        </p:nvSpPr>
        <p:spPr>
          <a:xfrm rot="10800000">
            <a:off x="1164082" y="4077882"/>
            <a:ext cx="205573" cy="294029"/>
          </a:xfrm>
          <a:custGeom>
            <a:avLst/>
            <a:gdLst>
              <a:gd name="connsiteX0" fmla="*/ 205573 w 205573"/>
              <a:gd name="connsiteY0" fmla="*/ 294029 h 294029"/>
              <a:gd name="connsiteX1" fmla="*/ 0 w 205573"/>
              <a:gd name="connsiteY1" fmla="*/ 294029 h 294029"/>
              <a:gd name="connsiteX2" fmla="*/ 0 w 205573"/>
              <a:gd name="connsiteY2" fmla="*/ 111464 h 294029"/>
              <a:gd name="connsiteX3" fmla="*/ 205573 w 205573"/>
              <a:gd name="connsiteY3" fmla="*/ 0 h 29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573" h="294029">
                <a:moveTo>
                  <a:pt x="205573" y="294029"/>
                </a:moveTo>
                <a:lnTo>
                  <a:pt x="0" y="294029"/>
                </a:lnTo>
                <a:lnTo>
                  <a:pt x="0" y="111464"/>
                </a:lnTo>
                <a:lnTo>
                  <a:pt x="205573" y="0"/>
                </a:lnTo>
                <a:close/>
              </a:path>
            </a:pathLst>
          </a:cu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55" name="Vrije vorm: vorm 54">
            <a:extLst>
              <a:ext uri="{FF2B5EF4-FFF2-40B4-BE49-F238E27FC236}">
                <a16:creationId xmlns:a16="http://schemas.microsoft.com/office/drawing/2014/main" id="{F659DF1F-FF6A-1279-0ADA-86B133ADFDDD}"/>
              </a:ext>
            </a:extLst>
          </p:cNvPr>
          <p:cNvSpPr/>
          <p:nvPr/>
        </p:nvSpPr>
        <p:spPr>
          <a:xfrm>
            <a:off x="4042553" y="2800720"/>
            <a:ext cx="411147" cy="514380"/>
          </a:xfrm>
          <a:custGeom>
            <a:avLst/>
            <a:gdLst>
              <a:gd name="connsiteX0" fmla="*/ 308360 w 411147"/>
              <a:gd name="connsiteY0" fmla="*/ 0 h 514380"/>
              <a:gd name="connsiteX1" fmla="*/ 308360 w 411147"/>
              <a:gd name="connsiteY1" fmla="*/ 308807 h 514380"/>
              <a:gd name="connsiteX2" fmla="*/ 411147 w 411147"/>
              <a:gd name="connsiteY2" fmla="*/ 308807 h 514380"/>
              <a:gd name="connsiteX3" fmla="*/ 205574 w 411147"/>
              <a:gd name="connsiteY3" fmla="*/ 514380 h 514380"/>
              <a:gd name="connsiteX4" fmla="*/ 0 w 411147"/>
              <a:gd name="connsiteY4" fmla="*/ 308807 h 514380"/>
              <a:gd name="connsiteX5" fmla="*/ 102787 w 411147"/>
              <a:gd name="connsiteY5" fmla="*/ 308807 h 514380"/>
              <a:gd name="connsiteX6" fmla="*/ 102787 w 411147"/>
              <a:gd name="connsiteY6" fmla="*/ 111464 h 51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1147" h="514380">
                <a:moveTo>
                  <a:pt x="308360" y="0"/>
                </a:moveTo>
                <a:lnTo>
                  <a:pt x="308360" y="308807"/>
                </a:lnTo>
                <a:lnTo>
                  <a:pt x="411147" y="308807"/>
                </a:lnTo>
                <a:lnTo>
                  <a:pt x="205574" y="514380"/>
                </a:lnTo>
                <a:lnTo>
                  <a:pt x="0" y="308807"/>
                </a:lnTo>
                <a:lnTo>
                  <a:pt x="102787" y="308807"/>
                </a:lnTo>
                <a:lnTo>
                  <a:pt x="102787" y="111464"/>
                </a:lnTo>
                <a:close/>
              </a:path>
            </a:pathLst>
          </a:cu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56" name="Vrije vorm: vorm 55">
            <a:extLst>
              <a:ext uri="{FF2B5EF4-FFF2-40B4-BE49-F238E27FC236}">
                <a16:creationId xmlns:a16="http://schemas.microsoft.com/office/drawing/2014/main" id="{02D63718-67C4-C174-51F5-A1D1B070068B}"/>
              </a:ext>
            </a:extLst>
          </p:cNvPr>
          <p:cNvSpPr/>
          <p:nvPr/>
        </p:nvSpPr>
        <p:spPr>
          <a:xfrm rot="10800000">
            <a:off x="4145340" y="2592412"/>
            <a:ext cx="205573" cy="290888"/>
          </a:xfrm>
          <a:custGeom>
            <a:avLst/>
            <a:gdLst>
              <a:gd name="connsiteX0" fmla="*/ 205573 w 205573"/>
              <a:gd name="connsiteY0" fmla="*/ 290888 h 290888"/>
              <a:gd name="connsiteX1" fmla="*/ 0 w 205573"/>
              <a:gd name="connsiteY1" fmla="*/ 290888 h 290888"/>
              <a:gd name="connsiteX2" fmla="*/ 0 w 205573"/>
              <a:gd name="connsiteY2" fmla="*/ 111464 h 290888"/>
              <a:gd name="connsiteX3" fmla="*/ 205573 w 205573"/>
              <a:gd name="connsiteY3" fmla="*/ 0 h 290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573" h="290888">
                <a:moveTo>
                  <a:pt x="205573" y="290888"/>
                </a:moveTo>
                <a:lnTo>
                  <a:pt x="0" y="290888"/>
                </a:lnTo>
                <a:lnTo>
                  <a:pt x="0" y="111464"/>
                </a:lnTo>
                <a:lnTo>
                  <a:pt x="205573" y="0"/>
                </a:lnTo>
                <a:close/>
              </a:path>
            </a:pathLst>
          </a:cu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57" name="Rechthoek 56">
            <a:extLst>
              <a:ext uri="{FF2B5EF4-FFF2-40B4-BE49-F238E27FC236}">
                <a16:creationId xmlns:a16="http://schemas.microsoft.com/office/drawing/2014/main" id="{5CD500B6-A0EA-5D30-9754-C19C64F938FA}"/>
              </a:ext>
            </a:extLst>
          </p:cNvPr>
          <p:cNvSpPr/>
          <p:nvPr/>
        </p:nvSpPr>
        <p:spPr>
          <a:xfrm>
            <a:off x="3900146" y="2391752"/>
            <a:ext cx="695960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Rechthoek 57">
            <a:extLst>
              <a:ext uri="{FF2B5EF4-FFF2-40B4-BE49-F238E27FC236}">
                <a16:creationId xmlns:a16="http://schemas.microsoft.com/office/drawing/2014/main" id="{91DC8984-24ED-1C02-4CF9-7D28F4712649}"/>
              </a:ext>
            </a:extLst>
          </p:cNvPr>
          <p:cNvSpPr/>
          <p:nvPr/>
        </p:nvSpPr>
        <p:spPr>
          <a:xfrm rot="16200000">
            <a:off x="3469149" y="3009850"/>
            <a:ext cx="410269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Rechthoek 58">
            <a:extLst>
              <a:ext uri="{FF2B5EF4-FFF2-40B4-BE49-F238E27FC236}">
                <a16:creationId xmlns:a16="http://schemas.microsoft.com/office/drawing/2014/main" id="{2EE04629-C70C-8ED1-F9A0-4AA5F0633DAA}"/>
              </a:ext>
            </a:extLst>
          </p:cNvPr>
          <p:cNvSpPr/>
          <p:nvPr/>
        </p:nvSpPr>
        <p:spPr>
          <a:xfrm rot="3558762">
            <a:off x="3230322" y="2599983"/>
            <a:ext cx="608146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Rechthoek 59">
            <a:extLst>
              <a:ext uri="{FF2B5EF4-FFF2-40B4-BE49-F238E27FC236}">
                <a16:creationId xmlns:a16="http://schemas.microsoft.com/office/drawing/2014/main" id="{DB77C0B4-34A7-8FC5-6C32-9C82714B726B}"/>
              </a:ext>
            </a:extLst>
          </p:cNvPr>
          <p:cNvSpPr/>
          <p:nvPr/>
        </p:nvSpPr>
        <p:spPr>
          <a:xfrm rot="18041238" flipH="1">
            <a:off x="3524061" y="2599874"/>
            <a:ext cx="608400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Vrije vorm: vorm 64">
            <a:extLst>
              <a:ext uri="{FF2B5EF4-FFF2-40B4-BE49-F238E27FC236}">
                <a16:creationId xmlns:a16="http://schemas.microsoft.com/office/drawing/2014/main" id="{8854AC8B-320E-F759-07FA-1EC2C690D625}"/>
              </a:ext>
            </a:extLst>
          </p:cNvPr>
          <p:cNvSpPr/>
          <p:nvPr/>
        </p:nvSpPr>
        <p:spPr>
          <a:xfrm>
            <a:off x="3900146" y="3210641"/>
            <a:ext cx="695960" cy="208917"/>
          </a:xfrm>
          <a:custGeom>
            <a:avLst/>
            <a:gdLst>
              <a:gd name="connsiteX0" fmla="*/ 0 w 695960"/>
              <a:gd name="connsiteY0" fmla="*/ 0 h 274320"/>
              <a:gd name="connsiteX1" fmla="*/ 44005 w 695960"/>
              <a:gd name="connsiteY1" fmla="*/ 0 h 274320"/>
              <a:gd name="connsiteX2" fmla="*/ 44005 w 695960"/>
              <a:gd name="connsiteY2" fmla="*/ 227967 h 274320"/>
              <a:gd name="connsiteX3" fmla="*/ 651962 w 695960"/>
              <a:gd name="connsiteY3" fmla="*/ 227967 h 274320"/>
              <a:gd name="connsiteX4" fmla="*/ 651962 w 695960"/>
              <a:gd name="connsiteY4" fmla="*/ 0 h 274320"/>
              <a:gd name="connsiteX5" fmla="*/ 695960 w 695960"/>
              <a:gd name="connsiteY5" fmla="*/ 0 h 274320"/>
              <a:gd name="connsiteX6" fmla="*/ 695960 w 695960"/>
              <a:gd name="connsiteY6" fmla="*/ 274320 h 274320"/>
              <a:gd name="connsiteX7" fmla="*/ 0 w 695960"/>
              <a:gd name="connsiteY7" fmla="*/ 27432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5960" h="274320">
                <a:moveTo>
                  <a:pt x="0" y="0"/>
                </a:moveTo>
                <a:lnTo>
                  <a:pt x="44005" y="0"/>
                </a:lnTo>
                <a:lnTo>
                  <a:pt x="44005" y="227967"/>
                </a:lnTo>
                <a:lnTo>
                  <a:pt x="651962" y="227967"/>
                </a:lnTo>
                <a:lnTo>
                  <a:pt x="651962" y="0"/>
                </a:lnTo>
                <a:lnTo>
                  <a:pt x="695960" y="0"/>
                </a:lnTo>
                <a:lnTo>
                  <a:pt x="695960" y="274320"/>
                </a:lnTo>
                <a:lnTo>
                  <a:pt x="0" y="274320"/>
                </a:lnTo>
                <a:close/>
              </a:path>
            </a:pathLst>
          </a:cu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66" name="Tekstvak 65">
            <a:extLst>
              <a:ext uri="{FF2B5EF4-FFF2-40B4-BE49-F238E27FC236}">
                <a16:creationId xmlns:a16="http://schemas.microsoft.com/office/drawing/2014/main" id="{FE27C626-D677-0EC3-BAE2-897A63A5DEC5}"/>
              </a:ext>
            </a:extLst>
          </p:cNvPr>
          <p:cNvSpPr txBox="1"/>
          <p:nvPr/>
        </p:nvSpPr>
        <p:spPr>
          <a:xfrm>
            <a:off x="3619438" y="3369399"/>
            <a:ext cx="1276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1867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Downloader</a:t>
            </a:r>
          </a:p>
        </p:txBody>
      </p:sp>
      <p:sp>
        <p:nvSpPr>
          <p:cNvPr id="67" name="Vrije vorm: vorm 66">
            <a:extLst>
              <a:ext uri="{FF2B5EF4-FFF2-40B4-BE49-F238E27FC236}">
                <a16:creationId xmlns:a16="http://schemas.microsoft.com/office/drawing/2014/main" id="{B5FB0494-24B7-3533-B8ED-9EEFBEFE6D9D}"/>
              </a:ext>
            </a:extLst>
          </p:cNvPr>
          <p:cNvSpPr/>
          <p:nvPr/>
        </p:nvSpPr>
        <p:spPr>
          <a:xfrm>
            <a:off x="4256633" y="4108205"/>
            <a:ext cx="411147" cy="514380"/>
          </a:xfrm>
          <a:custGeom>
            <a:avLst/>
            <a:gdLst>
              <a:gd name="connsiteX0" fmla="*/ 308360 w 411147"/>
              <a:gd name="connsiteY0" fmla="*/ 0 h 514380"/>
              <a:gd name="connsiteX1" fmla="*/ 308360 w 411147"/>
              <a:gd name="connsiteY1" fmla="*/ 308807 h 514380"/>
              <a:gd name="connsiteX2" fmla="*/ 411147 w 411147"/>
              <a:gd name="connsiteY2" fmla="*/ 308807 h 514380"/>
              <a:gd name="connsiteX3" fmla="*/ 205574 w 411147"/>
              <a:gd name="connsiteY3" fmla="*/ 514380 h 514380"/>
              <a:gd name="connsiteX4" fmla="*/ 0 w 411147"/>
              <a:gd name="connsiteY4" fmla="*/ 308807 h 514380"/>
              <a:gd name="connsiteX5" fmla="*/ 102787 w 411147"/>
              <a:gd name="connsiteY5" fmla="*/ 308807 h 514380"/>
              <a:gd name="connsiteX6" fmla="*/ 102787 w 411147"/>
              <a:gd name="connsiteY6" fmla="*/ 111464 h 51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1147" h="514380">
                <a:moveTo>
                  <a:pt x="308360" y="0"/>
                </a:moveTo>
                <a:lnTo>
                  <a:pt x="308360" y="308807"/>
                </a:lnTo>
                <a:lnTo>
                  <a:pt x="411147" y="308807"/>
                </a:lnTo>
                <a:lnTo>
                  <a:pt x="205574" y="514380"/>
                </a:lnTo>
                <a:lnTo>
                  <a:pt x="0" y="308807"/>
                </a:lnTo>
                <a:lnTo>
                  <a:pt x="102787" y="308807"/>
                </a:lnTo>
                <a:lnTo>
                  <a:pt x="102787" y="111464"/>
                </a:lnTo>
                <a:close/>
              </a:path>
            </a:pathLst>
          </a:cu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68" name="Vrije vorm: vorm 67">
            <a:extLst>
              <a:ext uri="{FF2B5EF4-FFF2-40B4-BE49-F238E27FC236}">
                <a16:creationId xmlns:a16="http://schemas.microsoft.com/office/drawing/2014/main" id="{03015DDD-7B7D-A72E-29FA-2A4473F6044C}"/>
              </a:ext>
            </a:extLst>
          </p:cNvPr>
          <p:cNvSpPr/>
          <p:nvPr/>
        </p:nvSpPr>
        <p:spPr>
          <a:xfrm rot="10800000">
            <a:off x="4359420" y="3899897"/>
            <a:ext cx="205573" cy="290888"/>
          </a:xfrm>
          <a:custGeom>
            <a:avLst/>
            <a:gdLst>
              <a:gd name="connsiteX0" fmla="*/ 205573 w 205573"/>
              <a:gd name="connsiteY0" fmla="*/ 290888 h 290888"/>
              <a:gd name="connsiteX1" fmla="*/ 0 w 205573"/>
              <a:gd name="connsiteY1" fmla="*/ 290888 h 290888"/>
              <a:gd name="connsiteX2" fmla="*/ 0 w 205573"/>
              <a:gd name="connsiteY2" fmla="*/ 111464 h 290888"/>
              <a:gd name="connsiteX3" fmla="*/ 205573 w 205573"/>
              <a:gd name="connsiteY3" fmla="*/ 0 h 290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573" h="290888">
                <a:moveTo>
                  <a:pt x="205573" y="290888"/>
                </a:moveTo>
                <a:lnTo>
                  <a:pt x="0" y="290888"/>
                </a:lnTo>
                <a:lnTo>
                  <a:pt x="0" y="111464"/>
                </a:lnTo>
                <a:lnTo>
                  <a:pt x="205573" y="0"/>
                </a:lnTo>
                <a:close/>
              </a:path>
            </a:pathLst>
          </a:cu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69" name="Rechthoek 68">
            <a:extLst>
              <a:ext uri="{FF2B5EF4-FFF2-40B4-BE49-F238E27FC236}">
                <a16:creationId xmlns:a16="http://schemas.microsoft.com/office/drawing/2014/main" id="{41D34E7B-5EAC-5905-D545-209FC298A5E7}"/>
              </a:ext>
            </a:extLst>
          </p:cNvPr>
          <p:cNvSpPr/>
          <p:nvPr/>
        </p:nvSpPr>
        <p:spPr>
          <a:xfrm>
            <a:off x="4114226" y="3864972"/>
            <a:ext cx="695960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0" name="Rechthoek 69">
            <a:extLst>
              <a:ext uri="{FF2B5EF4-FFF2-40B4-BE49-F238E27FC236}">
                <a16:creationId xmlns:a16="http://schemas.microsoft.com/office/drawing/2014/main" id="{B8AFF0DC-BE14-84A1-0622-ADA2A2DCF9A1}"/>
              </a:ext>
            </a:extLst>
          </p:cNvPr>
          <p:cNvSpPr/>
          <p:nvPr/>
        </p:nvSpPr>
        <p:spPr>
          <a:xfrm rot="16200000">
            <a:off x="3683229" y="4483070"/>
            <a:ext cx="410269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Rechthoek 70">
            <a:extLst>
              <a:ext uri="{FF2B5EF4-FFF2-40B4-BE49-F238E27FC236}">
                <a16:creationId xmlns:a16="http://schemas.microsoft.com/office/drawing/2014/main" id="{6E6B4942-F9B3-9A57-C6D7-ECB512B2F2FC}"/>
              </a:ext>
            </a:extLst>
          </p:cNvPr>
          <p:cNvSpPr/>
          <p:nvPr/>
        </p:nvSpPr>
        <p:spPr>
          <a:xfrm rot="3558762">
            <a:off x="3444402" y="4073203"/>
            <a:ext cx="608146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Rechthoek 71">
            <a:extLst>
              <a:ext uri="{FF2B5EF4-FFF2-40B4-BE49-F238E27FC236}">
                <a16:creationId xmlns:a16="http://schemas.microsoft.com/office/drawing/2014/main" id="{2F7E95C2-C031-B5EE-B17B-53C5A868AD13}"/>
              </a:ext>
            </a:extLst>
          </p:cNvPr>
          <p:cNvSpPr/>
          <p:nvPr/>
        </p:nvSpPr>
        <p:spPr>
          <a:xfrm rot="18041238" flipH="1">
            <a:off x="3738141" y="4073094"/>
            <a:ext cx="608400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" name="Vrije vorm: vorm 72">
            <a:extLst>
              <a:ext uri="{FF2B5EF4-FFF2-40B4-BE49-F238E27FC236}">
                <a16:creationId xmlns:a16="http://schemas.microsoft.com/office/drawing/2014/main" id="{4DF82142-98B7-ED16-CDC6-30831C09B43D}"/>
              </a:ext>
            </a:extLst>
          </p:cNvPr>
          <p:cNvSpPr/>
          <p:nvPr/>
        </p:nvSpPr>
        <p:spPr>
          <a:xfrm>
            <a:off x="4114226" y="4531461"/>
            <a:ext cx="695960" cy="208917"/>
          </a:xfrm>
          <a:custGeom>
            <a:avLst/>
            <a:gdLst>
              <a:gd name="connsiteX0" fmla="*/ 0 w 695960"/>
              <a:gd name="connsiteY0" fmla="*/ 0 h 274320"/>
              <a:gd name="connsiteX1" fmla="*/ 44005 w 695960"/>
              <a:gd name="connsiteY1" fmla="*/ 0 h 274320"/>
              <a:gd name="connsiteX2" fmla="*/ 44005 w 695960"/>
              <a:gd name="connsiteY2" fmla="*/ 227967 h 274320"/>
              <a:gd name="connsiteX3" fmla="*/ 651962 w 695960"/>
              <a:gd name="connsiteY3" fmla="*/ 227967 h 274320"/>
              <a:gd name="connsiteX4" fmla="*/ 651962 w 695960"/>
              <a:gd name="connsiteY4" fmla="*/ 0 h 274320"/>
              <a:gd name="connsiteX5" fmla="*/ 695960 w 695960"/>
              <a:gd name="connsiteY5" fmla="*/ 0 h 274320"/>
              <a:gd name="connsiteX6" fmla="*/ 695960 w 695960"/>
              <a:gd name="connsiteY6" fmla="*/ 274320 h 274320"/>
              <a:gd name="connsiteX7" fmla="*/ 0 w 695960"/>
              <a:gd name="connsiteY7" fmla="*/ 27432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5960" h="274320">
                <a:moveTo>
                  <a:pt x="0" y="0"/>
                </a:moveTo>
                <a:lnTo>
                  <a:pt x="44005" y="0"/>
                </a:lnTo>
                <a:lnTo>
                  <a:pt x="44005" y="227967"/>
                </a:lnTo>
                <a:lnTo>
                  <a:pt x="651962" y="227967"/>
                </a:lnTo>
                <a:lnTo>
                  <a:pt x="651962" y="0"/>
                </a:lnTo>
                <a:lnTo>
                  <a:pt x="695960" y="0"/>
                </a:lnTo>
                <a:lnTo>
                  <a:pt x="695960" y="274320"/>
                </a:lnTo>
                <a:lnTo>
                  <a:pt x="0" y="274320"/>
                </a:lnTo>
                <a:close/>
              </a:path>
            </a:pathLst>
          </a:cu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74" name="Tekstvak 73">
            <a:extLst>
              <a:ext uri="{FF2B5EF4-FFF2-40B4-BE49-F238E27FC236}">
                <a16:creationId xmlns:a16="http://schemas.microsoft.com/office/drawing/2014/main" id="{33D43C7E-BC84-FABA-B4AC-A705FD8B0569}"/>
              </a:ext>
            </a:extLst>
          </p:cNvPr>
          <p:cNvSpPr txBox="1"/>
          <p:nvPr/>
        </p:nvSpPr>
        <p:spPr>
          <a:xfrm>
            <a:off x="3674646" y="4742499"/>
            <a:ext cx="1276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1867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Downloader</a:t>
            </a:r>
          </a:p>
        </p:txBody>
      </p:sp>
      <p:sp>
        <p:nvSpPr>
          <p:cNvPr id="95" name="Vrije vorm: vorm 94">
            <a:extLst>
              <a:ext uri="{FF2B5EF4-FFF2-40B4-BE49-F238E27FC236}">
                <a16:creationId xmlns:a16="http://schemas.microsoft.com/office/drawing/2014/main" id="{E2A40332-B354-B939-8A49-35FA3FABD436}"/>
              </a:ext>
            </a:extLst>
          </p:cNvPr>
          <p:cNvSpPr/>
          <p:nvPr/>
        </p:nvSpPr>
        <p:spPr>
          <a:xfrm>
            <a:off x="4376086" y="5523143"/>
            <a:ext cx="411147" cy="389466"/>
          </a:xfrm>
          <a:custGeom>
            <a:avLst/>
            <a:gdLst>
              <a:gd name="connsiteX0" fmla="*/ 308360 w 411147"/>
              <a:gd name="connsiteY0" fmla="*/ 0 h 389466"/>
              <a:gd name="connsiteX1" fmla="*/ 308360 w 411147"/>
              <a:gd name="connsiteY1" fmla="*/ 183893 h 389466"/>
              <a:gd name="connsiteX2" fmla="*/ 411147 w 411147"/>
              <a:gd name="connsiteY2" fmla="*/ 183893 h 389466"/>
              <a:gd name="connsiteX3" fmla="*/ 205574 w 411147"/>
              <a:gd name="connsiteY3" fmla="*/ 389466 h 389466"/>
              <a:gd name="connsiteX4" fmla="*/ 0 w 411147"/>
              <a:gd name="connsiteY4" fmla="*/ 183893 h 389466"/>
              <a:gd name="connsiteX5" fmla="*/ 102787 w 411147"/>
              <a:gd name="connsiteY5" fmla="*/ 183893 h 389466"/>
              <a:gd name="connsiteX6" fmla="*/ 102787 w 411147"/>
              <a:gd name="connsiteY6" fmla="*/ 111464 h 389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1147" h="389466">
                <a:moveTo>
                  <a:pt x="308360" y="0"/>
                </a:moveTo>
                <a:lnTo>
                  <a:pt x="308360" y="183893"/>
                </a:lnTo>
                <a:lnTo>
                  <a:pt x="411147" y="183893"/>
                </a:lnTo>
                <a:lnTo>
                  <a:pt x="205574" y="389466"/>
                </a:lnTo>
                <a:lnTo>
                  <a:pt x="0" y="183893"/>
                </a:lnTo>
                <a:lnTo>
                  <a:pt x="102787" y="183893"/>
                </a:lnTo>
                <a:lnTo>
                  <a:pt x="102787" y="111464"/>
                </a:lnTo>
                <a:close/>
              </a:path>
            </a:pathLst>
          </a:cu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85" name="Vrije vorm: vorm 84">
            <a:extLst>
              <a:ext uri="{FF2B5EF4-FFF2-40B4-BE49-F238E27FC236}">
                <a16:creationId xmlns:a16="http://schemas.microsoft.com/office/drawing/2014/main" id="{DFA154BD-6559-0826-EFA3-45D0B5BAE25B}"/>
              </a:ext>
            </a:extLst>
          </p:cNvPr>
          <p:cNvSpPr/>
          <p:nvPr/>
        </p:nvSpPr>
        <p:spPr>
          <a:xfrm rot="10800000">
            <a:off x="4478874" y="5325170"/>
            <a:ext cx="205573" cy="290888"/>
          </a:xfrm>
          <a:custGeom>
            <a:avLst/>
            <a:gdLst>
              <a:gd name="connsiteX0" fmla="*/ 205573 w 205573"/>
              <a:gd name="connsiteY0" fmla="*/ 290888 h 290888"/>
              <a:gd name="connsiteX1" fmla="*/ 0 w 205573"/>
              <a:gd name="connsiteY1" fmla="*/ 290888 h 290888"/>
              <a:gd name="connsiteX2" fmla="*/ 0 w 205573"/>
              <a:gd name="connsiteY2" fmla="*/ 111464 h 290888"/>
              <a:gd name="connsiteX3" fmla="*/ 205573 w 205573"/>
              <a:gd name="connsiteY3" fmla="*/ 0 h 290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573" h="290888">
                <a:moveTo>
                  <a:pt x="205573" y="290888"/>
                </a:moveTo>
                <a:lnTo>
                  <a:pt x="0" y="290888"/>
                </a:lnTo>
                <a:lnTo>
                  <a:pt x="0" y="111464"/>
                </a:lnTo>
                <a:lnTo>
                  <a:pt x="205573" y="0"/>
                </a:lnTo>
                <a:close/>
              </a:path>
            </a:pathLst>
          </a:cu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86" name="Rechthoek 85">
            <a:extLst>
              <a:ext uri="{FF2B5EF4-FFF2-40B4-BE49-F238E27FC236}">
                <a16:creationId xmlns:a16="http://schemas.microsoft.com/office/drawing/2014/main" id="{FB1F8777-8C8C-5B8E-4D12-9266251F0516}"/>
              </a:ext>
            </a:extLst>
          </p:cNvPr>
          <p:cNvSpPr/>
          <p:nvPr/>
        </p:nvSpPr>
        <p:spPr>
          <a:xfrm>
            <a:off x="4233680" y="5290245"/>
            <a:ext cx="695960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Rechthoek 86">
            <a:extLst>
              <a:ext uri="{FF2B5EF4-FFF2-40B4-BE49-F238E27FC236}">
                <a16:creationId xmlns:a16="http://schemas.microsoft.com/office/drawing/2014/main" id="{780DD6D9-21BB-0035-7493-387DE3A11010}"/>
              </a:ext>
            </a:extLst>
          </p:cNvPr>
          <p:cNvSpPr/>
          <p:nvPr/>
        </p:nvSpPr>
        <p:spPr>
          <a:xfrm rot="16200000">
            <a:off x="3802683" y="5908343"/>
            <a:ext cx="410269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8" name="Rechthoek 87">
            <a:extLst>
              <a:ext uri="{FF2B5EF4-FFF2-40B4-BE49-F238E27FC236}">
                <a16:creationId xmlns:a16="http://schemas.microsoft.com/office/drawing/2014/main" id="{45FBB264-E3BC-B7AA-D053-FE7B85897E19}"/>
              </a:ext>
            </a:extLst>
          </p:cNvPr>
          <p:cNvSpPr/>
          <p:nvPr/>
        </p:nvSpPr>
        <p:spPr>
          <a:xfrm rot="3558762">
            <a:off x="3563856" y="5498476"/>
            <a:ext cx="608146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9" name="Rechthoek 88">
            <a:extLst>
              <a:ext uri="{FF2B5EF4-FFF2-40B4-BE49-F238E27FC236}">
                <a16:creationId xmlns:a16="http://schemas.microsoft.com/office/drawing/2014/main" id="{7194DEB5-C9BD-B504-89F7-28E3147CC819}"/>
              </a:ext>
            </a:extLst>
          </p:cNvPr>
          <p:cNvSpPr/>
          <p:nvPr/>
        </p:nvSpPr>
        <p:spPr>
          <a:xfrm rot="18041238" flipH="1">
            <a:off x="3857595" y="5498367"/>
            <a:ext cx="608400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0" name="Vrije vorm: vorm 89">
            <a:extLst>
              <a:ext uri="{FF2B5EF4-FFF2-40B4-BE49-F238E27FC236}">
                <a16:creationId xmlns:a16="http://schemas.microsoft.com/office/drawing/2014/main" id="{2469D5BE-5183-58CD-E212-3EA84CE0A122}"/>
              </a:ext>
            </a:extLst>
          </p:cNvPr>
          <p:cNvSpPr/>
          <p:nvPr/>
        </p:nvSpPr>
        <p:spPr>
          <a:xfrm>
            <a:off x="4243776" y="5774924"/>
            <a:ext cx="695960" cy="208917"/>
          </a:xfrm>
          <a:custGeom>
            <a:avLst/>
            <a:gdLst>
              <a:gd name="connsiteX0" fmla="*/ 0 w 695960"/>
              <a:gd name="connsiteY0" fmla="*/ 0 h 274320"/>
              <a:gd name="connsiteX1" fmla="*/ 44005 w 695960"/>
              <a:gd name="connsiteY1" fmla="*/ 0 h 274320"/>
              <a:gd name="connsiteX2" fmla="*/ 44005 w 695960"/>
              <a:gd name="connsiteY2" fmla="*/ 227967 h 274320"/>
              <a:gd name="connsiteX3" fmla="*/ 651962 w 695960"/>
              <a:gd name="connsiteY3" fmla="*/ 227967 h 274320"/>
              <a:gd name="connsiteX4" fmla="*/ 651962 w 695960"/>
              <a:gd name="connsiteY4" fmla="*/ 0 h 274320"/>
              <a:gd name="connsiteX5" fmla="*/ 695960 w 695960"/>
              <a:gd name="connsiteY5" fmla="*/ 0 h 274320"/>
              <a:gd name="connsiteX6" fmla="*/ 695960 w 695960"/>
              <a:gd name="connsiteY6" fmla="*/ 274320 h 274320"/>
              <a:gd name="connsiteX7" fmla="*/ 0 w 695960"/>
              <a:gd name="connsiteY7" fmla="*/ 27432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5960" h="274320">
                <a:moveTo>
                  <a:pt x="0" y="0"/>
                </a:moveTo>
                <a:lnTo>
                  <a:pt x="44005" y="0"/>
                </a:lnTo>
                <a:lnTo>
                  <a:pt x="44005" y="227967"/>
                </a:lnTo>
                <a:lnTo>
                  <a:pt x="651962" y="227967"/>
                </a:lnTo>
                <a:lnTo>
                  <a:pt x="651962" y="0"/>
                </a:lnTo>
                <a:lnTo>
                  <a:pt x="695960" y="0"/>
                </a:lnTo>
                <a:lnTo>
                  <a:pt x="695960" y="274320"/>
                </a:lnTo>
                <a:lnTo>
                  <a:pt x="0" y="274320"/>
                </a:lnTo>
                <a:close/>
              </a:path>
            </a:pathLst>
          </a:cu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91" name="Tekstvak 90">
            <a:extLst>
              <a:ext uri="{FF2B5EF4-FFF2-40B4-BE49-F238E27FC236}">
                <a16:creationId xmlns:a16="http://schemas.microsoft.com/office/drawing/2014/main" id="{19DC38B8-DB9D-F3BF-07B5-53A506D1C404}"/>
              </a:ext>
            </a:extLst>
          </p:cNvPr>
          <p:cNvSpPr txBox="1"/>
          <p:nvPr/>
        </p:nvSpPr>
        <p:spPr>
          <a:xfrm>
            <a:off x="4138065" y="5979475"/>
            <a:ext cx="1276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1867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Downloader</a:t>
            </a:r>
          </a:p>
        </p:txBody>
      </p:sp>
      <p:sp>
        <p:nvSpPr>
          <p:cNvPr id="105" name="Vrije vorm: vorm 104">
            <a:extLst>
              <a:ext uri="{FF2B5EF4-FFF2-40B4-BE49-F238E27FC236}">
                <a16:creationId xmlns:a16="http://schemas.microsoft.com/office/drawing/2014/main" id="{0252A099-06ED-86C3-88F2-81A10DEEE948}"/>
              </a:ext>
            </a:extLst>
          </p:cNvPr>
          <p:cNvSpPr/>
          <p:nvPr/>
        </p:nvSpPr>
        <p:spPr>
          <a:xfrm>
            <a:off x="6581902" y="5518503"/>
            <a:ext cx="411147" cy="389466"/>
          </a:xfrm>
          <a:custGeom>
            <a:avLst/>
            <a:gdLst>
              <a:gd name="connsiteX0" fmla="*/ 308360 w 411147"/>
              <a:gd name="connsiteY0" fmla="*/ 0 h 389466"/>
              <a:gd name="connsiteX1" fmla="*/ 308360 w 411147"/>
              <a:gd name="connsiteY1" fmla="*/ 183893 h 389466"/>
              <a:gd name="connsiteX2" fmla="*/ 411147 w 411147"/>
              <a:gd name="connsiteY2" fmla="*/ 183893 h 389466"/>
              <a:gd name="connsiteX3" fmla="*/ 205574 w 411147"/>
              <a:gd name="connsiteY3" fmla="*/ 389466 h 389466"/>
              <a:gd name="connsiteX4" fmla="*/ 0 w 411147"/>
              <a:gd name="connsiteY4" fmla="*/ 183893 h 389466"/>
              <a:gd name="connsiteX5" fmla="*/ 102787 w 411147"/>
              <a:gd name="connsiteY5" fmla="*/ 183893 h 389466"/>
              <a:gd name="connsiteX6" fmla="*/ 102787 w 411147"/>
              <a:gd name="connsiteY6" fmla="*/ 111464 h 389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1147" h="389466">
                <a:moveTo>
                  <a:pt x="308360" y="0"/>
                </a:moveTo>
                <a:lnTo>
                  <a:pt x="308360" y="183893"/>
                </a:lnTo>
                <a:lnTo>
                  <a:pt x="411147" y="183893"/>
                </a:lnTo>
                <a:lnTo>
                  <a:pt x="205574" y="389466"/>
                </a:lnTo>
                <a:lnTo>
                  <a:pt x="0" y="183893"/>
                </a:lnTo>
                <a:lnTo>
                  <a:pt x="102787" y="183893"/>
                </a:lnTo>
                <a:lnTo>
                  <a:pt x="102787" y="111464"/>
                </a:lnTo>
                <a:close/>
              </a:path>
            </a:pathLst>
          </a:cu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106" name="Vrije vorm: vorm 105">
            <a:extLst>
              <a:ext uri="{FF2B5EF4-FFF2-40B4-BE49-F238E27FC236}">
                <a16:creationId xmlns:a16="http://schemas.microsoft.com/office/drawing/2014/main" id="{A57E4823-758E-31F9-8485-CBA23D87E6BB}"/>
              </a:ext>
            </a:extLst>
          </p:cNvPr>
          <p:cNvSpPr/>
          <p:nvPr/>
        </p:nvSpPr>
        <p:spPr>
          <a:xfrm rot="10800000">
            <a:off x="6684690" y="5320530"/>
            <a:ext cx="205573" cy="290888"/>
          </a:xfrm>
          <a:custGeom>
            <a:avLst/>
            <a:gdLst>
              <a:gd name="connsiteX0" fmla="*/ 205573 w 205573"/>
              <a:gd name="connsiteY0" fmla="*/ 290888 h 290888"/>
              <a:gd name="connsiteX1" fmla="*/ 0 w 205573"/>
              <a:gd name="connsiteY1" fmla="*/ 290888 h 290888"/>
              <a:gd name="connsiteX2" fmla="*/ 0 w 205573"/>
              <a:gd name="connsiteY2" fmla="*/ 111464 h 290888"/>
              <a:gd name="connsiteX3" fmla="*/ 205573 w 205573"/>
              <a:gd name="connsiteY3" fmla="*/ 0 h 290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573" h="290888">
                <a:moveTo>
                  <a:pt x="205573" y="290888"/>
                </a:moveTo>
                <a:lnTo>
                  <a:pt x="0" y="290888"/>
                </a:lnTo>
                <a:lnTo>
                  <a:pt x="0" y="111464"/>
                </a:lnTo>
                <a:lnTo>
                  <a:pt x="205573" y="0"/>
                </a:lnTo>
                <a:close/>
              </a:path>
            </a:pathLst>
          </a:cu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107" name="Rechthoek 106">
            <a:extLst>
              <a:ext uri="{FF2B5EF4-FFF2-40B4-BE49-F238E27FC236}">
                <a16:creationId xmlns:a16="http://schemas.microsoft.com/office/drawing/2014/main" id="{37B1E5B5-52EA-BD56-40BE-7FAC95378EF2}"/>
              </a:ext>
            </a:extLst>
          </p:cNvPr>
          <p:cNvSpPr/>
          <p:nvPr/>
        </p:nvSpPr>
        <p:spPr>
          <a:xfrm>
            <a:off x="6250812" y="5290245"/>
            <a:ext cx="1054862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8" name="Rechthoek 107">
            <a:extLst>
              <a:ext uri="{FF2B5EF4-FFF2-40B4-BE49-F238E27FC236}">
                <a16:creationId xmlns:a16="http://schemas.microsoft.com/office/drawing/2014/main" id="{F77D6180-1181-1961-3EAA-7F43540DF965}"/>
              </a:ext>
            </a:extLst>
          </p:cNvPr>
          <p:cNvSpPr/>
          <p:nvPr/>
        </p:nvSpPr>
        <p:spPr>
          <a:xfrm rot="16200000">
            <a:off x="5819815" y="5908343"/>
            <a:ext cx="410269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9" name="Rechthoek 108">
            <a:extLst>
              <a:ext uri="{FF2B5EF4-FFF2-40B4-BE49-F238E27FC236}">
                <a16:creationId xmlns:a16="http://schemas.microsoft.com/office/drawing/2014/main" id="{5B610073-B7E3-0917-45F7-C9181868278E}"/>
              </a:ext>
            </a:extLst>
          </p:cNvPr>
          <p:cNvSpPr/>
          <p:nvPr/>
        </p:nvSpPr>
        <p:spPr>
          <a:xfrm rot="3558762">
            <a:off x="5580988" y="5498476"/>
            <a:ext cx="608146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0" name="Rechthoek 109">
            <a:extLst>
              <a:ext uri="{FF2B5EF4-FFF2-40B4-BE49-F238E27FC236}">
                <a16:creationId xmlns:a16="http://schemas.microsoft.com/office/drawing/2014/main" id="{244B1D20-F9E8-5289-2134-C134F54FF684}"/>
              </a:ext>
            </a:extLst>
          </p:cNvPr>
          <p:cNvSpPr/>
          <p:nvPr/>
        </p:nvSpPr>
        <p:spPr>
          <a:xfrm rot="18041238" flipH="1">
            <a:off x="5874727" y="5498367"/>
            <a:ext cx="608400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1" name="Vrije vorm: vorm 110">
            <a:extLst>
              <a:ext uri="{FF2B5EF4-FFF2-40B4-BE49-F238E27FC236}">
                <a16:creationId xmlns:a16="http://schemas.microsoft.com/office/drawing/2014/main" id="{A566E005-D466-A7D7-7CA2-AFE8FD6C4FB8}"/>
              </a:ext>
            </a:extLst>
          </p:cNvPr>
          <p:cNvSpPr/>
          <p:nvPr/>
        </p:nvSpPr>
        <p:spPr>
          <a:xfrm>
            <a:off x="6260907" y="5774924"/>
            <a:ext cx="1044767" cy="208917"/>
          </a:xfrm>
          <a:custGeom>
            <a:avLst/>
            <a:gdLst>
              <a:gd name="connsiteX0" fmla="*/ 0 w 695960"/>
              <a:gd name="connsiteY0" fmla="*/ 0 h 274320"/>
              <a:gd name="connsiteX1" fmla="*/ 44005 w 695960"/>
              <a:gd name="connsiteY1" fmla="*/ 0 h 274320"/>
              <a:gd name="connsiteX2" fmla="*/ 44005 w 695960"/>
              <a:gd name="connsiteY2" fmla="*/ 227967 h 274320"/>
              <a:gd name="connsiteX3" fmla="*/ 651962 w 695960"/>
              <a:gd name="connsiteY3" fmla="*/ 227967 h 274320"/>
              <a:gd name="connsiteX4" fmla="*/ 651962 w 695960"/>
              <a:gd name="connsiteY4" fmla="*/ 0 h 274320"/>
              <a:gd name="connsiteX5" fmla="*/ 695960 w 695960"/>
              <a:gd name="connsiteY5" fmla="*/ 0 h 274320"/>
              <a:gd name="connsiteX6" fmla="*/ 695960 w 695960"/>
              <a:gd name="connsiteY6" fmla="*/ 274320 h 274320"/>
              <a:gd name="connsiteX7" fmla="*/ 0 w 695960"/>
              <a:gd name="connsiteY7" fmla="*/ 27432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5960" h="274320">
                <a:moveTo>
                  <a:pt x="0" y="0"/>
                </a:moveTo>
                <a:lnTo>
                  <a:pt x="44005" y="0"/>
                </a:lnTo>
                <a:lnTo>
                  <a:pt x="44005" y="227967"/>
                </a:lnTo>
                <a:lnTo>
                  <a:pt x="651962" y="227967"/>
                </a:lnTo>
                <a:lnTo>
                  <a:pt x="651962" y="0"/>
                </a:lnTo>
                <a:lnTo>
                  <a:pt x="695960" y="0"/>
                </a:lnTo>
                <a:lnTo>
                  <a:pt x="695960" y="274320"/>
                </a:lnTo>
                <a:lnTo>
                  <a:pt x="0" y="274320"/>
                </a:lnTo>
                <a:close/>
              </a:path>
            </a:pathLst>
          </a:cu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112" name="Tekstvak 111">
            <a:extLst>
              <a:ext uri="{FF2B5EF4-FFF2-40B4-BE49-F238E27FC236}">
                <a16:creationId xmlns:a16="http://schemas.microsoft.com/office/drawing/2014/main" id="{2CF884E0-2191-14B5-2221-CC6653223ACF}"/>
              </a:ext>
            </a:extLst>
          </p:cNvPr>
          <p:cNvSpPr txBox="1"/>
          <p:nvPr/>
        </p:nvSpPr>
        <p:spPr>
          <a:xfrm>
            <a:off x="6155197" y="5979475"/>
            <a:ext cx="1276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1867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Downloader</a:t>
            </a:r>
          </a:p>
        </p:txBody>
      </p:sp>
      <p:sp>
        <p:nvSpPr>
          <p:cNvPr id="121" name="Vrije vorm: vorm 120">
            <a:extLst>
              <a:ext uri="{FF2B5EF4-FFF2-40B4-BE49-F238E27FC236}">
                <a16:creationId xmlns:a16="http://schemas.microsoft.com/office/drawing/2014/main" id="{CA6F2C87-7093-3A0A-3C64-855D8E6F1438}"/>
              </a:ext>
            </a:extLst>
          </p:cNvPr>
          <p:cNvSpPr/>
          <p:nvPr/>
        </p:nvSpPr>
        <p:spPr>
          <a:xfrm>
            <a:off x="6222239" y="4156663"/>
            <a:ext cx="411147" cy="514380"/>
          </a:xfrm>
          <a:custGeom>
            <a:avLst/>
            <a:gdLst>
              <a:gd name="connsiteX0" fmla="*/ 308360 w 411147"/>
              <a:gd name="connsiteY0" fmla="*/ 0 h 514380"/>
              <a:gd name="connsiteX1" fmla="*/ 308360 w 411147"/>
              <a:gd name="connsiteY1" fmla="*/ 308807 h 514380"/>
              <a:gd name="connsiteX2" fmla="*/ 411147 w 411147"/>
              <a:gd name="connsiteY2" fmla="*/ 308807 h 514380"/>
              <a:gd name="connsiteX3" fmla="*/ 205574 w 411147"/>
              <a:gd name="connsiteY3" fmla="*/ 514380 h 514380"/>
              <a:gd name="connsiteX4" fmla="*/ 0 w 411147"/>
              <a:gd name="connsiteY4" fmla="*/ 308807 h 514380"/>
              <a:gd name="connsiteX5" fmla="*/ 102787 w 411147"/>
              <a:gd name="connsiteY5" fmla="*/ 308807 h 514380"/>
              <a:gd name="connsiteX6" fmla="*/ 102787 w 411147"/>
              <a:gd name="connsiteY6" fmla="*/ 111464 h 51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1147" h="514380">
                <a:moveTo>
                  <a:pt x="308360" y="0"/>
                </a:moveTo>
                <a:lnTo>
                  <a:pt x="308360" y="308807"/>
                </a:lnTo>
                <a:lnTo>
                  <a:pt x="411147" y="308807"/>
                </a:lnTo>
                <a:lnTo>
                  <a:pt x="205574" y="514380"/>
                </a:lnTo>
                <a:lnTo>
                  <a:pt x="0" y="308807"/>
                </a:lnTo>
                <a:lnTo>
                  <a:pt x="102787" y="308807"/>
                </a:lnTo>
                <a:lnTo>
                  <a:pt x="102787" y="111464"/>
                </a:lnTo>
                <a:close/>
              </a:path>
            </a:pathLst>
          </a:cu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122" name="Vrije vorm: vorm 121">
            <a:extLst>
              <a:ext uri="{FF2B5EF4-FFF2-40B4-BE49-F238E27FC236}">
                <a16:creationId xmlns:a16="http://schemas.microsoft.com/office/drawing/2014/main" id="{5486EDE9-10B6-5BC4-A12C-D48D98D479B0}"/>
              </a:ext>
            </a:extLst>
          </p:cNvPr>
          <p:cNvSpPr/>
          <p:nvPr/>
        </p:nvSpPr>
        <p:spPr>
          <a:xfrm rot="10800000">
            <a:off x="6325026" y="3948355"/>
            <a:ext cx="205573" cy="290888"/>
          </a:xfrm>
          <a:custGeom>
            <a:avLst/>
            <a:gdLst>
              <a:gd name="connsiteX0" fmla="*/ 205573 w 205573"/>
              <a:gd name="connsiteY0" fmla="*/ 290888 h 290888"/>
              <a:gd name="connsiteX1" fmla="*/ 0 w 205573"/>
              <a:gd name="connsiteY1" fmla="*/ 290888 h 290888"/>
              <a:gd name="connsiteX2" fmla="*/ 0 w 205573"/>
              <a:gd name="connsiteY2" fmla="*/ 111464 h 290888"/>
              <a:gd name="connsiteX3" fmla="*/ 205573 w 205573"/>
              <a:gd name="connsiteY3" fmla="*/ 0 h 290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573" h="290888">
                <a:moveTo>
                  <a:pt x="205573" y="290888"/>
                </a:moveTo>
                <a:lnTo>
                  <a:pt x="0" y="290888"/>
                </a:lnTo>
                <a:lnTo>
                  <a:pt x="0" y="111464"/>
                </a:lnTo>
                <a:lnTo>
                  <a:pt x="205573" y="0"/>
                </a:lnTo>
                <a:close/>
              </a:path>
            </a:pathLst>
          </a:cu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123" name="Rechthoek 122">
            <a:extLst>
              <a:ext uri="{FF2B5EF4-FFF2-40B4-BE49-F238E27FC236}">
                <a16:creationId xmlns:a16="http://schemas.microsoft.com/office/drawing/2014/main" id="{45C746F4-B02F-801B-9AC5-2944AC610D26}"/>
              </a:ext>
            </a:extLst>
          </p:cNvPr>
          <p:cNvSpPr/>
          <p:nvPr/>
        </p:nvSpPr>
        <p:spPr>
          <a:xfrm>
            <a:off x="6079832" y="3747695"/>
            <a:ext cx="695960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Rechthoek 123">
            <a:extLst>
              <a:ext uri="{FF2B5EF4-FFF2-40B4-BE49-F238E27FC236}">
                <a16:creationId xmlns:a16="http://schemas.microsoft.com/office/drawing/2014/main" id="{71ACE1E8-5B10-4B83-E839-4BB92552A180}"/>
              </a:ext>
            </a:extLst>
          </p:cNvPr>
          <p:cNvSpPr/>
          <p:nvPr/>
        </p:nvSpPr>
        <p:spPr>
          <a:xfrm rot="16200000">
            <a:off x="5591059" y="4423569"/>
            <a:ext cx="525821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5" name="Rechthoek 124">
            <a:extLst>
              <a:ext uri="{FF2B5EF4-FFF2-40B4-BE49-F238E27FC236}">
                <a16:creationId xmlns:a16="http://schemas.microsoft.com/office/drawing/2014/main" id="{3F3353BA-A99A-CF8F-0FF6-DF41F7C5A440}"/>
              </a:ext>
            </a:extLst>
          </p:cNvPr>
          <p:cNvSpPr/>
          <p:nvPr/>
        </p:nvSpPr>
        <p:spPr>
          <a:xfrm rot="3558762">
            <a:off x="5410008" y="3955926"/>
            <a:ext cx="608146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6" name="Rechthoek 125">
            <a:extLst>
              <a:ext uri="{FF2B5EF4-FFF2-40B4-BE49-F238E27FC236}">
                <a16:creationId xmlns:a16="http://schemas.microsoft.com/office/drawing/2014/main" id="{DEC29D06-DADF-9EE1-EEB2-078C80989CFE}"/>
              </a:ext>
            </a:extLst>
          </p:cNvPr>
          <p:cNvSpPr/>
          <p:nvPr/>
        </p:nvSpPr>
        <p:spPr>
          <a:xfrm rot="18041238" flipH="1">
            <a:off x="5703747" y="3955817"/>
            <a:ext cx="608400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7" name="Vrije vorm: vorm 126">
            <a:extLst>
              <a:ext uri="{FF2B5EF4-FFF2-40B4-BE49-F238E27FC236}">
                <a16:creationId xmlns:a16="http://schemas.microsoft.com/office/drawing/2014/main" id="{3FB28C1C-3D33-73FA-EF0C-D376A80BC45C}"/>
              </a:ext>
            </a:extLst>
          </p:cNvPr>
          <p:cNvSpPr/>
          <p:nvPr/>
        </p:nvSpPr>
        <p:spPr>
          <a:xfrm>
            <a:off x="6079832" y="4566584"/>
            <a:ext cx="695960" cy="208917"/>
          </a:xfrm>
          <a:custGeom>
            <a:avLst/>
            <a:gdLst>
              <a:gd name="connsiteX0" fmla="*/ 0 w 695960"/>
              <a:gd name="connsiteY0" fmla="*/ 0 h 274320"/>
              <a:gd name="connsiteX1" fmla="*/ 44005 w 695960"/>
              <a:gd name="connsiteY1" fmla="*/ 0 h 274320"/>
              <a:gd name="connsiteX2" fmla="*/ 44005 w 695960"/>
              <a:gd name="connsiteY2" fmla="*/ 227967 h 274320"/>
              <a:gd name="connsiteX3" fmla="*/ 651962 w 695960"/>
              <a:gd name="connsiteY3" fmla="*/ 227967 h 274320"/>
              <a:gd name="connsiteX4" fmla="*/ 651962 w 695960"/>
              <a:gd name="connsiteY4" fmla="*/ 0 h 274320"/>
              <a:gd name="connsiteX5" fmla="*/ 695960 w 695960"/>
              <a:gd name="connsiteY5" fmla="*/ 0 h 274320"/>
              <a:gd name="connsiteX6" fmla="*/ 695960 w 695960"/>
              <a:gd name="connsiteY6" fmla="*/ 274320 h 274320"/>
              <a:gd name="connsiteX7" fmla="*/ 0 w 695960"/>
              <a:gd name="connsiteY7" fmla="*/ 27432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5960" h="274320">
                <a:moveTo>
                  <a:pt x="0" y="0"/>
                </a:moveTo>
                <a:lnTo>
                  <a:pt x="44005" y="0"/>
                </a:lnTo>
                <a:lnTo>
                  <a:pt x="44005" y="227967"/>
                </a:lnTo>
                <a:lnTo>
                  <a:pt x="651962" y="227967"/>
                </a:lnTo>
                <a:lnTo>
                  <a:pt x="651962" y="0"/>
                </a:lnTo>
                <a:lnTo>
                  <a:pt x="695960" y="0"/>
                </a:lnTo>
                <a:lnTo>
                  <a:pt x="695960" y="274320"/>
                </a:lnTo>
                <a:lnTo>
                  <a:pt x="0" y="274320"/>
                </a:lnTo>
                <a:close/>
              </a:path>
            </a:pathLst>
          </a:cu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1024" name="Tekstvak 1023">
            <a:extLst>
              <a:ext uri="{FF2B5EF4-FFF2-40B4-BE49-F238E27FC236}">
                <a16:creationId xmlns:a16="http://schemas.microsoft.com/office/drawing/2014/main" id="{5489A1F3-4199-D9B8-7C90-842ED7E34876}"/>
              </a:ext>
            </a:extLst>
          </p:cNvPr>
          <p:cNvSpPr txBox="1"/>
          <p:nvPr/>
        </p:nvSpPr>
        <p:spPr>
          <a:xfrm>
            <a:off x="5634417" y="4742549"/>
            <a:ext cx="1276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1867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Downloader</a:t>
            </a:r>
          </a:p>
        </p:txBody>
      </p:sp>
      <p:sp>
        <p:nvSpPr>
          <p:cNvPr id="1025" name="Tekstvak 1024">
            <a:extLst>
              <a:ext uri="{FF2B5EF4-FFF2-40B4-BE49-F238E27FC236}">
                <a16:creationId xmlns:a16="http://schemas.microsoft.com/office/drawing/2014/main" id="{EF592627-89A1-D293-EF44-70D6DB4625CC}"/>
              </a:ext>
            </a:extLst>
          </p:cNvPr>
          <p:cNvSpPr txBox="1"/>
          <p:nvPr/>
        </p:nvSpPr>
        <p:spPr>
          <a:xfrm>
            <a:off x="51873" y="5816950"/>
            <a:ext cx="126632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These are all rough sketches, remake them properly if you want to use them</a:t>
            </a:r>
          </a:p>
        </p:txBody>
      </p:sp>
      <p:sp>
        <p:nvSpPr>
          <p:cNvPr id="1035" name="Vrije vorm: vorm 1034">
            <a:extLst>
              <a:ext uri="{FF2B5EF4-FFF2-40B4-BE49-F238E27FC236}">
                <a16:creationId xmlns:a16="http://schemas.microsoft.com/office/drawing/2014/main" id="{AAAD0BDF-A054-1798-D4A8-FAE662118BB2}"/>
              </a:ext>
            </a:extLst>
          </p:cNvPr>
          <p:cNvSpPr/>
          <p:nvPr/>
        </p:nvSpPr>
        <p:spPr>
          <a:xfrm>
            <a:off x="7906600" y="4164719"/>
            <a:ext cx="411147" cy="514380"/>
          </a:xfrm>
          <a:custGeom>
            <a:avLst/>
            <a:gdLst>
              <a:gd name="connsiteX0" fmla="*/ 308360 w 411147"/>
              <a:gd name="connsiteY0" fmla="*/ 0 h 514380"/>
              <a:gd name="connsiteX1" fmla="*/ 308360 w 411147"/>
              <a:gd name="connsiteY1" fmla="*/ 308807 h 514380"/>
              <a:gd name="connsiteX2" fmla="*/ 411147 w 411147"/>
              <a:gd name="connsiteY2" fmla="*/ 308807 h 514380"/>
              <a:gd name="connsiteX3" fmla="*/ 205574 w 411147"/>
              <a:gd name="connsiteY3" fmla="*/ 514380 h 514380"/>
              <a:gd name="connsiteX4" fmla="*/ 0 w 411147"/>
              <a:gd name="connsiteY4" fmla="*/ 308807 h 514380"/>
              <a:gd name="connsiteX5" fmla="*/ 102787 w 411147"/>
              <a:gd name="connsiteY5" fmla="*/ 308807 h 514380"/>
              <a:gd name="connsiteX6" fmla="*/ 102787 w 411147"/>
              <a:gd name="connsiteY6" fmla="*/ 111464 h 51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1147" h="514380">
                <a:moveTo>
                  <a:pt x="308360" y="0"/>
                </a:moveTo>
                <a:lnTo>
                  <a:pt x="308360" y="308807"/>
                </a:lnTo>
                <a:lnTo>
                  <a:pt x="411147" y="308807"/>
                </a:lnTo>
                <a:lnTo>
                  <a:pt x="205574" y="514380"/>
                </a:lnTo>
                <a:lnTo>
                  <a:pt x="0" y="308807"/>
                </a:lnTo>
                <a:lnTo>
                  <a:pt x="102787" y="308807"/>
                </a:lnTo>
                <a:lnTo>
                  <a:pt x="102787" y="111464"/>
                </a:lnTo>
                <a:close/>
              </a:path>
            </a:pathLst>
          </a:cu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1036" name="Vrije vorm: vorm 1035">
            <a:extLst>
              <a:ext uri="{FF2B5EF4-FFF2-40B4-BE49-F238E27FC236}">
                <a16:creationId xmlns:a16="http://schemas.microsoft.com/office/drawing/2014/main" id="{F809C222-9359-258C-657C-7B07572D0204}"/>
              </a:ext>
            </a:extLst>
          </p:cNvPr>
          <p:cNvSpPr/>
          <p:nvPr/>
        </p:nvSpPr>
        <p:spPr>
          <a:xfrm rot="10800000">
            <a:off x="8009387" y="3956411"/>
            <a:ext cx="205573" cy="290888"/>
          </a:xfrm>
          <a:custGeom>
            <a:avLst/>
            <a:gdLst>
              <a:gd name="connsiteX0" fmla="*/ 205573 w 205573"/>
              <a:gd name="connsiteY0" fmla="*/ 290888 h 290888"/>
              <a:gd name="connsiteX1" fmla="*/ 0 w 205573"/>
              <a:gd name="connsiteY1" fmla="*/ 290888 h 290888"/>
              <a:gd name="connsiteX2" fmla="*/ 0 w 205573"/>
              <a:gd name="connsiteY2" fmla="*/ 111464 h 290888"/>
              <a:gd name="connsiteX3" fmla="*/ 205573 w 205573"/>
              <a:gd name="connsiteY3" fmla="*/ 0 h 290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573" h="290888">
                <a:moveTo>
                  <a:pt x="205573" y="290888"/>
                </a:moveTo>
                <a:lnTo>
                  <a:pt x="0" y="290888"/>
                </a:lnTo>
                <a:lnTo>
                  <a:pt x="0" y="111464"/>
                </a:lnTo>
                <a:lnTo>
                  <a:pt x="205573" y="0"/>
                </a:lnTo>
                <a:close/>
              </a:path>
            </a:pathLst>
          </a:cu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1037" name="Rechthoek 1036">
            <a:extLst>
              <a:ext uri="{FF2B5EF4-FFF2-40B4-BE49-F238E27FC236}">
                <a16:creationId xmlns:a16="http://schemas.microsoft.com/office/drawing/2014/main" id="{DC359DBD-43CE-FEEF-138E-AC434F5A3A2B}"/>
              </a:ext>
            </a:extLst>
          </p:cNvPr>
          <p:cNvSpPr/>
          <p:nvPr/>
        </p:nvSpPr>
        <p:spPr>
          <a:xfrm>
            <a:off x="7764193" y="3755751"/>
            <a:ext cx="695960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8" name="Rechthoek 1037">
            <a:extLst>
              <a:ext uri="{FF2B5EF4-FFF2-40B4-BE49-F238E27FC236}">
                <a16:creationId xmlns:a16="http://schemas.microsoft.com/office/drawing/2014/main" id="{517B4745-E608-889C-8A67-6752F420D5AF}"/>
              </a:ext>
            </a:extLst>
          </p:cNvPr>
          <p:cNvSpPr/>
          <p:nvPr/>
        </p:nvSpPr>
        <p:spPr>
          <a:xfrm rot="16200000">
            <a:off x="7275420" y="4431625"/>
            <a:ext cx="525821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9" name="Rechthoek 1038">
            <a:extLst>
              <a:ext uri="{FF2B5EF4-FFF2-40B4-BE49-F238E27FC236}">
                <a16:creationId xmlns:a16="http://schemas.microsoft.com/office/drawing/2014/main" id="{97665FAA-119E-F46E-6BC0-7F441297F9FE}"/>
              </a:ext>
            </a:extLst>
          </p:cNvPr>
          <p:cNvSpPr/>
          <p:nvPr/>
        </p:nvSpPr>
        <p:spPr>
          <a:xfrm rot="3558762">
            <a:off x="7094369" y="3963982"/>
            <a:ext cx="608146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0" name="Rechthoek 1039">
            <a:extLst>
              <a:ext uri="{FF2B5EF4-FFF2-40B4-BE49-F238E27FC236}">
                <a16:creationId xmlns:a16="http://schemas.microsoft.com/office/drawing/2014/main" id="{8D287D6C-0192-4AC4-4AF0-6E68A438F628}"/>
              </a:ext>
            </a:extLst>
          </p:cNvPr>
          <p:cNvSpPr/>
          <p:nvPr/>
        </p:nvSpPr>
        <p:spPr>
          <a:xfrm rot="18041238" flipH="1">
            <a:off x="7388108" y="3963873"/>
            <a:ext cx="608400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1" name="Vrije vorm: vorm 1040">
            <a:extLst>
              <a:ext uri="{FF2B5EF4-FFF2-40B4-BE49-F238E27FC236}">
                <a16:creationId xmlns:a16="http://schemas.microsoft.com/office/drawing/2014/main" id="{6013DEAA-AC64-5906-429A-3CCDF3F5CBD9}"/>
              </a:ext>
            </a:extLst>
          </p:cNvPr>
          <p:cNvSpPr/>
          <p:nvPr/>
        </p:nvSpPr>
        <p:spPr>
          <a:xfrm>
            <a:off x="7764193" y="4574640"/>
            <a:ext cx="695960" cy="208917"/>
          </a:xfrm>
          <a:custGeom>
            <a:avLst/>
            <a:gdLst>
              <a:gd name="connsiteX0" fmla="*/ 0 w 695960"/>
              <a:gd name="connsiteY0" fmla="*/ 0 h 274320"/>
              <a:gd name="connsiteX1" fmla="*/ 44005 w 695960"/>
              <a:gd name="connsiteY1" fmla="*/ 0 h 274320"/>
              <a:gd name="connsiteX2" fmla="*/ 44005 w 695960"/>
              <a:gd name="connsiteY2" fmla="*/ 227967 h 274320"/>
              <a:gd name="connsiteX3" fmla="*/ 651962 w 695960"/>
              <a:gd name="connsiteY3" fmla="*/ 227967 h 274320"/>
              <a:gd name="connsiteX4" fmla="*/ 651962 w 695960"/>
              <a:gd name="connsiteY4" fmla="*/ 0 h 274320"/>
              <a:gd name="connsiteX5" fmla="*/ 695960 w 695960"/>
              <a:gd name="connsiteY5" fmla="*/ 0 h 274320"/>
              <a:gd name="connsiteX6" fmla="*/ 695960 w 695960"/>
              <a:gd name="connsiteY6" fmla="*/ 274320 h 274320"/>
              <a:gd name="connsiteX7" fmla="*/ 0 w 695960"/>
              <a:gd name="connsiteY7" fmla="*/ 27432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5960" h="274320">
                <a:moveTo>
                  <a:pt x="0" y="0"/>
                </a:moveTo>
                <a:lnTo>
                  <a:pt x="44005" y="0"/>
                </a:lnTo>
                <a:lnTo>
                  <a:pt x="44005" y="227967"/>
                </a:lnTo>
                <a:lnTo>
                  <a:pt x="651962" y="227967"/>
                </a:lnTo>
                <a:lnTo>
                  <a:pt x="651962" y="0"/>
                </a:lnTo>
                <a:lnTo>
                  <a:pt x="695960" y="0"/>
                </a:lnTo>
                <a:lnTo>
                  <a:pt x="695960" y="274320"/>
                </a:lnTo>
                <a:lnTo>
                  <a:pt x="0" y="274320"/>
                </a:lnTo>
                <a:close/>
              </a:path>
            </a:pathLst>
          </a:cu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1042" name="Tekstvak 1041">
            <a:extLst>
              <a:ext uri="{FF2B5EF4-FFF2-40B4-BE49-F238E27FC236}">
                <a16:creationId xmlns:a16="http://schemas.microsoft.com/office/drawing/2014/main" id="{300BFDF6-BC8F-7FCA-5C79-A718C44ABFBB}"/>
              </a:ext>
            </a:extLst>
          </p:cNvPr>
          <p:cNvSpPr txBox="1"/>
          <p:nvPr/>
        </p:nvSpPr>
        <p:spPr>
          <a:xfrm>
            <a:off x="7324493" y="4750605"/>
            <a:ext cx="12763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b="1" dirty="0">
                <a:solidFill>
                  <a:srgbClr val="1867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DOWNLOADER</a:t>
            </a:r>
          </a:p>
        </p:txBody>
      </p:sp>
      <p:sp>
        <p:nvSpPr>
          <p:cNvPr id="1044" name="Vrije vorm: vorm 1043">
            <a:extLst>
              <a:ext uri="{FF2B5EF4-FFF2-40B4-BE49-F238E27FC236}">
                <a16:creationId xmlns:a16="http://schemas.microsoft.com/office/drawing/2014/main" id="{B76CF350-1AE4-A452-F320-441EBB5A8E53}"/>
              </a:ext>
            </a:extLst>
          </p:cNvPr>
          <p:cNvSpPr/>
          <p:nvPr/>
        </p:nvSpPr>
        <p:spPr>
          <a:xfrm>
            <a:off x="9511758" y="4164719"/>
            <a:ext cx="411147" cy="514380"/>
          </a:xfrm>
          <a:custGeom>
            <a:avLst/>
            <a:gdLst>
              <a:gd name="connsiteX0" fmla="*/ 308360 w 411147"/>
              <a:gd name="connsiteY0" fmla="*/ 0 h 514380"/>
              <a:gd name="connsiteX1" fmla="*/ 308360 w 411147"/>
              <a:gd name="connsiteY1" fmla="*/ 308807 h 514380"/>
              <a:gd name="connsiteX2" fmla="*/ 411147 w 411147"/>
              <a:gd name="connsiteY2" fmla="*/ 308807 h 514380"/>
              <a:gd name="connsiteX3" fmla="*/ 205574 w 411147"/>
              <a:gd name="connsiteY3" fmla="*/ 514380 h 514380"/>
              <a:gd name="connsiteX4" fmla="*/ 0 w 411147"/>
              <a:gd name="connsiteY4" fmla="*/ 308807 h 514380"/>
              <a:gd name="connsiteX5" fmla="*/ 102787 w 411147"/>
              <a:gd name="connsiteY5" fmla="*/ 308807 h 514380"/>
              <a:gd name="connsiteX6" fmla="*/ 102787 w 411147"/>
              <a:gd name="connsiteY6" fmla="*/ 111464 h 51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1147" h="514380">
                <a:moveTo>
                  <a:pt x="308360" y="0"/>
                </a:moveTo>
                <a:lnTo>
                  <a:pt x="308360" y="308807"/>
                </a:lnTo>
                <a:lnTo>
                  <a:pt x="411147" y="308807"/>
                </a:lnTo>
                <a:lnTo>
                  <a:pt x="205574" y="514380"/>
                </a:lnTo>
                <a:lnTo>
                  <a:pt x="0" y="308807"/>
                </a:lnTo>
                <a:lnTo>
                  <a:pt x="102787" y="308807"/>
                </a:lnTo>
                <a:lnTo>
                  <a:pt x="102787" y="111464"/>
                </a:lnTo>
                <a:close/>
              </a:path>
            </a:pathLst>
          </a:cu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1045" name="Vrije vorm: vorm 1044">
            <a:extLst>
              <a:ext uri="{FF2B5EF4-FFF2-40B4-BE49-F238E27FC236}">
                <a16:creationId xmlns:a16="http://schemas.microsoft.com/office/drawing/2014/main" id="{360B808A-1507-2493-49D5-B652C96F8396}"/>
              </a:ext>
            </a:extLst>
          </p:cNvPr>
          <p:cNvSpPr/>
          <p:nvPr/>
        </p:nvSpPr>
        <p:spPr>
          <a:xfrm rot="10800000">
            <a:off x="9614545" y="3956411"/>
            <a:ext cx="205573" cy="290888"/>
          </a:xfrm>
          <a:custGeom>
            <a:avLst/>
            <a:gdLst>
              <a:gd name="connsiteX0" fmla="*/ 205573 w 205573"/>
              <a:gd name="connsiteY0" fmla="*/ 290888 h 290888"/>
              <a:gd name="connsiteX1" fmla="*/ 0 w 205573"/>
              <a:gd name="connsiteY1" fmla="*/ 290888 h 290888"/>
              <a:gd name="connsiteX2" fmla="*/ 0 w 205573"/>
              <a:gd name="connsiteY2" fmla="*/ 111464 h 290888"/>
              <a:gd name="connsiteX3" fmla="*/ 205573 w 205573"/>
              <a:gd name="connsiteY3" fmla="*/ 0 h 290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573" h="290888">
                <a:moveTo>
                  <a:pt x="205573" y="290888"/>
                </a:moveTo>
                <a:lnTo>
                  <a:pt x="0" y="290888"/>
                </a:lnTo>
                <a:lnTo>
                  <a:pt x="0" y="111464"/>
                </a:lnTo>
                <a:lnTo>
                  <a:pt x="205573" y="0"/>
                </a:lnTo>
                <a:close/>
              </a:path>
            </a:pathLst>
          </a:cu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1046" name="Rechthoek 1045">
            <a:extLst>
              <a:ext uri="{FF2B5EF4-FFF2-40B4-BE49-F238E27FC236}">
                <a16:creationId xmlns:a16="http://schemas.microsoft.com/office/drawing/2014/main" id="{940AFFA5-871B-EBB3-E2AF-501AF645FD6B}"/>
              </a:ext>
            </a:extLst>
          </p:cNvPr>
          <p:cNvSpPr/>
          <p:nvPr/>
        </p:nvSpPr>
        <p:spPr>
          <a:xfrm>
            <a:off x="9298231" y="3755751"/>
            <a:ext cx="796908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7" name="Rechthoek 1046">
            <a:extLst>
              <a:ext uri="{FF2B5EF4-FFF2-40B4-BE49-F238E27FC236}">
                <a16:creationId xmlns:a16="http://schemas.microsoft.com/office/drawing/2014/main" id="{BF32E39C-A776-C5E0-19C2-FB0046C20C1B}"/>
              </a:ext>
            </a:extLst>
          </p:cNvPr>
          <p:cNvSpPr/>
          <p:nvPr/>
        </p:nvSpPr>
        <p:spPr>
          <a:xfrm rot="16200000">
            <a:off x="8809458" y="4431625"/>
            <a:ext cx="525821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8" name="Rechthoek 1047">
            <a:extLst>
              <a:ext uri="{FF2B5EF4-FFF2-40B4-BE49-F238E27FC236}">
                <a16:creationId xmlns:a16="http://schemas.microsoft.com/office/drawing/2014/main" id="{4A46F7B6-6CC5-BD97-5B5C-70FFF55E3B21}"/>
              </a:ext>
            </a:extLst>
          </p:cNvPr>
          <p:cNvSpPr/>
          <p:nvPr/>
        </p:nvSpPr>
        <p:spPr>
          <a:xfrm rot="3558762">
            <a:off x="8628407" y="3963982"/>
            <a:ext cx="608146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9" name="Rechthoek 1048">
            <a:extLst>
              <a:ext uri="{FF2B5EF4-FFF2-40B4-BE49-F238E27FC236}">
                <a16:creationId xmlns:a16="http://schemas.microsoft.com/office/drawing/2014/main" id="{943AE166-9282-889E-DD7E-2F29B79B25AB}"/>
              </a:ext>
            </a:extLst>
          </p:cNvPr>
          <p:cNvSpPr/>
          <p:nvPr/>
        </p:nvSpPr>
        <p:spPr>
          <a:xfrm rot="18041238" flipH="1">
            <a:off x="8922146" y="3963873"/>
            <a:ext cx="608400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0" name="Vrije vorm: vorm 1049">
            <a:extLst>
              <a:ext uri="{FF2B5EF4-FFF2-40B4-BE49-F238E27FC236}">
                <a16:creationId xmlns:a16="http://schemas.microsoft.com/office/drawing/2014/main" id="{160DA9BA-3C3A-AF99-6469-1CBBDC32BA80}"/>
              </a:ext>
            </a:extLst>
          </p:cNvPr>
          <p:cNvSpPr/>
          <p:nvPr/>
        </p:nvSpPr>
        <p:spPr>
          <a:xfrm>
            <a:off x="9298230" y="4574640"/>
            <a:ext cx="796909" cy="208917"/>
          </a:xfrm>
          <a:custGeom>
            <a:avLst/>
            <a:gdLst>
              <a:gd name="connsiteX0" fmla="*/ 0 w 695960"/>
              <a:gd name="connsiteY0" fmla="*/ 0 h 274320"/>
              <a:gd name="connsiteX1" fmla="*/ 44005 w 695960"/>
              <a:gd name="connsiteY1" fmla="*/ 0 h 274320"/>
              <a:gd name="connsiteX2" fmla="*/ 44005 w 695960"/>
              <a:gd name="connsiteY2" fmla="*/ 227967 h 274320"/>
              <a:gd name="connsiteX3" fmla="*/ 651962 w 695960"/>
              <a:gd name="connsiteY3" fmla="*/ 227967 h 274320"/>
              <a:gd name="connsiteX4" fmla="*/ 651962 w 695960"/>
              <a:gd name="connsiteY4" fmla="*/ 0 h 274320"/>
              <a:gd name="connsiteX5" fmla="*/ 695960 w 695960"/>
              <a:gd name="connsiteY5" fmla="*/ 0 h 274320"/>
              <a:gd name="connsiteX6" fmla="*/ 695960 w 695960"/>
              <a:gd name="connsiteY6" fmla="*/ 274320 h 274320"/>
              <a:gd name="connsiteX7" fmla="*/ 0 w 695960"/>
              <a:gd name="connsiteY7" fmla="*/ 27432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5960" h="274320">
                <a:moveTo>
                  <a:pt x="0" y="0"/>
                </a:moveTo>
                <a:lnTo>
                  <a:pt x="44005" y="0"/>
                </a:lnTo>
                <a:lnTo>
                  <a:pt x="44005" y="227967"/>
                </a:lnTo>
                <a:lnTo>
                  <a:pt x="651962" y="227967"/>
                </a:lnTo>
                <a:lnTo>
                  <a:pt x="651962" y="0"/>
                </a:lnTo>
                <a:lnTo>
                  <a:pt x="695960" y="0"/>
                </a:lnTo>
                <a:lnTo>
                  <a:pt x="695960" y="274320"/>
                </a:lnTo>
                <a:lnTo>
                  <a:pt x="0" y="274320"/>
                </a:lnTo>
                <a:close/>
              </a:path>
            </a:pathLst>
          </a:cu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1051" name="Tekstvak 1050">
            <a:extLst>
              <a:ext uri="{FF2B5EF4-FFF2-40B4-BE49-F238E27FC236}">
                <a16:creationId xmlns:a16="http://schemas.microsoft.com/office/drawing/2014/main" id="{BF8708A7-E321-DD1A-E8C5-381A6F1C33FF}"/>
              </a:ext>
            </a:extLst>
          </p:cNvPr>
          <p:cNvSpPr txBox="1"/>
          <p:nvPr/>
        </p:nvSpPr>
        <p:spPr>
          <a:xfrm>
            <a:off x="8858531" y="4750605"/>
            <a:ext cx="1405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1867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DOWNLOADER</a:t>
            </a:r>
          </a:p>
        </p:txBody>
      </p:sp>
      <p:sp>
        <p:nvSpPr>
          <p:cNvPr id="1052" name="Vrije vorm: vorm 1051">
            <a:extLst>
              <a:ext uri="{FF2B5EF4-FFF2-40B4-BE49-F238E27FC236}">
                <a16:creationId xmlns:a16="http://schemas.microsoft.com/office/drawing/2014/main" id="{7522FBF0-2734-9E55-C74C-D9D19F9FB608}"/>
              </a:ext>
            </a:extLst>
          </p:cNvPr>
          <p:cNvSpPr/>
          <p:nvPr/>
        </p:nvSpPr>
        <p:spPr>
          <a:xfrm>
            <a:off x="6206988" y="739632"/>
            <a:ext cx="411147" cy="514380"/>
          </a:xfrm>
          <a:custGeom>
            <a:avLst/>
            <a:gdLst>
              <a:gd name="connsiteX0" fmla="*/ 308360 w 411147"/>
              <a:gd name="connsiteY0" fmla="*/ 0 h 514380"/>
              <a:gd name="connsiteX1" fmla="*/ 308360 w 411147"/>
              <a:gd name="connsiteY1" fmla="*/ 308807 h 514380"/>
              <a:gd name="connsiteX2" fmla="*/ 411147 w 411147"/>
              <a:gd name="connsiteY2" fmla="*/ 308807 h 514380"/>
              <a:gd name="connsiteX3" fmla="*/ 205574 w 411147"/>
              <a:gd name="connsiteY3" fmla="*/ 514380 h 514380"/>
              <a:gd name="connsiteX4" fmla="*/ 0 w 411147"/>
              <a:gd name="connsiteY4" fmla="*/ 308807 h 514380"/>
              <a:gd name="connsiteX5" fmla="*/ 102787 w 411147"/>
              <a:gd name="connsiteY5" fmla="*/ 308807 h 514380"/>
              <a:gd name="connsiteX6" fmla="*/ 102787 w 411147"/>
              <a:gd name="connsiteY6" fmla="*/ 111464 h 51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1147" h="514380">
                <a:moveTo>
                  <a:pt x="308360" y="0"/>
                </a:moveTo>
                <a:lnTo>
                  <a:pt x="308360" y="308807"/>
                </a:lnTo>
                <a:lnTo>
                  <a:pt x="411147" y="308807"/>
                </a:lnTo>
                <a:lnTo>
                  <a:pt x="205574" y="514380"/>
                </a:lnTo>
                <a:lnTo>
                  <a:pt x="0" y="308807"/>
                </a:lnTo>
                <a:lnTo>
                  <a:pt x="102787" y="308807"/>
                </a:lnTo>
                <a:lnTo>
                  <a:pt x="102787" y="111464"/>
                </a:lnTo>
                <a:close/>
              </a:path>
            </a:pathLst>
          </a:cu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1053" name="Vrije vorm: vorm 1052">
            <a:extLst>
              <a:ext uri="{FF2B5EF4-FFF2-40B4-BE49-F238E27FC236}">
                <a16:creationId xmlns:a16="http://schemas.microsoft.com/office/drawing/2014/main" id="{30CF6777-9170-F8DD-ECED-232DEE811B14}"/>
              </a:ext>
            </a:extLst>
          </p:cNvPr>
          <p:cNvSpPr/>
          <p:nvPr/>
        </p:nvSpPr>
        <p:spPr>
          <a:xfrm rot="10800000">
            <a:off x="6309775" y="531324"/>
            <a:ext cx="205573" cy="290888"/>
          </a:xfrm>
          <a:custGeom>
            <a:avLst/>
            <a:gdLst>
              <a:gd name="connsiteX0" fmla="*/ 205573 w 205573"/>
              <a:gd name="connsiteY0" fmla="*/ 290888 h 290888"/>
              <a:gd name="connsiteX1" fmla="*/ 0 w 205573"/>
              <a:gd name="connsiteY1" fmla="*/ 290888 h 290888"/>
              <a:gd name="connsiteX2" fmla="*/ 0 w 205573"/>
              <a:gd name="connsiteY2" fmla="*/ 111464 h 290888"/>
              <a:gd name="connsiteX3" fmla="*/ 205573 w 205573"/>
              <a:gd name="connsiteY3" fmla="*/ 0 h 290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573" h="290888">
                <a:moveTo>
                  <a:pt x="205573" y="290888"/>
                </a:moveTo>
                <a:lnTo>
                  <a:pt x="0" y="290888"/>
                </a:lnTo>
                <a:lnTo>
                  <a:pt x="0" y="111464"/>
                </a:lnTo>
                <a:lnTo>
                  <a:pt x="205573" y="0"/>
                </a:lnTo>
                <a:close/>
              </a:path>
            </a:pathLst>
          </a:cu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1054" name="Rechthoek 1053">
            <a:extLst>
              <a:ext uri="{FF2B5EF4-FFF2-40B4-BE49-F238E27FC236}">
                <a16:creationId xmlns:a16="http://schemas.microsoft.com/office/drawing/2014/main" id="{A27F1BA8-E48F-1591-E5BE-76AB2B848C0D}"/>
              </a:ext>
            </a:extLst>
          </p:cNvPr>
          <p:cNvSpPr/>
          <p:nvPr/>
        </p:nvSpPr>
        <p:spPr>
          <a:xfrm>
            <a:off x="5993461" y="330664"/>
            <a:ext cx="796908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5" name="Rechthoek 1054">
            <a:extLst>
              <a:ext uri="{FF2B5EF4-FFF2-40B4-BE49-F238E27FC236}">
                <a16:creationId xmlns:a16="http://schemas.microsoft.com/office/drawing/2014/main" id="{452682E4-18C0-2BFE-DDD6-2F5BF6D07C32}"/>
              </a:ext>
            </a:extLst>
          </p:cNvPr>
          <p:cNvSpPr/>
          <p:nvPr/>
        </p:nvSpPr>
        <p:spPr>
          <a:xfrm rot="16200000">
            <a:off x="5504688" y="1006538"/>
            <a:ext cx="525821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6" name="Rechthoek 1055">
            <a:extLst>
              <a:ext uri="{FF2B5EF4-FFF2-40B4-BE49-F238E27FC236}">
                <a16:creationId xmlns:a16="http://schemas.microsoft.com/office/drawing/2014/main" id="{3DDC410D-A4C3-C4A8-6E3F-1FF5CC2A690B}"/>
              </a:ext>
            </a:extLst>
          </p:cNvPr>
          <p:cNvSpPr/>
          <p:nvPr/>
        </p:nvSpPr>
        <p:spPr>
          <a:xfrm rot="3558762">
            <a:off x="5323637" y="538895"/>
            <a:ext cx="608146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7" name="Rechthoek 1056">
            <a:extLst>
              <a:ext uri="{FF2B5EF4-FFF2-40B4-BE49-F238E27FC236}">
                <a16:creationId xmlns:a16="http://schemas.microsoft.com/office/drawing/2014/main" id="{6E1EE473-E0A0-0A4C-DBAC-C6A66BE9D007}"/>
              </a:ext>
            </a:extLst>
          </p:cNvPr>
          <p:cNvSpPr/>
          <p:nvPr/>
        </p:nvSpPr>
        <p:spPr>
          <a:xfrm rot="18041238" flipH="1">
            <a:off x="5617376" y="538786"/>
            <a:ext cx="608400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8" name="Vrije vorm: vorm 1057">
            <a:extLst>
              <a:ext uri="{FF2B5EF4-FFF2-40B4-BE49-F238E27FC236}">
                <a16:creationId xmlns:a16="http://schemas.microsoft.com/office/drawing/2014/main" id="{52344FA7-EA7B-B5C3-AB88-645F3BB7BF49}"/>
              </a:ext>
            </a:extLst>
          </p:cNvPr>
          <p:cNvSpPr/>
          <p:nvPr/>
        </p:nvSpPr>
        <p:spPr>
          <a:xfrm>
            <a:off x="5993460" y="1149553"/>
            <a:ext cx="796909" cy="208917"/>
          </a:xfrm>
          <a:custGeom>
            <a:avLst/>
            <a:gdLst>
              <a:gd name="connsiteX0" fmla="*/ 0 w 695960"/>
              <a:gd name="connsiteY0" fmla="*/ 0 h 274320"/>
              <a:gd name="connsiteX1" fmla="*/ 44005 w 695960"/>
              <a:gd name="connsiteY1" fmla="*/ 0 h 274320"/>
              <a:gd name="connsiteX2" fmla="*/ 44005 w 695960"/>
              <a:gd name="connsiteY2" fmla="*/ 227967 h 274320"/>
              <a:gd name="connsiteX3" fmla="*/ 651962 w 695960"/>
              <a:gd name="connsiteY3" fmla="*/ 227967 h 274320"/>
              <a:gd name="connsiteX4" fmla="*/ 651962 w 695960"/>
              <a:gd name="connsiteY4" fmla="*/ 0 h 274320"/>
              <a:gd name="connsiteX5" fmla="*/ 695960 w 695960"/>
              <a:gd name="connsiteY5" fmla="*/ 0 h 274320"/>
              <a:gd name="connsiteX6" fmla="*/ 695960 w 695960"/>
              <a:gd name="connsiteY6" fmla="*/ 274320 h 274320"/>
              <a:gd name="connsiteX7" fmla="*/ 0 w 695960"/>
              <a:gd name="connsiteY7" fmla="*/ 27432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5960" h="274320">
                <a:moveTo>
                  <a:pt x="0" y="0"/>
                </a:moveTo>
                <a:lnTo>
                  <a:pt x="44005" y="0"/>
                </a:lnTo>
                <a:lnTo>
                  <a:pt x="44005" y="227967"/>
                </a:lnTo>
                <a:lnTo>
                  <a:pt x="651962" y="227967"/>
                </a:lnTo>
                <a:lnTo>
                  <a:pt x="651962" y="0"/>
                </a:lnTo>
                <a:lnTo>
                  <a:pt x="695960" y="0"/>
                </a:lnTo>
                <a:lnTo>
                  <a:pt x="695960" y="274320"/>
                </a:lnTo>
                <a:lnTo>
                  <a:pt x="0" y="274320"/>
                </a:lnTo>
                <a:close/>
              </a:path>
            </a:pathLst>
          </a:cu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1059" name="Tekstvak 1058">
            <a:extLst>
              <a:ext uri="{FF2B5EF4-FFF2-40B4-BE49-F238E27FC236}">
                <a16:creationId xmlns:a16="http://schemas.microsoft.com/office/drawing/2014/main" id="{17856FB1-5B22-20F9-1B91-A998F38DC030}"/>
              </a:ext>
            </a:extLst>
          </p:cNvPr>
          <p:cNvSpPr txBox="1"/>
          <p:nvPr/>
        </p:nvSpPr>
        <p:spPr>
          <a:xfrm>
            <a:off x="5553761" y="1325518"/>
            <a:ext cx="1405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1867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DOWNLOADER</a:t>
            </a:r>
          </a:p>
        </p:txBody>
      </p:sp>
      <p:sp>
        <p:nvSpPr>
          <p:cNvPr id="1068" name="Tekstvak 1067">
            <a:extLst>
              <a:ext uri="{FF2B5EF4-FFF2-40B4-BE49-F238E27FC236}">
                <a16:creationId xmlns:a16="http://schemas.microsoft.com/office/drawing/2014/main" id="{729FF17E-52E0-0D5C-5C96-0BA265B67A21}"/>
              </a:ext>
            </a:extLst>
          </p:cNvPr>
          <p:cNvSpPr txBox="1"/>
          <p:nvPr/>
        </p:nvSpPr>
        <p:spPr>
          <a:xfrm>
            <a:off x="4847317" y="1169359"/>
            <a:ext cx="130356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800" b="1" dirty="0"/>
              <a:t>Y</a:t>
            </a:r>
            <a:endParaRPr lang="nl-NL" sz="14000" b="1" dirty="0"/>
          </a:p>
        </p:txBody>
      </p:sp>
      <p:grpSp>
        <p:nvGrpSpPr>
          <p:cNvPr id="1076" name="Groep 1075">
            <a:extLst>
              <a:ext uri="{FF2B5EF4-FFF2-40B4-BE49-F238E27FC236}">
                <a16:creationId xmlns:a16="http://schemas.microsoft.com/office/drawing/2014/main" id="{3DE2DB39-ADF2-BFC0-DBF4-1330692F1B8A}"/>
              </a:ext>
            </a:extLst>
          </p:cNvPr>
          <p:cNvGrpSpPr/>
          <p:nvPr/>
        </p:nvGrpSpPr>
        <p:grpSpPr>
          <a:xfrm>
            <a:off x="6387353" y="1841706"/>
            <a:ext cx="599521" cy="1366266"/>
            <a:chOff x="5244069" y="2228886"/>
            <a:chExt cx="599521" cy="1366266"/>
          </a:xfrm>
        </p:grpSpPr>
        <p:sp>
          <p:nvSpPr>
            <p:cNvPr id="1069" name="Rechthoek 1068">
              <a:extLst>
                <a:ext uri="{FF2B5EF4-FFF2-40B4-BE49-F238E27FC236}">
                  <a16:creationId xmlns:a16="http://schemas.microsoft.com/office/drawing/2014/main" id="{38F281A4-E98A-66B5-3CAA-FC752B9C1B18}"/>
                </a:ext>
              </a:extLst>
            </p:cNvPr>
            <p:cNvSpPr/>
            <p:nvPr/>
          </p:nvSpPr>
          <p:spPr>
            <a:xfrm rot="16200000">
              <a:off x="5287785" y="3231537"/>
              <a:ext cx="513789" cy="213441"/>
            </a:xfrm>
            <a:prstGeom prst="rect">
              <a:avLst/>
            </a:prstGeom>
            <a:solidFill>
              <a:srgbClr val="1867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70" name="Rechthoek 1069">
              <a:extLst>
                <a:ext uri="{FF2B5EF4-FFF2-40B4-BE49-F238E27FC236}">
                  <a16:creationId xmlns:a16="http://schemas.microsoft.com/office/drawing/2014/main" id="{800841D1-1C40-77E9-9461-A9ABCC1B6A84}"/>
                </a:ext>
              </a:extLst>
            </p:cNvPr>
            <p:cNvSpPr/>
            <p:nvPr/>
          </p:nvSpPr>
          <p:spPr>
            <a:xfrm rot="3858614">
              <a:off x="4879188" y="2593767"/>
              <a:ext cx="943203" cy="213441"/>
            </a:xfrm>
            <a:prstGeom prst="rect">
              <a:avLst/>
            </a:prstGeom>
            <a:solidFill>
              <a:srgbClr val="1867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75" name="Rechthoek 1074">
              <a:extLst>
                <a:ext uri="{FF2B5EF4-FFF2-40B4-BE49-F238E27FC236}">
                  <a16:creationId xmlns:a16="http://schemas.microsoft.com/office/drawing/2014/main" id="{1EA7CBDA-A22B-A7F2-5A40-77F0122EC4A5}"/>
                </a:ext>
              </a:extLst>
            </p:cNvPr>
            <p:cNvSpPr/>
            <p:nvPr/>
          </p:nvSpPr>
          <p:spPr>
            <a:xfrm rot="17741386" flipH="1">
              <a:off x="5265268" y="2593767"/>
              <a:ext cx="943203" cy="213441"/>
            </a:xfrm>
            <a:prstGeom prst="rect">
              <a:avLst/>
            </a:prstGeom>
            <a:solidFill>
              <a:srgbClr val="1867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078" name="Rechthoek 1077">
            <a:extLst>
              <a:ext uri="{FF2B5EF4-FFF2-40B4-BE49-F238E27FC236}">
                <a16:creationId xmlns:a16="http://schemas.microsoft.com/office/drawing/2014/main" id="{C4EC8EEE-11A7-2C4C-EA2E-C904FC64A304}"/>
              </a:ext>
            </a:extLst>
          </p:cNvPr>
          <p:cNvSpPr/>
          <p:nvPr/>
        </p:nvSpPr>
        <p:spPr>
          <a:xfrm flipH="1">
            <a:off x="6989466" y="1841949"/>
            <a:ext cx="943203" cy="213441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81" name="Vrije vorm: vorm 1080">
            <a:extLst>
              <a:ext uri="{FF2B5EF4-FFF2-40B4-BE49-F238E27FC236}">
                <a16:creationId xmlns:a16="http://schemas.microsoft.com/office/drawing/2014/main" id="{3F3CA6F4-3E62-9F80-37DF-B862B58E3984}"/>
              </a:ext>
            </a:extLst>
          </p:cNvPr>
          <p:cNvSpPr/>
          <p:nvPr/>
        </p:nvSpPr>
        <p:spPr>
          <a:xfrm>
            <a:off x="7070124" y="2996270"/>
            <a:ext cx="796909" cy="208917"/>
          </a:xfrm>
          <a:custGeom>
            <a:avLst/>
            <a:gdLst>
              <a:gd name="connsiteX0" fmla="*/ 0 w 695960"/>
              <a:gd name="connsiteY0" fmla="*/ 0 h 274320"/>
              <a:gd name="connsiteX1" fmla="*/ 44005 w 695960"/>
              <a:gd name="connsiteY1" fmla="*/ 0 h 274320"/>
              <a:gd name="connsiteX2" fmla="*/ 44005 w 695960"/>
              <a:gd name="connsiteY2" fmla="*/ 227967 h 274320"/>
              <a:gd name="connsiteX3" fmla="*/ 651962 w 695960"/>
              <a:gd name="connsiteY3" fmla="*/ 227967 h 274320"/>
              <a:gd name="connsiteX4" fmla="*/ 651962 w 695960"/>
              <a:gd name="connsiteY4" fmla="*/ 0 h 274320"/>
              <a:gd name="connsiteX5" fmla="*/ 695960 w 695960"/>
              <a:gd name="connsiteY5" fmla="*/ 0 h 274320"/>
              <a:gd name="connsiteX6" fmla="*/ 695960 w 695960"/>
              <a:gd name="connsiteY6" fmla="*/ 274320 h 274320"/>
              <a:gd name="connsiteX7" fmla="*/ 0 w 695960"/>
              <a:gd name="connsiteY7" fmla="*/ 27432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5960" h="274320">
                <a:moveTo>
                  <a:pt x="0" y="0"/>
                </a:moveTo>
                <a:lnTo>
                  <a:pt x="44005" y="0"/>
                </a:lnTo>
                <a:lnTo>
                  <a:pt x="44005" y="227967"/>
                </a:lnTo>
                <a:lnTo>
                  <a:pt x="651962" y="227967"/>
                </a:lnTo>
                <a:lnTo>
                  <a:pt x="651962" y="0"/>
                </a:lnTo>
                <a:lnTo>
                  <a:pt x="695960" y="0"/>
                </a:lnTo>
                <a:lnTo>
                  <a:pt x="695960" y="274320"/>
                </a:lnTo>
                <a:lnTo>
                  <a:pt x="0" y="274320"/>
                </a:lnTo>
                <a:close/>
              </a:path>
            </a:pathLst>
          </a:cu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1083" name="Tekstvak 1082">
            <a:extLst>
              <a:ext uri="{FF2B5EF4-FFF2-40B4-BE49-F238E27FC236}">
                <a16:creationId xmlns:a16="http://schemas.microsoft.com/office/drawing/2014/main" id="{072B22ED-1923-4D41-A288-0D3C418DAFAA}"/>
              </a:ext>
            </a:extLst>
          </p:cNvPr>
          <p:cNvSpPr txBox="1"/>
          <p:nvPr/>
        </p:nvSpPr>
        <p:spPr>
          <a:xfrm>
            <a:off x="6475758" y="3160188"/>
            <a:ext cx="1758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spc="-20" dirty="0">
                <a:solidFill>
                  <a:srgbClr val="1867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DOWNLOADER</a:t>
            </a:r>
            <a:endParaRPr lang="en-GB" sz="1400" b="1" spc="-20" dirty="0">
              <a:solidFill>
                <a:srgbClr val="1867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87" name="Vrije vorm: vorm 1086">
            <a:extLst>
              <a:ext uri="{FF2B5EF4-FFF2-40B4-BE49-F238E27FC236}">
                <a16:creationId xmlns:a16="http://schemas.microsoft.com/office/drawing/2014/main" id="{07E9DEBF-47DE-422B-5A90-4980B274D75F}"/>
              </a:ext>
            </a:extLst>
          </p:cNvPr>
          <p:cNvSpPr/>
          <p:nvPr/>
        </p:nvSpPr>
        <p:spPr>
          <a:xfrm rot="16200000" flipH="1">
            <a:off x="7206796" y="2206058"/>
            <a:ext cx="515639" cy="213441"/>
          </a:xfrm>
          <a:custGeom>
            <a:avLst/>
            <a:gdLst>
              <a:gd name="connsiteX0" fmla="*/ 0 w 515639"/>
              <a:gd name="connsiteY0" fmla="*/ 0 h 213441"/>
              <a:gd name="connsiteX1" fmla="*/ 0 w 515639"/>
              <a:gd name="connsiteY1" fmla="*/ 213441 h 213441"/>
              <a:gd name="connsiteX2" fmla="*/ 398384 w 515639"/>
              <a:gd name="connsiteY2" fmla="*/ 213441 h 213441"/>
              <a:gd name="connsiteX3" fmla="*/ 515639 w 515639"/>
              <a:gd name="connsiteY3" fmla="*/ 0 h 213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639" h="213441">
                <a:moveTo>
                  <a:pt x="0" y="0"/>
                </a:moveTo>
                <a:lnTo>
                  <a:pt x="0" y="213441"/>
                </a:lnTo>
                <a:lnTo>
                  <a:pt x="398384" y="213441"/>
                </a:lnTo>
                <a:lnTo>
                  <a:pt x="515639" y="0"/>
                </a:lnTo>
                <a:close/>
              </a:path>
            </a:pathLst>
          </a:cu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/>
          </a:p>
        </p:txBody>
      </p:sp>
      <p:sp>
        <p:nvSpPr>
          <p:cNvPr id="1091" name="Vrije vorm: vorm 1090">
            <a:extLst>
              <a:ext uri="{FF2B5EF4-FFF2-40B4-BE49-F238E27FC236}">
                <a16:creationId xmlns:a16="http://schemas.microsoft.com/office/drawing/2014/main" id="{3A102CAD-2112-06E4-2D0C-B7373291D83C}"/>
              </a:ext>
            </a:extLst>
          </p:cNvPr>
          <p:cNvSpPr/>
          <p:nvPr/>
        </p:nvSpPr>
        <p:spPr>
          <a:xfrm>
            <a:off x="10612286" y="1434114"/>
            <a:ext cx="424800" cy="488793"/>
          </a:xfrm>
          <a:custGeom>
            <a:avLst/>
            <a:gdLst>
              <a:gd name="connsiteX0" fmla="*/ 318600 w 424800"/>
              <a:gd name="connsiteY0" fmla="*/ 0 h 488793"/>
              <a:gd name="connsiteX1" fmla="*/ 318600 w 424800"/>
              <a:gd name="connsiteY1" fmla="*/ 230761 h 488793"/>
              <a:gd name="connsiteX2" fmla="*/ 424800 w 424800"/>
              <a:gd name="connsiteY2" fmla="*/ 230761 h 488793"/>
              <a:gd name="connsiteX3" fmla="*/ 212400 w 424800"/>
              <a:gd name="connsiteY3" fmla="*/ 488793 h 488793"/>
              <a:gd name="connsiteX4" fmla="*/ 0 w 424800"/>
              <a:gd name="connsiteY4" fmla="*/ 230761 h 488793"/>
              <a:gd name="connsiteX5" fmla="*/ 106200 w 424800"/>
              <a:gd name="connsiteY5" fmla="*/ 230761 h 488793"/>
              <a:gd name="connsiteX6" fmla="*/ 106200 w 424800"/>
              <a:gd name="connsiteY6" fmla="*/ 116683 h 48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800" h="488793">
                <a:moveTo>
                  <a:pt x="318600" y="0"/>
                </a:moveTo>
                <a:lnTo>
                  <a:pt x="318600" y="230761"/>
                </a:lnTo>
                <a:lnTo>
                  <a:pt x="424800" y="230761"/>
                </a:lnTo>
                <a:lnTo>
                  <a:pt x="212400" y="488793"/>
                </a:lnTo>
                <a:lnTo>
                  <a:pt x="0" y="230761"/>
                </a:lnTo>
                <a:lnTo>
                  <a:pt x="106200" y="230761"/>
                </a:lnTo>
                <a:lnTo>
                  <a:pt x="106200" y="116683"/>
                </a:lnTo>
                <a:close/>
              </a:path>
            </a:pathLst>
          </a:cu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/>
          </a:p>
        </p:txBody>
      </p:sp>
      <p:sp>
        <p:nvSpPr>
          <p:cNvPr id="1105" name="Vrije vorm: vorm 1104">
            <a:extLst>
              <a:ext uri="{FF2B5EF4-FFF2-40B4-BE49-F238E27FC236}">
                <a16:creationId xmlns:a16="http://schemas.microsoft.com/office/drawing/2014/main" id="{E542E5C9-ED66-80C1-8B7D-4E0E513724C2}"/>
              </a:ext>
            </a:extLst>
          </p:cNvPr>
          <p:cNvSpPr/>
          <p:nvPr/>
        </p:nvSpPr>
        <p:spPr>
          <a:xfrm>
            <a:off x="7248601" y="2317725"/>
            <a:ext cx="428400" cy="751138"/>
          </a:xfrm>
          <a:custGeom>
            <a:avLst/>
            <a:gdLst>
              <a:gd name="connsiteX0" fmla="*/ 107100 w 428400"/>
              <a:gd name="connsiteY0" fmla="*/ 0 h 751138"/>
              <a:gd name="connsiteX1" fmla="*/ 107389 w 428400"/>
              <a:gd name="connsiteY1" fmla="*/ 0 h 751138"/>
              <a:gd name="connsiteX2" fmla="*/ 107389 w 428400"/>
              <a:gd name="connsiteY2" fmla="*/ 282717 h 751138"/>
              <a:gd name="connsiteX3" fmla="*/ 320830 w 428400"/>
              <a:gd name="connsiteY3" fmla="*/ 165462 h 751138"/>
              <a:gd name="connsiteX4" fmla="*/ 320830 w 428400"/>
              <a:gd name="connsiteY4" fmla="*/ 0 h 751138"/>
              <a:gd name="connsiteX5" fmla="*/ 321300 w 428400"/>
              <a:gd name="connsiteY5" fmla="*/ 0 h 751138"/>
              <a:gd name="connsiteX6" fmla="*/ 321300 w 428400"/>
              <a:gd name="connsiteY6" fmla="*/ 536938 h 751138"/>
              <a:gd name="connsiteX7" fmla="*/ 428400 w 428400"/>
              <a:gd name="connsiteY7" fmla="*/ 536938 h 751138"/>
              <a:gd name="connsiteX8" fmla="*/ 214200 w 428400"/>
              <a:gd name="connsiteY8" fmla="*/ 751138 h 751138"/>
              <a:gd name="connsiteX9" fmla="*/ 0 w 428400"/>
              <a:gd name="connsiteY9" fmla="*/ 536938 h 751138"/>
              <a:gd name="connsiteX10" fmla="*/ 107100 w 428400"/>
              <a:gd name="connsiteY10" fmla="*/ 536938 h 75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8400" h="751138">
                <a:moveTo>
                  <a:pt x="107100" y="0"/>
                </a:moveTo>
                <a:lnTo>
                  <a:pt x="107389" y="0"/>
                </a:lnTo>
                <a:lnTo>
                  <a:pt x="107389" y="282717"/>
                </a:lnTo>
                <a:lnTo>
                  <a:pt x="320830" y="165462"/>
                </a:lnTo>
                <a:lnTo>
                  <a:pt x="320830" y="0"/>
                </a:lnTo>
                <a:lnTo>
                  <a:pt x="321300" y="0"/>
                </a:lnTo>
                <a:lnTo>
                  <a:pt x="321300" y="536938"/>
                </a:lnTo>
                <a:lnTo>
                  <a:pt x="428400" y="536938"/>
                </a:lnTo>
                <a:lnTo>
                  <a:pt x="214200" y="751138"/>
                </a:lnTo>
                <a:lnTo>
                  <a:pt x="0" y="536938"/>
                </a:lnTo>
                <a:lnTo>
                  <a:pt x="107100" y="536938"/>
                </a:lnTo>
                <a:close/>
              </a:path>
            </a:pathLst>
          </a:cu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1102" name="Pijl: omlaag 1101">
            <a:extLst>
              <a:ext uri="{FF2B5EF4-FFF2-40B4-BE49-F238E27FC236}">
                <a16:creationId xmlns:a16="http://schemas.microsoft.com/office/drawing/2014/main" id="{68707626-B0F7-8229-C883-85DEEB04D8C8}"/>
              </a:ext>
            </a:extLst>
          </p:cNvPr>
          <p:cNvSpPr/>
          <p:nvPr/>
        </p:nvSpPr>
        <p:spPr>
          <a:xfrm>
            <a:off x="10120035" y="1171769"/>
            <a:ext cx="428400" cy="751138"/>
          </a:xfrm>
          <a:prstGeom prst="downArrow">
            <a:avLst/>
          </a:pr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grpSp>
        <p:nvGrpSpPr>
          <p:cNvPr id="1111" name="Groep 1110">
            <a:extLst>
              <a:ext uri="{FF2B5EF4-FFF2-40B4-BE49-F238E27FC236}">
                <a16:creationId xmlns:a16="http://schemas.microsoft.com/office/drawing/2014/main" id="{214A2AFE-540F-6E6F-DDEB-FC6518610E9C}"/>
              </a:ext>
            </a:extLst>
          </p:cNvPr>
          <p:cNvGrpSpPr/>
          <p:nvPr/>
        </p:nvGrpSpPr>
        <p:grpSpPr>
          <a:xfrm>
            <a:off x="8349518" y="1892645"/>
            <a:ext cx="599521" cy="1366266"/>
            <a:chOff x="5244069" y="2228886"/>
            <a:chExt cx="599521" cy="1366266"/>
          </a:xfrm>
        </p:grpSpPr>
        <p:sp>
          <p:nvSpPr>
            <p:cNvPr id="1112" name="Rechthoek 1111">
              <a:extLst>
                <a:ext uri="{FF2B5EF4-FFF2-40B4-BE49-F238E27FC236}">
                  <a16:creationId xmlns:a16="http://schemas.microsoft.com/office/drawing/2014/main" id="{A5261583-B64A-5428-BE72-C56CE04E30FC}"/>
                </a:ext>
              </a:extLst>
            </p:cNvPr>
            <p:cNvSpPr/>
            <p:nvPr/>
          </p:nvSpPr>
          <p:spPr>
            <a:xfrm rot="16200000">
              <a:off x="5287785" y="3231537"/>
              <a:ext cx="513789" cy="213441"/>
            </a:xfrm>
            <a:prstGeom prst="rect">
              <a:avLst/>
            </a:prstGeom>
            <a:solidFill>
              <a:srgbClr val="1867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13" name="Rechthoek 1112">
              <a:extLst>
                <a:ext uri="{FF2B5EF4-FFF2-40B4-BE49-F238E27FC236}">
                  <a16:creationId xmlns:a16="http://schemas.microsoft.com/office/drawing/2014/main" id="{8A15D751-472B-40B6-FC87-4BB4A116AC22}"/>
                </a:ext>
              </a:extLst>
            </p:cNvPr>
            <p:cNvSpPr/>
            <p:nvPr/>
          </p:nvSpPr>
          <p:spPr>
            <a:xfrm rot="3858614">
              <a:off x="4879188" y="2593767"/>
              <a:ext cx="943203" cy="213441"/>
            </a:xfrm>
            <a:prstGeom prst="rect">
              <a:avLst/>
            </a:prstGeom>
            <a:solidFill>
              <a:srgbClr val="1867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14" name="Rechthoek 1113">
              <a:extLst>
                <a:ext uri="{FF2B5EF4-FFF2-40B4-BE49-F238E27FC236}">
                  <a16:creationId xmlns:a16="http://schemas.microsoft.com/office/drawing/2014/main" id="{9AF24570-08BE-1279-533B-8E23B9468225}"/>
                </a:ext>
              </a:extLst>
            </p:cNvPr>
            <p:cNvSpPr/>
            <p:nvPr/>
          </p:nvSpPr>
          <p:spPr>
            <a:xfrm rot="17741386" flipH="1">
              <a:off x="5265268" y="2593767"/>
              <a:ext cx="943203" cy="213441"/>
            </a:xfrm>
            <a:prstGeom prst="rect">
              <a:avLst/>
            </a:prstGeom>
            <a:solidFill>
              <a:srgbClr val="1867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115" name="Rechthoek 1114">
            <a:extLst>
              <a:ext uri="{FF2B5EF4-FFF2-40B4-BE49-F238E27FC236}">
                <a16:creationId xmlns:a16="http://schemas.microsoft.com/office/drawing/2014/main" id="{72535DB6-85D5-1338-3739-6CA2843A72CC}"/>
              </a:ext>
            </a:extLst>
          </p:cNvPr>
          <p:cNvSpPr/>
          <p:nvPr/>
        </p:nvSpPr>
        <p:spPr>
          <a:xfrm flipH="1">
            <a:off x="8951631" y="1892888"/>
            <a:ext cx="943203" cy="213441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16" name="Vrije vorm: vorm 1115">
            <a:extLst>
              <a:ext uri="{FF2B5EF4-FFF2-40B4-BE49-F238E27FC236}">
                <a16:creationId xmlns:a16="http://schemas.microsoft.com/office/drawing/2014/main" id="{6EEB071F-C038-7AB0-3B8A-852E219B576F}"/>
              </a:ext>
            </a:extLst>
          </p:cNvPr>
          <p:cNvSpPr/>
          <p:nvPr/>
        </p:nvSpPr>
        <p:spPr>
          <a:xfrm>
            <a:off x="8946554" y="3043998"/>
            <a:ext cx="944352" cy="208917"/>
          </a:xfrm>
          <a:custGeom>
            <a:avLst/>
            <a:gdLst>
              <a:gd name="connsiteX0" fmla="*/ 0 w 695960"/>
              <a:gd name="connsiteY0" fmla="*/ 0 h 274320"/>
              <a:gd name="connsiteX1" fmla="*/ 44005 w 695960"/>
              <a:gd name="connsiteY1" fmla="*/ 0 h 274320"/>
              <a:gd name="connsiteX2" fmla="*/ 44005 w 695960"/>
              <a:gd name="connsiteY2" fmla="*/ 227967 h 274320"/>
              <a:gd name="connsiteX3" fmla="*/ 651962 w 695960"/>
              <a:gd name="connsiteY3" fmla="*/ 227967 h 274320"/>
              <a:gd name="connsiteX4" fmla="*/ 651962 w 695960"/>
              <a:gd name="connsiteY4" fmla="*/ 0 h 274320"/>
              <a:gd name="connsiteX5" fmla="*/ 695960 w 695960"/>
              <a:gd name="connsiteY5" fmla="*/ 0 h 274320"/>
              <a:gd name="connsiteX6" fmla="*/ 695960 w 695960"/>
              <a:gd name="connsiteY6" fmla="*/ 274320 h 274320"/>
              <a:gd name="connsiteX7" fmla="*/ 0 w 695960"/>
              <a:gd name="connsiteY7" fmla="*/ 27432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5960" h="274320">
                <a:moveTo>
                  <a:pt x="0" y="0"/>
                </a:moveTo>
                <a:lnTo>
                  <a:pt x="44005" y="0"/>
                </a:lnTo>
                <a:lnTo>
                  <a:pt x="44005" y="227967"/>
                </a:lnTo>
                <a:lnTo>
                  <a:pt x="651962" y="227967"/>
                </a:lnTo>
                <a:lnTo>
                  <a:pt x="651962" y="0"/>
                </a:lnTo>
                <a:lnTo>
                  <a:pt x="695960" y="0"/>
                </a:lnTo>
                <a:lnTo>
                  <a:pt x="695960" y="274320"/>
                </a:lnTo>
                <a:lnTo>
                  <a:pt x="0" y="274320"/>
                </a:lnTo>
                <a:close/>
              </a:path>
            </a:pathLst>
          </a:cu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1117" name="Vrije vorm: vorm 1116">
            <a:extLst>
              <a:ext uri="{FF2B5EF4-FFF2-40B4-BE49-F238E27FC236}">
                <a16:creationId xmlns:a16="http://schemas.microsoft.com/office/drawing/2014/main" id="{35A0DC2B-A416-D791-AC1B-919868988F91}"/>
              </a:ext>
            </a:extLst>
          </p:cNvPr>
          <p:cNvSpPr/>
          <p:nvPr/>
        </p:nvSpPr>
        <p:spPr>
          <a:xfrm rot="16200000" flipH="1">
            <a:off x="9168961" y="2256997"/>
            <a:ext cx="515639" cy="213441"/>
          </a:xfrm>
          <a:custGeom>
            <a:avLst/>
            <a:gdLst>
              <a:gd name="connsiteX0" fmla="*/ 0 w 515639"/>
              <a:gd name="connsiteY0" fmla="*/ 0 h 213441"/>
              <a:gd name="connsiteX1" fmla="*/ 0 w 515639"/>
              <a:gd name="connsiteY1" fmla="*/ 213441 h 213441"/>
              <a:gd name="connsiteX2" fmla="*/ 398384 w 515639"/>
              <a:gd name="connsiteY2" fmla="*/ 213441 h 213441"/>
              <a:gd name="connsiteX3" fmla="*/ 515639 w 515639"/>
              <a:gd name="connsiteY3" fmla="*/ 0 h 213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639" h="213441">
                <a:moveTo>
                  <a:pt x="0" y="0"/>
                </a:moveTo>
                <a:lnTo>
                  <a:pt x="0" y="213441"/>
                </a:lnTo>
                <a:lnTo>
                  <a:pt x="398384" y="213441"/>
                </a:lnTo>
                <a:lnTo>
                  <a:pt x="515639" y="0"/>
                </a:lnTo>
                <a:close/>
              </a:path>
            </a:pathLst>
          </a:cu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/>
          </a:p>
        </p:txBody>
      </p:sp>
      <p:sp>
        <p:nvSpPr>
          <p:cNvPr id="1133" name="Vrije vorm: vorm 1132">
            <a:extLst>
              <a:ext uri="{FF2B5EF4-FFF2-40B4-BE49-F238E27FC236}">
                <a16:creationId xmlns:a16="http://schemas.microsoft.com/office/drawing/2014/main" id="{34CC4F11-745B-8040-703E-4CE6A1910BDE}"/>
              </a:ext>
            </a:extLst>
          </p:cNvPr>
          <p:cNvSpPr/>
          <p:nvPr/>
        </p:nvSpPr>
        <p:spPr>
          <a:xfrm>
            <a:off x="9210766" y="2532286"/>
            <a:ext cx="428400" cy="587516"/>
          </a:xfrm>
          <a:custGeom>
            <a:avLst/>
            <a:gdLst>
              <a:gd name="connsiteX0" fmla="*/ 321300 w 428400"/>
              <a:gd name="connsiteY0" fmla="*/ 0 h 587516"/>
              <a:gd name="connsiteX1" fmla="*/ 321300 w 428400"/>
              <a:gd name="connsiteY1" fmla="*/ 373316 h 587516"/>
              <a:gd name="connsiteX2" fmla="*/ 428400 w 428400"/>
              <a:gd name="connsiteY2" fmla="*/ 373316 h 587516"/>
              <a:gd name="connsiteX3" fmla="*/ 214200 w 428400"/>
              <a:gd name="connsiteY3" fmla="*/ 587516 h 587516"/>
              <a:gd name="connsiteX4" fmla="*/ 0 w 428400"/>
              <a:gd name="connsiteY4" fmla="*/ 373316 h 587516"/>
              <a:gd name="connsiteX5" fmla="*/ 107100 w 428400"/>
              <a:gd name="connsiteY5" fmla="*/ 373316 h 587516"/>
              <a:gd name="connsiteX6" fmla="*/ 107100 w 428400"/>
              <a:gd name="connsiteY6" fmla="*/ 116804 h 587516"/>
              <a:gd name="connsiteX7" fmla="*/ 107389 w 428400"/>
              <a:gd name="connsiteY7" fmla="*/ 116645 h 587516"/>
              <a:gd name="connsiteX8" fmla="*/ 107389 w 428400"/>
              <a:gd name="connsiteY8" fmla="*/ 119095 h 587516"/>
              <a:gd name="connsiteX9" fmla="*/ 320830 w 428400"/>
              <a:gd name="connsiteY9" fmla="*/ 1840 h 587516"/>
              <a:gd name="connsiteX10" fmla="*/ 320830 w 428400"/>
              <a:gd name="connsiteY10" fmla="*/ 259 h 58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8400" h="587516">
                <a:moveTo>
                  <a:pt x="321300" y="0"/>
                </a:moveTo>
                <a:lnTo>
                  <a:pt x="321300" y="373316"/>
                </a:lnTo>
                <a:lnTo>
                  <a:pt x="428400" y="373316"/>
                </a:lnTo>
                <a:lnTo>
                  <a:pt x="214200" y="587516"/>
                </a:lnTo>
                <a:lnTo>
                  <a:pt x="0" y="373316"/>
                </a:lnTo>
                <a:lnTo>
                  <a:pt x="107100" y="373316"/>
                </a:lnTo>
                <a:lnTo>
                  <a:pt x="107100" y="116804"/>
                </a:lnTo>
                <a:lnTo>
                  <a:pt x="107389" y="116645"/>
                </a:lnTo>
                <a:lnTo>
                  <a:pt x="107389" y="119095"/>
                </a:lnTo>
                <a:lnTo>
                  <a:pt x="320830" y="1840"/>
                </a:lnTo>
                <a:lnTo>
                  <a:pt x="320830" y="259"/>
                </a:lnTo>
                <a:close/>
              </a:path>
            </a:pathLst>
          </a:cu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1119" name="Tekstvak 1118">
            <a:extLst>
              <a:ext uri="{FF2B5EF4-FFF2-40B4-BE49-F238E27FC236}">
                <a16:creationId xmlns:a16="http://schemas.microsoft.com/office/drawing/2014/main" id="{3817FF67-FBC4-E437-7557-B9AB3BFEB351}"/>
              </a:ext>
            </a:extLst>
          </p:cNvPr>
          <p:cNvSpPr txBox="1"/>
          <p:nvPr/>
        </p:nvSpPr>
        <p:spPr>
          <a:xfrm>
            <a:off x="8432494" y="3212166"/>
            <a:ext cx="168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spc="30" dirty="0">
                <a:solidFill>
                  <a:srgbClr val="1867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DOWNLOADER</a:t>
            </a:r>
            <a:endParaRPr lang="en-GB" sz="1400" b="1" spc="30" dirty="0">
              <a:solidFill>
                <a:srgbClr val="1867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21" name="Vrije vorm: vorm 1120">
            <a:extLst>
              <a:ext uri="{FF2B5EF4-FFF2-40B4-BE49-F238E27FC236}">
                <a16:creationId xmlns:a16="http://schemas.microsoft.com/office/drawing/2014/main" id="{9DF868AF-7150-0928-8660-D4FF16FDFB21}"/>
              </a:ext>
            </a:extLst>
          </p:cNvPr>
          <p:cNvSpPr/>
          <p:nvPr/>
        </p:nvSpPr>
        <p:spPr>
          <a:xfrm>
            <a:off x="7970633" y="734828"/>
            <a:ext cx="411147" cy="514380"/>
          </a:xfrm>
          <a:custGeom>
            <a:avLst/>
            <a:gdLst>
              <a:gd name="connsiteX0" fmla="*/ 308360 w 411147"/>
              <a:gd name="connsiteY0" fmla="*/ 0 h 514380"/>
              <a:gd name="connsiteX1" fmla="*/ 308360 w 411147"/>
              <a:gd name="connsiteY1" fmla="*/ 308807 h 514380"/>
              <a:gd name="connsiteX2" fmla="*/ 411147 w 411147"/>
              <a:gd name="connsiteY2" fmla="*/ 308807 h 514380"/>
              <a:gd name="connsiteX3" fmla="*/ 205574 w 411147"/>
              <a:gd name="connsiteY3" fmla="*/ 514380 h 514380"/>
              <a:gd name="connsiteX4" fmla="*/ 0 w 411147"/>
              <a:gd name="connsiteY4" fmla="*/ 308807 h 514380"/>
              <a:gd name="connsiteX5" fmla="*/ 102787 w 411147"/>
              <a:gd name="connsiteY5" fmla="*/ 308807 h 514380"/>
              <a:gd name="connsiteX6" fmla="*/ 102787 w 411147"/>
              <a:gd name="connsiteY6" fmla="*/ 111464 h 51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1147" h="514380">
                <a:moveTo>
                  <a:pt x="308360" y="0"/>
                </a:moveTo>
                <a:lnTo>
                  <a:pt x="308360" y="308807"/>
                </a:lnTo>
                <a:lnTo>
                  <a:pt x="411147" y="308807"/>
                </a:lnTo>
                <a:lnTo>
                  <a:pt x="205574" y="514380"/>
                </a:lnTo>
                <a:lnTo>
                  <a:pt x="0" y="308807"/>
                </a:lnTo>
                <a:lnTo>
                  <a:pt x="102787" y="308807"/>
                </a:lnTo>
                <a:lnTo>
                  <a:pt x="102787" y="111464"/>
                </a:lnTo>
                <a:close/>
              </a:path>
            </a:pathLst>
          </a:cu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1122" name="Vrije vorm: vorm 1121">
            <a:extLst>
              <a:ext uri="{FF2B5EF4-FFF2-40B4-BE49-F238E27FC236}">
                <a16:creationId xmlns:a16="http://schemas.microsoft.com/office/drawing/2014/main" id="{9758C6BF-4BBB-D85A-3CE9-E959F012BF30}"/>
              </a:ext>
            </a:extLst>
          </p:cNvPr>
          <p:cNvSpPr/>
          <p:nvPr/>
        </p:nvSpPr>
        <p:spPr>
          <a:xfrm rot="10800000">
            <a:off x="8073420" y="526520"/>
            <a:ext cx="205573" cy="290888"/>
          </a:xfrm>
          <a:custGeom>
            <a:avLst/>
            <a:gdLst>
              <a:gd name="connsiteX0" fmla="*/ 205573 w 205573"/>
              <a:gd name="connsiteY0" fmla="*/ 290888 h 290888"/>
              <a:gd name="connsiteX1" fmla="*/ 0 w 205573"/>
              <a:gd name="connsiteY1" fmla="*/ 290888 h 290888"/>
              <a:gd name="connsiteX2" fmla="*/ 0 w 205573"/>
              <a:gd name="connsiteY2" fmla="*/ 111464 h 290888"/>
              <a:gd name="connsiteX3" fmla="*/ 205573 w 205573"/>
              <a:gd name="connsiteY3" fmla="*/ 0 h 290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573" h="290888">
                <a:moveTo>
                  <a:pt x="205573" y="290888"/>
                </a:moveTo>
                <a:lnTo>
                  <a:pt x="0" y="290888"/>
                </a:lnTo>
                <a:lnTo>
                  <a:pt x="0" y="111464"/>
                </a:lnTo>
                <a:lnTo>
                  <a:pt x="205573" y="0"/>
                </a:lnTo>
                <a:close/>
              </a:path>
            </a:pathLst>
          </a:cu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1124" name="Rechthoek 1123">
            <a:extLst>
              <a:ext uri="{FF2B5EF4-FFF2-40B4-BE49-F238E27FC236}">
                <a16:creationId xmlns:a16="http://schemas.microsoft.com/office/drawing/2014/main" id="{374D622A-613E-1249-A625-343627DA8635}"/>
              </a:ext>
            </a:extLst>
          </p:cNvPr>
          <p:cNvSpPr/>
          <p:nvPr/>
        </p:nvSpPr>
        <p:spPr>
          <a:xfrm rot="16200000">
            <a:off x="7298669" y="1001735"/>
            <a:ext cx="525821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25" name="Rechthoek 1124">
            <a:extLst>
              <a:ext uri="{FF2B5EF4-FFF2-40B4-BE49-F238E27FC236}">
                <a16:creationId xmlns:a16="http://schemas.microsoft.com/office/drawing/2014/main" id="{8DCF1283-B9FF-A9E8-6702-7AA23190DBDD}"/>
              </a:ext>
            </a:extLst>
          </p:cNvPr>
          <p:cNvSpPr/>
          <p:nvPr/>
        </p:nvSpPr>
        <p:spPr>
          <a:xfrm rot="3558762">
            <a:off x="7117618" y="534092"/>
            <a:ext cx="608146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27" name="Vrije vorm: vorm 1126">
            <a:extLst>
              <a:ext uri="{FF2B5EF4-FFF2-40B4-BE49-F238E27FC236}">
                <a16:creationId xmlns:a16="http://schemas.microsoft.com/office/drawing/2014/main" id="{3EDD3730-F81F-34DA-FBC9-C7425C707454}"/>
              </a:ext>
            </a:extLst>
          </p:cNvPr>
          <p:cNvSpPr/>
          <p:nvPr/>
        </p:nvSpPr>
        <p:spPr>
          <a:xfrm>
            <a:off x="7777916" y="1163800"/>
            <a:ext cx="796909" cy="208917"/>
          </a:xfrm>
          <a:custGeom>
            <a:avLst/>
            <a:gdLst>
              <a:gd name="connsiteX0" fmla="*/ 0 w 695960"/>
              <a:gd name="connsiteY0" fmla="*/ 0 h 274320"/>
              <a:gd name="connsiteX1" fmla="*/ 44005 w 695960"/>
              <a:gd name="connsiteY1" fmla="*/ 0 h 274320"/>
              <a:gd name="connsiteX2" fmla="*/ 44005 w 695960"/>
              <a:gd name="connsiteY2" fmla="*/ 227967 h 274320"/>
              <a:gd name="connsiteX3" fmla="*/ 651962 w 695960"/>
              <a:gd name="connsiteY3" fmla="*/ 227967 h 274320"/>
              <a:gd name="connsiteX4" fmla="*/ 651962 w 695960"/>
              <a:gd name="connsiteY4" fmla="*/ 0 h 274320"/>
              <a:gd name="connsiteX5" fmla="*/ 695960 w 695960"/>
              <a:gd name="connsiteY5" fmla="*/ 0 h 274320"/>
              <a:gd name="connsiteX6" fmla="*/ 695960 w 695960"/>
              <a:gd name="connsiteY6" fmla="*/ 274320 h 274320"/>
              <a:gd name="connsiteX7" fmla="*/ 0 w 695960"/>
              <a:gd name="connsiteY7" fmla="*/ 27432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5960" h="274320">
                <a:moveTo>
                  <a:pt x="0" y="0"/>
                </a:moveTo>
                <a:lnTo>
                  <a:pt x="44005" y="0"/>
                </a:lnTo>
                <a:lnTo>
                  <a:pt x="44005" y="227967"/>
                </a:lnTo>
                <a:lnTo>
                  <a:pt x="651962" y="227967"/>
                </a:lnTo>
                <a:lnTo>
                  <a:pt x="651962" y="0"/>
                </a:lnTo>
                <a:lnTo>
                  <a:pt x="695960" y="0"/>
                </a:lnTo>
                <a:lnTo>
                  <a:pt x="695960" y="274320"/>
                </a:lnTo>
                <a:lnTo>
                  <a:pt x="0" y="274320"/>
                </a:lnTo>
                <a:close/>
              </a:path>
            </a:pathLst>
          </a:cu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1128" name="Tekstvak 1127">
            <a:extLst>
              <a:ext uri="{FF2B5EF4-FFF2-40B4-BE49-F238E27FC236}">
                <a16:creationId xmlns:a16="http://schemas.microsoft.com/office/drawing/2014/main" id="{EC98635E-EDCB-C2BD-491D-FDA4D7B4265E}"/>
              </a:ext>
            </a:extLst>
          </p:cNvPr>
          <p:cNvSpPr txBox="1"/>
          <p:nvPr/>
        </p:nvSpPr>
        <p:spPr>
          <a:xfrm>
            <a:off x="7343932" y="1320715"/>
            <a:ext cx="1405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spc="-20" dirty="0">
                <a:solidFill>
                  <a:srgbClr val="1867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DOWNLOADER</a:t>
            </a:r>
          </a:p>
        </p:txBody>
      </p:sp>
      <p:sp>
        <p:nvSpPr>
          <p:cNvPr id="1134" name="Rechthoek 1133">
            <a:extLst>
              <a:ext uri="{FF2B5EF4-FFF2-40B4-BE49-F238E27FC236}">
                <a16:creationId xmlns:a16="http://schemas.microsoft.com/office/drawing/2014/main" id="{A6B6795A-664D-ECD8-C2FA-60C637CFBECE}"/>
              </a:ext>
            </a:extLst>
          </p:cNvPr>
          <p:cNvSpPr/>
          <p:nvPr/>
        </p:nvSpPr>
        <p:spPr>
          <a:xfrm>
            <a:off x="10993687" y="1065819"/>
            <a:ext cx="399600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23" name="Rechthoek 1122">
            <a:extLst>
              <a:ext uri="{FF2B5EF4-FFF2-40B4-BE49-F238E27FC236}">
                <a16:creationId xmlns:a16="http://schemas.microsoft.com/office/drawing/2014/main" id="{163C39FF-10ED-81F0-C236-EB33166DF909}"/>
              </a:ext>
            </a:extLst>
          </p:cNvPr>
          <p:cNvSpPr/>
          <p:nvPr/>
        </p:nvSpPr>
        <p:spPr>
          <a:xfrm>
            <a:off x="7775637" y="325860"/>
            <a:ext cx="796908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26" name="Rechthoek 1125">
            <a:extLst>
              <a:ext uri="{FF2B5EF4-FFF2-40B4-BE49-F238E27FC236}">
                <a16:creationId xmlns:a16="http://schemas.microsoft.com/office/drawing/2014/main" id="{96CAC1A3-16AF-6B73-8ED7-5102B27EE879}"/>
              </a:ext>
            </a:extLst>
          </p:cNvPr>
          <p:cNvSpPr/>
          <p:nvPr/>
        </p:nvSpPr>
        <p:spPr>
          <a:xfrm rot="18041238" flipH="1">
            <a:off x="7411357" y="533983"/>
            <a:ext cx="608400" cy="218440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38" name="Tekstvak 1137">
            <a:extLst>
              <a:ext uri="{FF2B5EF4-FFF2-40B4-BE49-F238E27FC236}">
                <a16:creationId xmlns:a16="http://schemas.microsoft.com/office/drawing/2014/main" id="{CBBAB87C-C14F-2362-CB14-53CFC4019FE1}"/>
              </a:ext>
            </a:extLst>
          </p:cNvPr>
          <p:cNvSpPr txBox="1"/>
          <p:nvPr/>
        </p:nvSpPr>
        <p:spPr>
          <a:xfrm>
            <a:off x="8584456" y="-46615"/>
            <a:ext cx="18658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err="1">
                <a:latin typeface="Roboto" panose="02000000000000000000" pitchFamily="2" charset="0"/>
                <a:ea typeface="Roboto" panose="02000000000000000000" pitchFamily="2" charset="0"/>
              </a:rPr>
              <a:t>You</a:t>
            </a:r>
            <a:r>
              <a:rPr lang="nl-NL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nl-NL" sz="1400" dirty="0" err="1">
                <a:latin typeface="Roboto" panose="02000000000000000000" pitchFamily="2" charset="0"/>
                <a:ea typeface="Roboto" panose="02000000000000000000" pitchFamily="2" charset="0"/>
              </a:rPr>
              <a:t>were</a:t>
            </a:r>
            <a:r>
              <a:rPr lang="nl-NL" sz="1400" dirty="0">
                <a:latin typeface="Roboto" panose="02000000000000000000" pitchFamily="2" charset="0"/>
                <a:ea typeface="Roboto" panose="02000000000000000000" pitchFamily="2" charset="0"/>
              </a:rPr>
              <a:t> close but </a:t>
            </a:r>
            <a:r>
              <a:rPr lang="nl-NL" sz="1400" dirty="0" err="1"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nl-NL" sz="1400" dirty="0">
                <a:latin typeface="Roboto" panose="02000000000000000000" pitchFamily="2" charset="0"/>
                <a:ea typeface="Roboto" panose="02000000000000000000" pitchFamily="2" charset="0"/>
              </a:rPr>
              <a:t> Y looks </a:t>
            </a:r>
            <a:r>
              <a:rPr lang="nl-NL" sz="1400" dirty="0" err="1">
                <a:latin typeface="Roboto" panose="02000000000000000000" pitchFamily="2" charset="0"/>
                <a:ea typeface="Roboto" panose="02000000000000000000" pitchFamily="2" charset="0"/>
              </a:rPr>
              <a:t>too</a:t>
            </a:r>
            <a:r>
              <a:rPr lang="nl-NL" sz="1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nl-NL" sz="1400" dirty="0" err="1">
                <a:latin typeface="Roboto" panose="02000000000000000000" pitchFamily="2" charset="0"/>
                <a:ea typeface="Roboto" panose="02000000000000000000" pitchFamily="2" charset="0"/>
              </a:rPr>
              <a:t>much</a:t>
            </a:r>
            <a:r>
              <a:rPr lang="nl-NL" sz="1400" dirty="0">
                <a:latin typeface="Roboto" panose="02000000000000000000" pitchFamily="2" charset="0"/>
                <a:ea typeface="Roboto" panose="02000000000000000000" pitchFamily="2" charset="0"/>
              </a:rPr>
              <a:t> like a </a:t>
            </a:r>
            <a:r>
              <a:rPr lang="nl-NL" sz="1400" dirty="0" err="1">
                <a:latin typeface="Roboto" panose="02000000000000000000" pitchFamily="2" charset="0"/>
                <a:ea typeface="Roboto" panose="02000000000000000000" pitchFamily="2" charset="0"/>
              </a:rPr>
              <a:t>slingshot</a:t>
            </a:r>
            <a:endParaRPr lang="nl-NL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6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ep 28">
            <a:extLst>
              <a:ext uri="{FF2B5EF4-FFF2-40B4-BE49-F238E27FC236}">
                <a16:creationId xmlns:a16="http://schemas.microsoft.com/office/drawing/2014/main" id="{F0E6065A-C01F-445D-81D7-0785B2D7F7F6}"/>
              </a:ext>
            </a:extLst>
          </p:cNvPr>
          <p:cNvGrpSpPr/>
          <p:nvPr/>
        </p:nvGrpSpPr>
        <p:grpSpPr>
          <a:xfrm>
            <a:off x="6899607" y="312774"/>
            <a:ext cx="6564323" cy="5845047"/>
            <a:chOff x="5040538" y="506475"/>
            <a:chExt cx="6564323" cy="5845047"/>
          </a:xfrm>
        </p:grpSpPr>
        <p:pic>
          <p:nvPicPr>
            <p:cNvPr id="26" name="Afbeelding 25">
              <a:extLst>
                <a:ext uri="{FF2B5EF4-FFF2-40B4-BE49-F238E27FC236}">
                  <a16:creationId xmlns:a16="http://schemas.microsoft.com/office/drawing/2014/main" id="{40AA5BC0-1D1C-0A6E-6E98-95F446A52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0538" y="548390"/>
              <a:ext cx="2110923" cy="5761219"/>
            </a:xfrm>
            <a:prstGeom prst="rect">
              <a:avLst/>
            </a:prstGeom>
          </p:spPr>
        </p:pic>
        <p:pic>
          <p:nvPicPr>
            <p:cNvPr id="28" name="Afbeelding 27">
              <a:extLst>
                <a:ext uri="{FF2B5EF4-FFF2-40B4-BE49-F238E27FC236}">
                  <a16:creationId xmlns:a16="http://schemas.microsoft.com/office/drawing/2014/main" id="{A1CE92AA-4546-0FD5-383C-41577AFF2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0119" y="506475"/>
              <a:ext cx="4404742" cy="5845047"/>
            </a:xfrm>
            <a:prstGeom prst="rect">
              <a:avLst/>
            </a:prstGeom>
          </p:spPr>
        </p:pic>
      </p:grpSp>
      <p:grpSp>
        <p:nvGrpSpPr>
          <p:cNvPr id="12" name="Groep 11">
            <a:extLst>
              <a:ext uri="{FF2B5EF4-FFF2-40B4-BE49-F238E27FC236}">
                <a16:creationId xmlns:a16="http://schemas.microsoft.com/office/drawing/2014/main" id="{61EC2FB7-D730-AF19-762E-5415E1DE9350}"/>
              </a:ext>
            </a:extLst>
          </p:cNvPr>
          <p:cNvGrpSpPr/>
          <p:nvPr/>
        </p:nvGrpSpPr>
        <p:grpSpPr>
          <a:xfrm>
            <a:off x="412051" y="677364"/>
            <a:ext cx="599521" cy="1366266"/>
            <a:chOff x="5244069" y="2228886"/>
            <a:chExt cx="599521" cy="1366266"/>
          </a:xfrm>
        </p:grpSpPr>
        <p:sp>
          <p:nvSpPr>
            <p:cNvPr id="13" name="Rechthoek 12">
              <a:extLst>
                <a:ext uri="{FF2B5EF4-FFF2-40B4-BE49-F238E27FC236}">
                  <a16:creationId xmlns:a16="http://schemas.microsoft.com/office/drawing/2014/main" id="{AE474BBA-B2A8-0016-A2E8-4EFC2F017AB3}"/>
                </a:ext>
              </a:extLst>
            </p:cNvPr>
            <p:cNvSpPr/>
            <p:nvPr/>
          </p:nvSpPr>
          <p:spPr>
            <a:xfrm rot="16200000">
              <a:off x="5287785" y="3231537"/>
              <a:ext cx="513789" cy="213441"/>
            </a:xfrm>
            <a:prstGeom prst="rect">
              <a:avLst/>
            </a:prstGeom>
            <a:solidFill>
              <a:srgbClr val="1867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58AC185E-5DE2-C7DB-B097-EACB3AC9E590}"/>
                </a:ext>
              </a:extLst>
            </p:cNvPr>
            <p:cNvSpPr/>
            <p:nvPr/>
          </p:nvSpPr>
          <p:spPr>
            <a:xfrm rot="3858614">
              <a:off x="4879188" y="2593767"/>
              <a:ext cx="943203" cy="213441"/>
            </a:xfrm>
            <a:prstGeom prst="rect">
              <a:avLst/>
            </a:prstGeom>
            <a:solidFill>
              <a:srgbClr val="1867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8E83DA21-93E5-D84D-9BFB-26C7AFEEC942}"/>
                </a:ext>
              </a:extLst>
            </p:cNvPr>
            <p:cNvSpPr/>
            <p:nvPr/>
          </p:nvSpPr>
          <p:spPr>
            <a:xfrm rot="17741386" flipH="1">
              <a:off x="5265268" y="2593767"/>
              <a:ext cx="943203" cy="213441"/>
            </a:xfrm>
            <a:prstGeom prst="rect">
              <a:avLst/>
            </a:prstGeom>
            <a:solidFill>
              <a:srgbClr val="1867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6" name="Rechthoek 15">
            <a:extLst>
              <a:ext uri="{FF2B5EF4-FFF2-40B4-BE49-F238E27FC236}">
                <a16:creationId xmlns:a16="http://schemas.microsoft.com/office/drawing/2014/main" id="{A558122B-9975-5091-B3AA-0CDCD61D5F96}"/>
              </a:ext>
            </a:extLst>
          </p:cNvPr>
          <p:cNvSpPr/>
          <p:nvPr/>
        </p:nvSpPr>
        <p:spPr>
          <a:xfrm flipH="1">
            <a:off x="1014164" y="677607"/>
            <a:ext cx="943203" cy="213441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Vrije vorm: vorm 16">
            <a:extLst>
              <a:ext uri="{FF2B5EF4-FFF2-40B4-BE49-F238E27FC236}">
                <a16:creationId xmlns:a16="http://schemas.microsoft.com/office/drawing/2014/main" id="{72586248-F2A0-E7C7-9DFE-9B378E08DB6E}"/>
              </a:ext>
            </a:extLst>
          </p:cNvPr>
          <p:cNvSpPr/>
          <p:nvPr/>
        </p:nvSpPr>
        <p:spPr>
          <a:xfrm>
            <a:off x="1009087" y="1828717"/>
            <a:ext cx="944352" cy="208917"/>
          </a:xfrm>
          <a:custGeom>
            <a:avLst/>
            <a:gdLst>
              <a:gd name="connsiteX0" fmla="*/ 0 w 695960"/>
              <a:gd name="connsiteY0" fmla="*/ 0 h 274320"/>
              <a:gd name="connsiteX1" fmla="*/ 44005 w 695960"/>
              <a:gd name="connsiteY1" fmla="*/ 0 h 274320"/>
              <a:gd name="connsiteX2" fmla="*/ 44005 w 695960"/>
              <a:gd name="connsiteY2" fmla="*/ 227967 h 274320"/>
              <a:gd name="connsiteX3" fmla="*/ 651962 w 695960"/>
              <a:gd name="connsiteY3" fmla="*/ 227967 h 274320"/>
              <a:gd name="connsiteX4" fmla="*/ 651962 w 695960"/>
              <a:gd name="connsiteY4" fmla="*/ 0 h 274320"/>
              <a:gd name="connsiteX5" fmla="*/ 695960 w 695960"/>
              <a:gd name="connsiteY5" fmla="*/ 0 h 274320"/>
              <a:gd name="connsiteX6" fmla="*/ 695960 w 695960"/>
              <a:gd name="connsiteY6" fmla="*/ 274320 h 274320"/>
              <a:gd name="connsiteX7" fmla="*/ 0 w 695960"/>
              <a:gd name="connsiteY7" fmla="*/ 27432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5960" h="274320">
                <a:moveTo>
                  <a:pt x="0" y="0"/>
                </a:moveTo>
                <a:lnTo>
                  <a:pt x="44005" y="0"/>
                </a:lnTo>
                <a:lnTo>
                  <a:pt x="44005" y="227967"/>
                </a:lnTo>
                <a:lnTo>
                  <a:pt x="651962" y="227967"/>
                </a:lnTo>
                <a:lnTo>
                  <a:pt x="651962" y="0"/>
                </a:lnTo>
                <a:lnTo>
                  <a:pt x="695960" y="0"/>
                </a:lnTo>
                <a:lnTo>
                  <a:pt x="695960" y="274320"/>
                </a:lnTo>
                <a:lnTo>
                  <a:pt x="0" y="274320"/>
                </a:lnTo>
                <a:close/>
              </a:path>
            </a:pathLst>
          </a:cu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CA1191F3-86FD-4B32-8E9A-41E85B1D26EE}"/>
              </a:ext>
            </a:extLst>
          </p:cNvPr>
          <p:cNvSpPr/>
          <p:nvPr/>
        </p:nvSpPr>
        <p:spPr>
          <a:xfrm rot="16200000" flipH="1">
            <a:off x="1223874" y="1041716"/>
            <a:ext cx="515639" cy="213441"/>
          </a:xfrm>
          <a:custGeom>
            <a:avLst/>
            <a:gdLst>
              <a:gd name="connsiteX0" fmla="*/ 0 w 515639"/>
              <a:gd name="connsiteY0" fmla="*/ 0 h 213441"/>
              <a:gd name="connsiteX1" fmla="*/ 0 w 515639"/>
              <a:gd name="connsiteY1" fmla="*/ 213441 h 213441"/>
              <a:gd name="connsiteX2" fmla="*/ 398384 w 515639"/>
              <a:gd name="connsiteY2" fmla="*/ 213441 h 213441"/>
              <a:gd name="connsiteX3" fmla="*/ 515639 w 515639"/>
              <a:gd name="connsiteY3" fmla="*/ 0 h 213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639" h="213441">
                <a:moveTo>
                  <a:pt x="0" y="0"/>
                </a:moveTo>
                <a:lnTo>
                  <a:pt x="0" y="213441"/>
                </a:lnTo>
                <a:lnTo>
                  <a:pt x="398384" y="213441"/>
                </a:lnTo>
                <a:lnTo>
                  <a:pt x="515639" y="0"/>
                </a:lnTo>
                <a:close/>
              </a:path>
            </a:pathLst>
          </a:cu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/>
          </a:p>
        </p:txBody>
      </p:sp>
      <p:sp>
        <p:nvSpPr>
          <p:cNvPr id="19" name="Vrije vorm: vorm 18">
            <a:extLst>
              <a:ext uri="{FF2B5EF4-FFF2-40B4-BE49-F238E27FC236}">
                <a16:creationId xmlns:a16="http://schemas.microsoft.com/office/drawing/2014/main" id="{7017469E-BA14-6310-4F2F-C2516C2AB6EB}"/>
              </a:ext>
            </a:extLst>
          </p:cNvPr>
          <p:cNvSpPr/>
          <p:nvPr/>
        </p:nvSpPr>
        <p:spPr>
          <a:xfrm>
            <a:off x="1267584" y="1317005"/>
            <a:ext cx="428400" cy="587516"/>
          </a:xfrm>
          <a:custGeom>
            <a:avLst/>
            <a:gdLst>
              <a:gd name="connsiteX0" fmla="*/ 321300 w 428400"/>
              <a:gd name="connsiteY0" fmla="*/ 0 h 587516"/>
              <a:gd name="connsiteX1" fmla="*/ 321300 w 428400"/>
              <a:gd name="connsiteY1" fmla="*/ 373316 h 587516"/>
              <a:gd name="connsiteX2" fmla="*/ 428400 w 428400"/>
              <a:gd name="connsiteY2" fmla="*/ 373316 h 587516"/>
              <a:gd name="connsiteX3" fmla="*/ 214200 w 428400"/>
              <a:gd name="connsiteY3" fmla="*/ 587516 h 587516"/>
              <a:gd name="connsiteX4" fmla="*/ 0 w 428400"/>
              <a:gd name="connsiteY4" fmla="*/ 373316 h 587516"/>
              <a:gd name="connsiteX5" fmla="*/ 107100 w 428400"/>
              <a:gd name="connsiteY5" fmla="*/ 373316 h 587516"/>
              <a:gd name="connsiteX6" fmla="*/ 107100 w 428400"/>
              <a:gd name="connsiteY6" fmla="*/ 116804 h 587516"/>
              <a:gd name="connsiteX7" fmla="*/ 107389 w 428400"/>
              <a:gd name="connsiteY7" fmla="*/ 116645 h 587516"/>
              <a:gd name="connsiteX8" fmla="*/ 107389 w 428400"/>
              <a:gd name="connsiteY8" fmla="*/ 119095 h 587516"/>
              <a:gd name="connsiteX9" fmla="*/ 320830 w 428400"/>
              <a:gd name="connsiteY9" fmla="*/ 1840 h 587516"/>
              <a:gd name="connsiteX10" fmla="*/ 320830 w 428400"/>
              <a:gd name="connsiteY10" fmla="*/ 259 h 58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8400" h="587516">
                <a:moveTo>
                  <a:pt x="321300" y="0"/>
                </a:moveTo>
                <a:lnTo>
                  <a:pt x="321300" y="373316"/>
                </a:lnTo>
                <a:lnTo>
                  <a:pt x="428400" y="373316"/>
                </a:lnTo>
                <a:lnTo>
                  <a:pt x="214200" y="587516"/>
                </a:lnTo>
                <a:lnTo>
                  <a:pt x="0" y="373316"/>
                </a:lnTo>
                <a:lnTo>
                  <a:pt x="107100" y="373316"/>
                </a:lnTo>
                <a:lnTo>
                  <a:pt x="107100" y="116804"/>
                </a:lnTo>
                <a:lnTo>
                  <a:pt x="107389" y="116645"/>
                </a:lnTo>
                <a:lnTo>
                  <a:pt x="107389" y="119095"/>
                </a:lnTo>
                <a:lnTo>
                  <a:pt x="320830" y="1840"/>
                </a:lnTo>
                <a:lnTo>
                  <a:pt x="320830" y="259"/>
                </a:lnTo>
                <a:close/>
              </a:path>
            </a:pathLst>
          </a:custGeom>
          <a:solidFill>
            <a:srgbClr val="B2DF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136D4D4E-DA80-2E6B-42D4-E0E8DA920D83}"/>
              </a:ext>
            </a:extLst>
          </p:cNvPr>
          <p:cNvSpPr txBox="1"/>
          <p:nvPr/>
        </p:nvSpPr>
        <p:spPr>
          <a:xfrm>
            <a:off x="495027" y="1996885"/>
            <a:ext cx="168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spc="30" dirty="0">
                <a:solidFill>
                  <a:srgbClr val="1867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DOWNLOADER</a:t>
            </a:r>
            <a:endParaRPr lang="en-GB" sz="1400" b="1" spc="30" dirty="0">
              <a:solidFill>
                <a:srgbClr val="1867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07" name="Groep 106">
            <a:extLst>
              <a:ext uri="{FF2B5EF4-FFF2-40B4-BE49-F238E27FC236}">
                <a16:creationId xmlns:a16="http://schemas.microsoft.com/office/drawing/2014/main" id="{EDC567B7-275E-61AB-2251-4067D9CB161C}"/>
              </a:ext>
            </a:extLst>
          </p:cNvPr>
          <p:cNvGrpSpPr/>
          <p:nvPr/>
        </p:nvGrpSpPr>
        <p:grpSpPr>
          <a:xfrm>
            <a:off x="2539654" y="680250"/>
            <a:ext cx="599521" cy="1366266"/>
            <a:chOff x="5244069" y="2228886"/>
            <a:chExt cx="599521" cy="1366266"/>
          </a:xfrm>
        </p:grpSpPr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23CFA099-D95B-1AAB-5AFB-46213E53004A}"/>
                </a:ext>
              </a:extLst>
            </p:cNvPr>
            <p:cNvSpPr/>
            <p:nvPr/>
          </p:nvSpPr>
          <p:spPr>
            <a:xfrm rot="16200000">
              <a:off x="5287785" y="3231537"/>
              <a:ext cx="513789" cy="213441"/>
            </a:xfrm>
            <a:prstGeom prst="rect">
              <a:avLst/>
            </a:prstGeom>
            <a:solidFill>
              <a:srgbClr val="1867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38A6D6BC-F475-86ED-16C4-4CFD76B945A4}"/>
                </a:ext>
              </a:extLst>
            </p:cNvPr>
            <p:cNvSpPr/>
            <p:nvPr/>
          </p:nvSpPr>
          <p:spPr>
            <a:xfrm rot="3858614">
              <a:off x="4879188" y="2593767"/>
              <a:ext cx="943203" cy="213441"/>
            </a:xfrm>
            <a:prstGeom prst="rect">
              <a:avLst/>
            </a:prstGeom>
            <a:solidFill>
              <a:srgbClr val="1867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0" name="Rechthoek 109">
              <a:extLst>
                <a:ext uri="{FF2B5EF4-FFF2-40B4-BE49-F238E27FC236}">
                  <a16:creationId xmlns:a16="http://schemas.microsoft.com/office/drawing/2014/main" id="{8C6C2F29-43C4-86CF-D3F1-D0055012C4CF}"/>
                </a:ext>
              </a:extLst>
            </p:cNvPr>
            <p:cNvSpPr/>
            <p:nvPr/>
          </p:nvSpPr>
          <p:spPr>
            <a:xfrm rot="17741386" flipH="1">
              <a:off x="5265268" y="2593767"/>
              <a:ext cx="943203" cy="213441"/>
            </a:xfrm>
            <a:prstGeom prst="rect">
              <a:avLst/>
            </a:prstGeom>
            <a:solidFill>
              <a:srgbClr val="1867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11" name="Rechthoek 110">
            <a:extLst>
              <a:ext uri="{FF2B5EF4-FFF2-40B4-BE49-F238E27FC236}">
                <a16:creationId xmlns:a16="http://schemas.microsoft.com/office/drawing/2014/main" id="{544F3C79-99DA-F567-9955-56C24AE5893A}"/>
              </a:ext>
            </a:extLst>
          </p:cNvPr>
          <p:cNvSpPr/>
          <p:nvPr/>
        </p:nvSpPr>
        <p:spPr>
          <a:xfrm flipH="1">
            <a:off x="3141767" y="680493"/>
            <a:ext cx="943203" cy="213441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2" name="Vrije vorm: vorm 111">
            <a:extLst>
              <a:ext uri="{FF2B5EF4-FFF2-40B4-BE49-F238E27FC236}">
                <a16:creationId xmlns:a16="http://schemas.microsoft.com/office/drawing/2014/main" id="{FD098E82-D1EA-5023-FF8A-3C6D17313606}"/>
              </a:ext>
            </a:extLst>
          </p:cNvPr>
          <p:cNvSpPr/>
          <p:nvPr/>
        </p:nvSpPr>
        <p:spPr>
          <a:xfrm>
            <a:off x="3136690" y="1831603"/>
            <a:ext cx="944352" cy="208917"/>
          </a:xfrm>
          <a:custGeom>
            <a:avLst/>
            <a:gdLst>
              <a:gd name="connsiteX0" fmla="*/ 0 w 695960"/>
              <a:gd name="connsiteY0" fmla="*/ 0 h 274320"/>
              <a:gd name="connsiteX1" fmla="*/ 44005 w 695960"/>
              <a:gd name="connsiteY1" fmla="*/ 0 h 274320"/>
              <a:gd name="connsiteX2" fmla="*/ 44005 w 695960"/>
              <a:gd name="connsiteY2" fmla="*/ 227967 h 274320"/>
              <a:gd name="connsiteX3" fmla="*/ 651962 w 695960"/>
              <a:gd name="connsiteY3" fmla="*/ 227967 h 274320"/>
              <a:gd name="connsiteX4" fmla="*/ 651962 w 695960"/>
              <a:gd name="connsiteY4" fmla="*/ 0 h 274320"/>
              <a:gd name="connsiteX5" fmla="*/ 695960 w 695960"/>
              <a:gd name="connsiteY5" fmla="*/ 0 h 274320"/>
              <a:gd name="connsiteX6" fmla="*/ 695960 w 695960"/>
              <a:gd name="connsiteY6" fmla="*/ 274320 h 274320"/>
              <a:gd name="connsiteX7" fmla="*/ 0 w 695960"/>
              <a:gd name="connsiteY7" fmla="*/ 27432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5960" h="274320">
                <a:moveTo>
                  <a:pt x="0" y="0"/>
                </a:moveTo>
                <a:lnTo>
                  <a:pt x="44005" y="0"/>
                </a:lnTo>
                <a:lnTo>
                  <a:pt x="44005" y="227967"/>
                </a:lnTo>
                <a:lnTo>
                  <a:pt x="651962" y="227967"/>
                </a:lnTo>
                <a:lnTo>
                  <a:pt x="651962" y="0"/>
                </a:lnTo>
                <a:lnTo>
                  <a:pt x="695960" y="0"/>
                </a:lnTo>
                <a:lnTo>
                  <a:pt x="695960" y="274320"/>
                </a:lnTo>
                <a:lnTo>
                  <a:pt x="0" y="274320"/>
                </a:lnTo>
                <a:close/>
              </a:path>
            </a:pathLst>
          </a:cu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113" name="Vrije vorm: vorm 112">
            <a:extLst>
              <a:ext uri="{FF2B5EF4-FFF2-40B4-BE49-F238E27FC236}">
                <a16:creationId xmlns:a16="http://schemas.microsoft.com/office/drawing/2014/main" id="{894DA1A2-A406-06D0-0486-6772C4250D70}"/>
              </a:ext>
            </a:extLst>
          </p:cNvPr>
          <p:cNvSpPr/>
          <p:nvPr/>
        </p:nvSpPr>
        <p:spPr>
          <a:xfrm rot="16200000" flipH="1">
            <a:off x="3351477" y="1044602"/>
            <a:ext cx="515639" cy="213441"/>
          </a:xfrm>
          <a:custGeom>
            <a:avLst/>
            <a:gdLst>
              <a:gd name="connsiteX0" fmla="*/ 0 w 515639"/>
              <a:gd name="connsiteY0" fmla="*/ 0 h 213441"/>
              <a:gd name="connsiteX1" fmla="*/ 0 w 515639"/>
              <a:gd name="connsiteY1" fmla="*/ 213441 h 213441"/>
              <a:gd name="connsiteX2" fmla="*/ 398384 w 515639"/>
              <a:gd name="connsiteY2" fmla="*/ 213441 h 213441"/>
              <a:gd name="connsiteX3" fmla="*/ 515639 w 515639"/>
              <a:gd name="connsiteY3" fmla="*/ 0 h 213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639" h="213441">
                <a:moveTo>
                  <a:pt x="0" y="0"/>
                </a:moveTo>
                <a:lnTo>
                  <a:pt x="0" y="213441"/>
                </a:lnTo>
                <a:lnTo>
                  <a:pt x="398384" y="213441"/>
                </a:lnTo>
                <a:lnTo>
                  <a:pt x="515639" y="0"/>
                </a:lnTo>
                <a:close/>
              </a:path>
            </a:pathLst>
          </a:cu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/>
          </a:p>
        </p:txBody>
      </p:sp>
      <p:sp>
        <p:nvSpPr>
          <p:cNvPr id="114" name="Vrije vorm: vorm 113">
            <a:extLst>
              <a:ext uri="{FF2B5EF4-FFF2-40B4-BE49-F238E27FC236}">
                <a16:creationId xmlns:a16="http://schemas.microsoft.com/office/drawing/2014/main" id="{E998BCE8-1B7A-2E32-DDFA-A585242E529C}"/>
              </a:ext>
            </a:extLst>
          </p:cNvPr>
          <p:cNvSpPr/>
          <p:nvPr/>
        </p:nvSpPr>
        <p:spPr>
          <a:xfrm>
            <a:off x="3395187" y="1319891"/>
            <a:ext cx="428400" cy="587516"/>
          </a:xfrm>
          <a:custGeom>
            <a:avLst/>
            <a:gdLst>
              <a:gd name="connsiteX0" fmla="*/ 321300 w 428400"/>
              <a:gd name="connsiteY0" fmla="*/ 0 h 587516"/>
              <a:gd name="connsiteX1" fmla="*/ 321300 w 428400"/>
              <a:gd name="connsiteY1" fmla="*/ 373316 h 587516"/>
              <a:gd name="connsiteX2" fmla="*/ 428400 w 428400"/>
              <a:gd name="connsiteY2" fmla="*/ 373316 h 587516"/>
              <a:gd name="connsiteX3" fmla="*/ 214200 w 428400"/>
              <a:gd name="connsiteY3" fmla="*/ 587516 h 587516"/>
              <a:gd name="connsiteX4" fmla="*/ 0 w 428400"/>
              <a:gd name="connsiteY4" fmla="*/ 373316 h 587516"/>
              <a:gd name="connsiteX5" fmla="*/ 107100 w 428400"/>
              <a:gd name="connsiteY5" fmla="*/ 373316 h 587516"/>
              <a:gd name="connsiteX6" fmla="*/ 107100 w 428400"/>
              <a:gd name="connsiteY6" fmla="*/ 116804 h 587516"/>
              <a:gd name="connsiteX7" fmla="*/ 107389 w 428400"/>
              <a:gd name="connsiteY7" fmla="*/ 116645 h 587516"/>
              <a:gd name="connsiteX8" fmla="*/ 107389 w 428400"/>
              <a:gd name="connsiteY8" fmla="*/ 119095 h 587516"/>
              <a:gd name="connsiteX9" fmla="*/ 320830 w 428400"/>
              <a:gd name="connsiteY9" fmla="*/ 1840 h 587516"/>
              <a:gd name="connsiteX10" fmla="*/ 320830 w 428400"/>
              <a:gd name="connsiteY10" fmla="*/ 259 h 58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8400" h="587516">
                <a:moveTo>
                  <a:pt x="321300" y="0"/>
                </a:moveTo>
                <a:lnTo>
                  <a:pt x="321300" y="373316"/>
                </a:lnTo>
                <a:lnTo>
                  <a:pt x="428400" y="373316"/>
                </a:lnTo>
                <a:lnTo>
                  <a:pt x="214200" y="587516"/>
                </a:lnTo>
                <a:lnTo>
                  <a:pt x="0" y="373316"/>
                </a:lnTo>
                <a:lnTo>
                  <a:pt x="107100" y="373316"/>
                </a:lnTo>
                <a:lnTo>
                  <a:pt x="107100" y="116804"/>
                </a:lnTo>
                <a:lnTo>
                  <a:pt x="107389" y="116645"/>
                </a:lnTo>
                <a:lnTo>
                  <a:pt x="107389" y="119095"/>
                </a:lnTo>
                <a:lnTo>
                  <a:pt x="320830" y="1840"/>
                </a:lnTo>
                <a:lnTo>
                  <a:pt x="320830" y="259"/>
                </a:lnTo>
                <a:close/>
              </a:path>
            </a:pathLst>
          </a:custGeom>
          <a:solidFill>
            <a:srgbClr val="4CAF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115" name="Tekstvak 114">
            <a:extLst>
              <a:ext uri="{FF2B5EF4-FFF2-40B4-BE49-F238E27FC236}">
                <a16:creationId xmlns:a16="http://schemas.microsoft.com/office/drawing/2014/main" id="{C1EF0E82-2F32-A2E1-2260-6FCA018A07BC}"/>
              </a:ext>
            </a:extLst>
          </p:cNvPr>
          <p:cNvSpPr txBox="1"/>
          <p:nvPr/>
        </p:nvSpPr>
        <p:spPr>
          <a:xfrm>
            <a:off x="2622630" y="1999771"/>
            <a:ext cx="168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spc="30" dirty="0">
                <a:solidFill>
                  <a:srgbClr val="1867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DOWNLOADER</a:t>
            </a:r>
            <a:endParaRPr lang="en-GB" sz="1400" b="1" spc="30" dirty="0">
              <a:solidFill>
                <a:srgbClr val="1867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17" name="Groep 116">
            <a:extLst>
              <a:ext uri="{FF2B5EF4-FFF2-40B4-BE49-F238E27FC236}">
                <a16:creationId xmlns:a16="http://schemas.microsoft.com/office/drawing/2014/main" id="{7D058D2A-4963-C8A5-86CA-B5661C77A467}"/>
              </a:ext>
            </a:extLst>
          </p:cNvPr>
          <p:cNvGrpSpPr/>
          <p:nvPr/>
        </p:nvGrpSpPr>
        <p:grpSpPr>
          <a:xfrm>
            <a:off x="4667257" y="683136"/>
            <a:ext cx="599521" cy="1366266"/>
            <a:chOff x="5244069" y="2228886"/>
            <a:chExt cx="599521" cy="1366266"/>
          </a:xfrm>
        </p:grpSpPr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71538472-D22D-1D89-F5DA-A979CC04612D}"/>
                </a:ext>
              </a:extLst>
            </p:cNvPr>
            <p:cNvSpPr/>
            <p:nvPr/>
          </p:nvSpPr>
          <p:spPr>
            <a:xfrm rot="16200000">
              <a:off x="5287785" y="3231537"/>
              <a:ext cx="513789" cy="213441"/>
            </a:xfrm>
            <a:prstGeom prst="rect">
              <a:avLst/>
            </a:prstGeom>
            <a:solidFill>
              <a:srgbClr val="1867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BE13C94D-B39B-1ABA-51B2-6A2272785E7E}"/>
                </a:ext>
              </a:extLst>
            </p:cNvPr>
            <p:cNvSpPr/>
            <p:nvPr/>
          </p:nvSpPr>
          <p:spPr>
            <a:xfrm rot="3858614">
              <a:off x="4879188" y="2593767"/>
              <a:ext cx="943203" cy="213441"/>
            </a:xfrm>
            <a:prstGeom prst="rect">
              <a:avLst/>
            </a:prstGeom>
            <a:solidFill>
              <a:srgbClr val="1867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B8D40BC8-5876-BAB9-99E5-DBD8828389CE}"/>
                </a:ext>
              </a:extLst>
            </p:cNvPr>
            <p:cNvSpPr/>
            <p:nvPr/>
          </p:nvSpPr>
          <p:spPr>
            <a:xfrm rot="17741386" flipH="1">
              <a:off x="5265268" y="2593767"/>
              <a:ext cx="943203" cy="213441"/>
            </a:xfrm>
            <a:prstGeom prst="rect">
              <a:avLst/>
            </a:prstGeom>
            <a:solidFill>
              <a:srgbClr val="1867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21" name="Rechthoek 120">
            <a:extLst>
              <a:ext uri="{FF2B5EF4-FFF2-40B4-BE49-F238E27FC236}">
                <a16:creationId xmlns:a16="http://schemas.microsoft.com/office/drawing/2014/main" id="{D33D0EF5-4F0F-1CE3-F617-67E8FA4E2B7C}"/>
              </a:ext>
            </a:extLst>
          </p:cNvPr>
          <p:cNvSpPr/>
          <p:nvPr/>
        </p:nvSpPr>
        <p:spPr>
          <a:xfrm flipH="1">
            <a:off x="5269370" y="683379"/>
            <a:ext cx="943203" cy="213441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2" name="Vrije vorm: vorm 121">
            <a:extLst>
              <a:ext uri="{FF2B5EF4-FFF2-40B4-BE49-F238E27FC236}">
                <a16:creationId xmlns:a16="http://schemas.microsoft.com/office/drawing/2014/main" id="{8BA5D7D7-1401-14CE-B97A-9A25B41F1EDA}"/>
              </a:ext>
            </a:extLst>
          </p:cNvPr>
          <p:cNvSpPr/>
          <p:nvPr/>
        </p:nvSpPr>
        <p:spPr>
          <a:xfrm>
            <a:off x="5264293" y="1834489"/>
            <a:ext cx="944352" cy="208917"/>
          </a:xfrm>
          <a:custGeom>
            <a:avLst/>
            <a:gdLst>
              <a:gd name="connsiteX0" fmla="*/ 0 w 695960"/>
              <a:gd name="connsiteY0" fmla="*/ 0 h 274320"/>
              <a:gd name="connsiteX1" fmla="*/ 44005 w 695960"/>
              <a:gd name="connsiteY1" fmla="*/ 0 h 274320"/>
              <a:gd name="connsiteX2" fmla="*/ 44005 w 695960"/>
              <a:gd name="connsiteY2" fmla="*/ 227967 h 274320"/>
              <a:gd name="connsiteX3" fmla="*/ 651962 w 695960"/>
              <a:gd name="connsiteY3" fmla="*/ 227967 h 274320"/>
              <a:gd name="connsiteX4" fmla="*/ 651962 w 695960"/>
              <a:gd name="connsiteY4" fmla="*/ 0 h 274320"/>
              <a:gd name="connsiteX5" fmla="*/ 695960 w 695960"/>
              <a:gd name="connsiteY5" fmla="*/ 0 h 274320"/>
              <a:gd name="connsiteX6" fmla="*/ 695960 w 695960"/>
              <a:gd name="connsiteY6" fmla="*/ 274320 h 274320"/>
              <a:gd name="connsiteX7" fmla="*/ 0 w 695960"/>
              <a:gd name="connsiteY7" fmla="*/ 27432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5960" h="274320">
                <a:moveTo>
                  <a:pt x="0" y="0"/>
                </a:moveTo>
                <a:lnTo>
                  <a:pt x="44005" y="0"/>
                </a:lnTo>
                <a:lnTo>
                  <a:pt x="44005" y="227967"/>
                </a:lnTo>
                <a:lnTo>
                  <a:pt x="651962" y="227967"/>
                </a:lnTo>
                <a:lnTo>
                  <a:pt x="651962" y="0"/>
                </a:lnTo>
                <a:lnTo>
                  <a:pt x="695960" y="0"/>
                </a:lnTo>
                <a:lnTo>
                  <a:pt x="695960" y="274320"/>
                </a:lnTo>
                <a:lnTo>
                  <a:pt x="0" y="274320"/>
                </a:lnTo>
                <a:close/>
              </a:path>
            </a:pathLst>
          </a:cu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123" name="Vrije vorm: vorm 122">
            <a:extLst>
              <a:ext uri="{FF2B5EF4-FFF2-40B4-BE49-F238E27FC236}">
                <a16:creationId xmlns:a16="http://schemas.microsoft.com/office/drawing/2014/main" id="{573C18B0-75AF-97C5-B2FE-4D179D541BB1}"/>
              </a:ext>
            </a:extLst>
          </p:cNvPr>
          <p:cNvSpPr/>
          <p:nvPr/>
        </p:nvSpPr>
        <p:spPr>
          <a:xfrm rot="16200000" flipH="1">
            <a:off x="5479080" y="1047488"/>
            <a:ext cx="515639" cy="213441"/>
          </a:xfrm>
          <a:custGeom>
            <a:avLst/>
            <a:gdLst>
              <a:gd name="connsiteX0" fmla="*/ 0 w 515639"/>
              <a:gd name="connsiteY0" fmla="*/ 0 h 213441"/>
              <a:gd name="connsiteX1" fmla="*/ 0 w 515639"/>
              <a:gd name="connsiteY1" fmla="*/ 213441 h 213441"/>
              <a:gd name="connsiteX2" fmla="*/ 398384 w 515639"/>
              <a:gd name="connsiteY2" fmla="*/ 213441 h 213441"/>
              <a:gd name="connsiteX3" fmla="*/ 515639 w 515639"/>
              <a:gd name="connsiteY3" fmla="*/ 0 h 213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639" h="213441">
                <a:moveTo>
                  <a:pt x="0" y="0"/>
                </a:moveTo>
                <a:lnTo>
                  <a:pt x="0" y="213441"/>
                </a:lnTo>
                <a:lnTo>
                  <a:pt x="398384" y="213441"/>
                </a:lnTo>
                <a:lnTo>
                  <a:pt x="515639" y="0"/>
                </a:lnTo>
                <a:close/>
              </a:path>
            </a:pathLst>
          </a:cu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/>
          </a:p>
        </p:txBody>
      </p:sp>
      <p:sp>
        <p:nvSpPr>
          <p:cNvPr id="124" name="Vrije vorm: vorm 123">
            <a:extLst>
              <a:ext uri="{FF2B5EF4-FFF2-40B4-BE49-F238E27FC236}">
                <a16:creationId xmlns:a16="http://schemas.microsoft.com/office/drawing/2014/main" id="{C8110C35-5E29-5987-9FF9-C9571345BB03}"/>
              </a:ext>
            </a:extLst>
          </p:cNvPr>
          <p:cNvSpPr/>
          <p:nvPr/>
        </p:nvSpPr>
        <p:spPr>
          <a:xfrm>
            <a:off x="5522790" y="1322777"/>
            <a:ext cx="428400" cy="587516"/>
          </a:xfrm>
          <a:custGeom>
            <a:avLst/>
            <a:gdLst>
              <a:gd name="connsiteX0" fmla="*/ 321300 w 428400"/>
              <a:gd name="connsiteY0" fmla="*/ 0 h 587516"/>
              <a:gd name="connsiteX1" fmla="*/ 321300 w 428400"/>
              <a:gd name="connsiteY1" fmla="*/ 373316 h 587516"/>
              <a:gd name="connsiteX2" fmla="*/ 428400 w 428400"/>
              <a:gd name="connsiteY2" fmla="*/ 373316 h 587516"/>
              <a:gd name="connsiteX3" fmla="*/ 214200 w 428400"/>
              <a:gd name="connsiteY3" fmla="*/ 587516 h 587516"/>
              <a:gd name="connsiteX4" fmla="*/ 0 w 428400"/>
              <a:gd name="connsiteY4" fmla="*/ 373316 h 587516"/>
              <a:gd name="connsiteX5" fmla="*/ 107100 w 428400"/>
              <a:gd name="connsiteY5" fmla="*/ 373316 h 587516"/>
              <a:gd name="connsiteX6" fmla="*/ 107100 w 428400"/>
              <a:gd name="connsiteY6" fmla="*/ 116804 h 587516"/>
              <a:gd name="connsiteX7" fmla="*/ 107389 w 428400"/>
              <a:gd name="connsiteY7" fmla="*/ 116645 h 587516"/>
              <a:gd name="connsiteX8" fmla="*/ 107389 w 428400"/>
              <a:gd name="connsiteY8" fmla="*/ 119095 h 587516"/>
              <a:gd name="connsiteX9" fmla="*/ 320830 w 428400"/>
              <a:gd name="connsiteY9" fmla="*/ 1840 h 587516"/>
              <a:gd name="connsiteX10" fmla="*/ 320830 w 428400"/>
              <a:gd name="connsiteY10" fmla="*/ 259 h 58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8400" h="587516">
                <a:moveTo>
                  <a:pt x="321300" y="0"/>
                </a:moveTo>
                <a:lnTo>
                  <a:pt x="321300" y="373316"/>
                </a:lnTo>
                <a:lnTo>
                  <a:pt x="428400" y="373316"/>
                </a:lnTo>
                <a:lnTo>
                  <a:pt x="214200" y="587516"/>
                </a:lnTo>
                <a:lnTo>
                  <a:pt x="0" y="373316"/>
                </a:lnTo>
                <a:lnTo>
                  <a:pt x="107100" y="373316"/>
                </a:lnTo>
                <a:lnTo>
                  <a:pt x="107100" y="116804"/>
                </a:lnTo>
                <a:lnTo>
                  <a:pt x="107389" y="116645"/>
                </a:lnTo>
                <a:lnTo>
                  <a:pt x="107389" y="119095"/>
                </a:lnTo>
                <a:lnTo>
                  <a:pt x="320830" y="1840"/>
                </a:lnTo>
                <a:lnTo>
                  <a:pt x="320830" y="259"/>
                </a:lnTo>
                <a:close/>
              </a:path>
            </a:pathLst>
          </a:custGeom>
          <a:solidFill>
            <a:srgbClr val="A5D6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125" name="Tekstvak 124">
            <a:extLst>
              <a:ext uri="{FF2B5EF4-FFF2-40B4-BE49-F238E27FC236}">
                <a16:creationId xmlns:a16="http://schemas.microsoft.com/office/drawing/2014/main" id="{DFF2F119-22C4-DD2E-9AC0-15653654341E}"/>
              </a:ext>
            </a:extLst>
          </p:cNvPr>
          <p:cNvSpPr txBox="1"/>
          <p:nvPr/>
        </p:nvSpPr>
        <p:spPr>
          <a:xfrm>
            <a:off x="4750233" y="2002657"/>
            <a:ext cx="168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spc="30" dirty="0">
                <a:solidFill>
                  <a:srgbClr val="1867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DOWNLOADER</a:t>
            </a:r>
            <a:endParaRPr lang="en-GB" sz="1400" b="1" spc="30" dirty="0">
              <a:solidFill>
                <a:srgbClr val="1867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27" name="Groep 126">
            <a:extLst>
              <a:ext uri="{FF2B5EF4-FFF2-40B4-BE49-F238E27FC236}">
                <a16:creationId xmlns:a16="http://schemas.microsoft.com/office/drawing/2014/main" id="{380E42F5-742D-DB22-4CE1-146FB9D086BA}"/>
              </a:ext>
            </a:extLst>
          </p:cNvPr>
          <p:cNvGrpSpPr/>
          <p:nvPr/>
        </p:nvGrpSpPr>
        <p:grpSpPr>
          <a:xfrm>
            <a:off x="386282" y="2538068"/>
            <a:ext cx="599521" cy="1366266"/>
            <a:chOff x="5244069" y="2228886"/>
            <a:chExt cx="599521" cy="1366266"/>
          </a:xfrm>
        </p:grpSpPr>
        <p:sp>
          <p:nvSpPr>
            <p:cNvPr id="128" name="Rechthoek 127">
              <a:extLst>
                <a:ext uri="{FF2B5EF4-FFF2-40B4-BE49-F238E27FC236}">
                  <a16:creationId xmlns:a16="http://schemas.microsoft.com/office/drawing/2014/main" id="{05DE7183-2F7E-5283-1B25-FD36AA8DF03B}"/>
                </a:ext>
              </a:extLst>
            </p:cNvPr>
            <p:cNvSpPr/>
            <p:nvPr/>
          </p:nvSpPr>
          <p:spPr>
            <a:xfrm rot="16200000">
              <a:off x="5287785" y="3231537"/>
              <a:ext cx="513789" cy="213441"/>
            </a:xfrm>
            <a:prstGeom prst="rect">
              <a:avLst/>
            </a:prstGeom>
            <a:solidFill>
              <a:srgbClr val="1867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9" name="Rechthoek 128">
              <a:extLst>
                <a:ext uri="{FF2B5EF4-FFF2-40B4-BE49-F238E27FC236}">
                  <a16:creationId xmlns:a16="http://schemas.microsoft.com/office/drawing/2014/main" id="{05ED88A9-6CDE-0AAC-6041-1BDEF747D6A3}"/>
                </a:ext>
              </a:extLst>
            </p:cNvPr>
            <p:cNvSpPr/>
            <p:nvPr/>
          </p:nvSpPr>
          <p:spPr>
            <a:xfrm rot="3858614">
              <a:off x="4879188" y="2593767"/>
              <a:ext cx="943203" cy="213441"/>
            </a:xfrm>
            <a:prstGeom prst="rect">
              <a:avLst/>
            </a:prstGeom>
            <a:solidFill>
              <a:srgbClr val="1867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0" name="Rechthoek 129">
              <a:extLst>
                <a:ext uri="{FF2B5EF4-FFF2-40B4-BE49-F238E27FC236}">
                  <a16:creationId xmlns:a16="http://schemas.microsoft.com/office/drawing/2014/main" id="{FF3F1C7F-EE7A-05B1-130C-63A9309B56D9}"/>
                </a:ext>
              </a:extLst>
            </p:cNvPr>
            <p:cNvSpPr/>
            <p:nvPr/>
          </p:nvSpPr>
          <p:spPr>
            <a:xfrm rot="17741386" flipH="1">
              <a:off x="5265268" y="2593767"/>
              <a:ext cx="943203" cy="213441"/>
            </a:xfrm>
            <a:prstGeom prst="rect">
              <a:avLst/>
            </a:prstGeom>
            <a:solidFill>
              <a:srgbClr val="1867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31" name="Rechthoek 130">
            <a:extLst>
              <a:ext uri="{FF2B5EF4-FFF2-40B4-BE49-F238E27FC236}">
                <a16:creationId xmlns:a16="http://schemas.microsoft.com/office/drawing/2014/main" id="{87FF6AB1-0C26-CFDB-7F73-D4C4A059B7F5}"/>
              </a:ext>
            </a:extLst>
          </p:cNvPr>
          <p:cNvSpPr/>
          <p:nvPr/>
        </p:nvSpPr>
        <p:spPr>
          <a:xfrm flipH="1">
            <a:off x="988395" y="2538311"/>
            <a:ext cx="943203" cy="213441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2" name="Vrije vorm: vorm 131">
            <a:extLst>
              <a:ext uri="{FF2B5EF4-FFF2-40B4-BE49-F238E27FC236}">
                <a16:creationId xmlns:a16="http://schemas.microsoft.com/office/drawing/2014/main" id="{AE5BFA51-4839-3AFD-43EF-502AC9123F50}"/>
              </a:ext>
            </a:extLst>
          </p:cNvPr>
          <p:cNvSpPr/>
          <p:nvPr/>
        </p:nvSpPr>
        <p:spPr>
          <a:xfrm>
            <a:off x="983318" y="3689421"/>
            <a:ext cx="944352" cy="208917"/>
          </a:xfrm>
          <a:custGeom>
            <a:avLst/>
            <a:gdLst>
              <a:gd name="connsiteX0" fmla="*/ 0 w 695960"/>
              <a:gd name="connsiteY0" fmla="*/ 0 h 274320"/>
              <a:gd name="connsiteX1" fmla="*/ 44005 w 695960"/>
              <a:gd name="connsiteY1" fmla="*/ 0 h 274320"/>
              <a:gd name="connsiteX2" fmla="*/ 44005 w 695960"/>
              <a:gd name="connsiteY2" fmla="*/ 227967 h 274320"/>
              <a:gd name="connsiteX3" fmla="*/ 651962 w 695960"/>
              <a:gd name="connsiteY3" fmla="*/ 227967 h 274320"/>
              <a:gd name="connsiteX4" fmla="*/ 651962 w 695960"/>
              <a:gd name="connsiteY4" fmla="*/ 0 h 274320"/>
              <a:gd name="connsiteX5" fmla="*/ 695960 w 695960"/>
              <a:gd name="connsiteY5" fmla="*/ 0 h 274320"/>
              <a:gd name="connsiteX6" fmla="*/ 695960 w 695960"/>
              <a:gd name="connsiteY6" fmla="*/ 274320 h 274320"/>
              <a:gd name="connsiteX7" fmla="*/ 0 w 695960"/>
              <a:gd name="connsiteY7" fmla="*/ 27432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5960" h="274320">
                <a:moveTo>
                  <a:pt x="0" y="0"/>
                </a:moveTo>
                <a:lnTo>
                  <a:pt x="44005" y="0"/>
                </a:lnTo>
                <a:lnTo>
                  <a:pt x="44005" y="227967"/>
                </a:lnTo>
                <a:lnTo>
                  <a:pt x="651962" y="227967"/>
                </a:lnTo>
                <a:lnTo>
                  <a:pt x="651962" y="0"/>
                </a:lnTo>
                <a:lnTo>
                  <a:pt x="695960" y="0"/>
                </a:lnTo>
                <a:lnTo>
                  <a:pt x="695960" y="274320"/>
                </a:lnTo>
                <a:lnTo>
                  <a:pt x="0" y="274320"/>
                </a:lnTo>
                <a:close/>
              </a:path>
            </a:pathLst>
          </a:cu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133" name="Vrije vorm: vorm 132">
            <a:extLst>
              <a:ext uri="{FF2B5EF4-FFF2-40B4-BE49-F238E27FC236}">
                <a16:creationId xmlns:a16="http://schemas.microsoft.com/office/drawing/2014/main" id="{968C77DB-2011-B77C-825E-019F51072C19}"/>
              </a:ext>
            </a:extLst>
          </p:cNvPr>
          <p:cNvSpPr/>
          <p:nvPr/>
        </p:nvSpPr>
        <p:spPr>
          <a:xfrm rot="16200000" flipH="1">
            <a:off x="1198105" y="2902420"/>
            <a:ext cx="515639" cy="213441"/>
          </a:xfrm>
          <a:custGeom>
            <a:avLst/>
            <a:gdLst>
              <a:gd name="connsiteX0" fmla="*/ 0 w 515639"/>
              <a:gd name="connsiteY0" fmla="*/ 0 h 213441"/>
              <a:gd name="connsiteX1" fmla="*/ 0 w 515639"/>
              <a:gd name="connsiteY1" fmla="*/ 213441 h 213441"/>
              <a:gd name="connsiteX2" fmla="*/ 398384 w 515639"/>
              <a:gd name="connsiteY2" fmla="*/ 213441 h 213441"/>
              <a:gd name="connsiteX3" fmla="*/ 515639 w 515639"/>
              <a:gd name="connsiteY3" fmla="*/ 0 h 213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639" h="213441">
                <a:moveTo>
                  <a:pt x="0" y="0"/>
                </a:moveTo>
                <a:lnTo>
                  <a:pt x="0" y="213441"/>
                </a:lnTo>
                <a:lnTo>
                  <a:pt x="398384" y="213441"/>
                </a:lnTo>
                <a:lnTo>
                  <a:pt x="515639" y="0"/>
                </a:lnTo>
                <a:close/>
              </a:path>
            </a:pathLst>
          </a:cu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/>
          </a:p>
        </p:txBody>
      </p:sp>
      <p:sp>
        <p:nvSpPr>
          <p:cNvPr id="134" name="Vrije vorm: vorm 133">
            <a:extLst>
              <a:ext uri="{FF2B5EF4-FFF2-40B4-BE49-F238E27FC236}">
                <a16:creationId xmlns:a16="http://schemas.microsoft.com/office/drawing/2014/main" id="{126C6800-6480-7E84-8ED5-CE92F189D66F}"/>
              </a:ext>
            </a:extLst>
          </p:cNvPr>
          <p:cNvSpPr/>
          <p:nvPr/>
        </p:nvSpPr>
        <p:spPr>
          <a:xfrm>
            <a:off x="1241815" y="3177709"/>
            <a:ext cx="428400" cy="587516"/>
          </a:xfrm>
          <a:custGeom>
            <a:avLst/>
            <a:gdLst>
              <a:gd name="connsiteX0" fmla="*/ 321300 w 428400"/>
              <a:gd name="connsiteY0" fmla="*/ 0 h 587516"/>
              <a:gd name="connsiteX1" fmla="*/ 321300 w 428400"/>
              <a:gd name="connsiteY1" fmla="*/ 373316 h 587516"/>
              <a:gd name="connsiteX2" fmla="*/ 428400 w 428400"/>
              <a:gd name="connsiteY2" fmla="*/ 373316 h 587516"/>
              <a:gd name="connsiteX3" fmla="*/ 214200 w 428400"/>
              <a:gd name="connsiteY3" fmla="*/ 587516 h 587516"/>
              <a:gd name="connsiteX4" fmla="*/ 0 w 428400"/>
              <a:gd name="connsiteY4" fmla="*/ 373316 h 587516"/>
              <a:gd name="connsiteX5" fmla="*/ 107100 w 428400"/>
              <a:gd name="connsiteY5" fmla="*/ 373316 h 587516"/>
              <a:gd name="connsiteX6" fmla="*/ 107100 w 428400"/>
              <a:gd name="connsiteY6" fmla="*/ 116804 h 587516"/>
              <a:gd name="connsiteX7" fmla="*/ 107389 w 428400"/>
              <a:gd name="connsiteY7" fmla="*/ 116645 h 587516"/>
              <a:gd name="connsiteX8" fmla="*/ 107389 w 428400"/>
              <a:gd name="connsiteY8" fmla="*/ 119095 h 587516"/>
              <a:gd name="connsiteX9" fmla="*/ 320830 w 428400"/>
              <a:gd name="connsiteY9" fmla="*/ 1840 h 587516"/>
              <a:gd name="connsiteX10" fmla="*/ 320830 w 428400"/>
              <a:gd name="connsiteY10" fmla="*/ 259 h 58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8400" h="587516">
                <a:moveTo>
                  <a:pt x="321300" y="0"/>
                </a:moveTo>
                <a:lnTo>
                  <a:pt x="321300" y="373316"/>
                </a:lnTo>
                <a:lnTo>
                  <a:pt x="428400" y="373316"/>
                </a:lnTo>
                <a:lnTo>
                  <a:pt x="214200" y="587516"/>
                </a:lnTo>
                <a:lnTo>
                  <a:pt x="0" y="373316"/>
                </a:lnTo>
                <a:lnTo>
                  <a:pt x="107100" y="373316"/>
                </a:lnTo>
                <a:lnTo>
                  <a:pt x="107100" y="116804"/>
                </a:lnTo>
                <a:lnTo>
                  <a:pt x="107389" y="116645"/>
                </a:lnTo>
                <a:lnTo>
                  <a:pt x="107389" y="119095"/>
                </a:lnTo>
                <a:lnTo>
                  <a:pt x="320830" y="1840"/>
                </a:lnTo>
                <a:lnTo>
                  <a:pt x="320830" y="259"/>
                </a:lnTo>
                <a:close/>
              </a:path>
            </a:pathLst>
          </a:custGeom>
          <a:solidFill>
            <a:srgbClr val="00C8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135" name="Tekstvak 134">
            <a:extLst>
              <a:ext uri="{FF2B5EF4-FFF2-40B4-BE49-F238E27FC236}">
                <a16:creationId xmlns:a16="http://schemas.microsoft.com/office/drawing/2014/main" id="{ACDEC2A9-A6EF-6F2A-73CF-168E8BF75013}"/>
              </a:ext>
            </a:extLst>
          </p:cNvPr>
          <p:cNvSpPr txBox="1"/>
          <p:nvPr/>
        </p:nvSpPr>
        <p:spPr>
          <a:xfrm>
            <a:off x="469258" y="3857589"/>
            <a:ext cx="168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spc="30" dirty="0">
                <a:solidFill>
                  <a:srgbClr val="1867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DOWNLOADER</a:t>
            </a:r>
            <a:endParaRPr lang="en-GB" sz="1400" b="1" spc="30" dirty="0">
              <a:solidFill>
                <a:srgbClr val="1867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37" name="Groep 136">
            <a:extLst>
              <a:ext uri="{FF2B5EF4-FFF2-40B4-BE49-F238E27FC236}">
                <a16:creationId xmlns:a16="http://schemas.microsoft.com/office/drawing/2014/main" id="{BC1DA804-341C-4539-9C95-281F1734E910}"/>
              </a:ext>
            </a:extLst>
          </p:cNvPr>
          <p:cNvGrpSpPr/>
          <p:nvPr/>
        </p:nvGrpSpPr>
        <p:grpSpPr>
          <a:xfrm>
            <a:off x="2535726" y="2514736"/>
            <a:ext cx="599521" cy="1366266"/>
            <a:chOff x="5244069" y="2228886"/>
            <a:chExt cx="599521" cy="1366266"/>
          </a:xfrm>
        </p:grpSpPr>
        <p:sp>
          <p:nvSpPr>
            <p:cNvPr id="138" name="Rechthoek 137">
              <a:extLst>
                <a:ext uri="{FF2B5EF4-FFF2-40B4-BE49-F238E27FC236}">
                  <a16:creationId xmlns:a16="http://schemas.microsoft.com/office/drawing/2014/main" id="{769C9D9C-6B4C-6E2D-B2DA-5BF31FAEEA0F}"/>
                </a:ext>
              </a:extLst>
            </p:cNvPr>
            <p:cNvSpPr/>
            <p:nvPr/>
          </p:nvSpPr>
          <p:spPr>
            <a:xfrm rot="16200000">
              <a:off x="5287785" y="3231537"/>
              <a:ext cx="513789" cy="213441"/>
            </a:xfrm>
            <a:prstGeom prst="rect">
              <a:avLst/>
            </a:prstGeom>
            <a:solidFill>
              <a:srgbClr val="1867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9" name="Rechthoek 138">
              <a:extLst>
                <a:ext uri="{FF2B5EF4-FFF2-40B4-BE49-F238E27FC236}">
                  <a16:creationId xmlns:a16="http://schemas.microsoft.com/office/drawing/2014/main" id="{245F1F2D-BF19-4013-5167-EF53CBE282AF}"/>
                </a:ext>
              </a:extLst>
            </p:cNvPr>
            <p:cNvSpPr/>
            <p:nvPr/>
          </p:nvSpPr>
          <p:spPr>
            <a:xfrm rot="3858614">
              <a:off x="4879188" y="2593767"/>
              <a:ext cx="943203" cy="213441"/>
            </a:xfrm>
            <a:prstGeom prst="rect">
              <a:avLst/>
            </a:prstGeom>
            <a:solidFill>
              <a:srgbClr val="1867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1B8436DF-CEBD-7FEE-2C32-041149CC4741}"/>
                </a:ext>
              </a:extLst>
            </p:cNvPr>
            <p:cNvSpPr/>
            <p:nvPr/>
          </p:nvSpPr>
          <p:spPr>
            <a:xfrm rot="17741386" flipH="1">
              <a:off x="5265268" y="2593767"/>
              <a:ext cx="943203" cy="213441"/>
            </a:xfrm>
            <a:prstGeom prst="rect">
              <a:avLst/>
            </a:prstGeom>
            <a:solidFill>
              <a:srgbClr val="1867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41" name="Rechthoek 140">
            <a:extLst>
              <a:ext uri="{FF2B5EF4-FFF2-40B4-BE49-F238E27FC236}">
                <a16:creationId xmlns:a16="http://schemas.microsoft.com/office/drawing/2014/main" id="{6D0B8ACA-8C31-06FC-DD47-F59C3C8B50BB}"/>
              </a:ext>
            </a:extLst>
          </p:cNvPr>
          <p:cNvSpPr/>
          <p:nvPr/>
        </p:nvSpPr>
        <p:spPr>
          <a:xfrm flipH="1">
            <a:off x="3137839" y="2514979"/>
            <a:ext cx="943203" cy="213441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2" name="Vrije vorm: vorm 141">
            <a:extLst>
              <a:ext uri="{FF2B5EF4-FFF2-40B4-BE49-F238E27FC236}">
                <a16:creationId xmlns:a16="http://schemas.microsoft.com/office/drawing/2014/main" id="{676840E8-A0B6-507F-9B07-F5A0F9E5C15A}"/>
              </a:ext>
            </a:extLst>
          </p:cNvPr>
          <p:cNvSpPr/>
          <p:nvPr/>
        </p:nvSpPr>
        <p:spPr>
          <a:xfrm>
            <a:off x="3132762" y="3666089"/>
            <a:ext cx="944352" cy="208917"/>
          </a:xfrm>
          <a:custGeom>
            <a:avLst/>
            <a:gdLst>
              <a:gd name="connsiteX0" fmla="*/ 0 w 695960"/>
              <a:gd name="connsiteY0" fmla="*/ 0 h 274320"/>
              <a:gd name="connsiteX1" fmla="*/ 44005 w 695960"/>
              <a:gd name="connsiteY1" fmla="*/ 0 h 274320"/>
              <a:gd name="connsiteX2" fmla="*/ 44005 w 695960"/>
              <a:gd name="connsiteY2" fmla="*/ 227967 h 274320"/>
              <a:gd name="connsiteX3" fmla="*/ 651962 w 695960"/>
              <a:gd name="connsiteY3" fmla="*/ 227967 h 274320"/>
              <a:gd name="connsiteX4" fmla="*/ 651962 w 695960"/>
              <a:gd name="connsiteY4" fmla="*/ 0 h 274320"/>
              <a:gd name="connsiteX5" fmla="*/ 695960 w 695960"/>
              <a:gd name="connsiteY5" fmla="*/ 0 h 274320"/>
              <a:gd name="connsiteX6" fmla="*/ 695960 w 695960"/>
              <a:gd name="connsiteY6" fmla="*/ 274320 h 274320"/>
              <a:gd name="connsiteX7" fmla="*/ 0 w 695960"/>
              <a:gd name="connsiteY7" fmla="*/ 27432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5960" h="274320">
                <a:moveTo>
                  <a:pt x="0" y="0"/>
                </a:moveTo>
                <a:lnTo>
                  <a:pt x="44005" y="0"/>
                </a:lnTo>
                <a:lnTo>
                  <a:pt x="44005" y="227967"/>
                </a:lnTo>
                <a:lnTo>
                  <a:pt x="651962" y="227967"/>
                </a:lnTo>
                <a:lnTo>
                  <a:pt x="651962" y="0"/>
                </a:lnTo>
                <a:lnTo>
                  <a:pt x="695960" y="0"/>
                </a:lnTo>
                <a:lnTo>
                  <a:pt x="695960" y="274320"/>
                </a:lnTo>
                <a:lnTo>
                  <a:pt x="0" y="274320"/>
                </a:lnTo>
                <a:close/>
              </a:path>
            </a:pathLst>
          </a:cu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143" name="Vrije vorm: vorm 142">
            <a:extLst>
              <a:ext uri="{FF2B5EF4-FFF2-40B4-BE49-F238E27FC236}">
                <a16:creationId xmlns:a16="http://schemas.microsoft.com/office/drawing/2014/main" id="{90810E8B-641B-4401-98D8-36EDB7542A47}"/>
              </a:ext>
            </a:extLst>
          </p:cNvPr>
          <p:cNvSpPr/>
          <p:nvPr/>
        </p:nvSpPr>
        <p:spPr>
          <a:xfrm rot="16200000" flipH="1">
            <a:off x="3347549" y="2879088"/>
            <a:ext cx="515639" cy="213441"/>
          </a:xfrm>
          <a:custGeom>
            <a:avLst/>
            <a:gdLst>
              <a:gd name="connsiteX0" fmla="*/ 0 w 515639"/>
              <a:gd name="connsiteY0" fmla="*/ 0 h 213441"/>
              <a:gd name="connsiteX1" fmla="*/ 0 w 515639"/>
              <a:gd name="connsiteY1" fmla="*/ 213441 h 213441"/>
              <a:gd name="connsiteX2" fmla="*/ 398384 w 515639"/>
              <a:gd name="connsiteY2" fmla="*/ 213441 h 213441"/>
              <a:gd name="connsiteX3" fmla="*/ 515639 w 515639"/>
              <a:gd name="connsiteY3" fmla="*/ 0 h 213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639" h="213441">
                <a:moveTo>
                  <a:pt x="0" y="0"/>
                </a:moveTo>
                <a:lnTo>
                  <a:pt x="0" y="213441"/>
                </a:lnTo>
                <a:lnTo>
                  <a:pt x="398384" y="213441"/>
                </a:lnTo>
                <a:lnTo>
                  <a:pt x="515639" y="0"/>
                </a:lnTo>
                <a:close/>
              </a:path>
            </a:pathLst>
          </a:cu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/>
          </a:p>
        </p:txBody>
      </p:sp>
      <p:sp>
        <p:nvSpPr>
          <p:cNvPr id="144" name="Vrije vorm: vorm 143">
            <a:extLst>
              <a:ext uri="{FF2B5EF4-FFF2-40B4-BE49-F238E27FC236}">
                <a16:creationId xmlns:a16="http://schemas.microsoft.com/office/drawing/2014/main" id="{D1992A73-DAE6-4800-13CA-564AFFB348C4}"/>
              </a:ext>
            </a:extLst>
          </p:cNvPr>
          <p:cNvSpPr/>
          <p:nvPr/>
        </p:nvSpPr>
        <p:spPr>
          <a:xfrm>
            <a:off x="3391259" y="3154377"/>
            <a:ext cx="428400" cy="587516"/>
          </a:xfrm>
          <a:custGeom>
            <a:avLst/>
            <a:gdLst>
              <a:gd name="connsiteX0" fmla="*/ 321300 w 428400"/>
              <a:gd name="connsiteY0" fmla="*/ 0 h 587516"/>
              <a:gd name="connsiteX1" fmla="*/ 321300 w 428400"/>
              <a:gd name="connsiteY1" fmla="*/ 373316 h 587516"/>
              <a:gd name="connsiteX2" fmla="*/ 428400 w 428400"/>
              <a:gd name="connsiteY2" fmla="*/ 373316 h 587516"/>
              <a:gd name="connsiteX3" fmla="*/ 214200 w 428400"/>
              <a:gd name="connsiteY3" fmla="*/ 587516 h 587516"/>
              <a:gd name="connsiteX4" fmla="*/ 0 w 428400"/>
              <a:gd name="connsiteY4" fmla="*/ 373316 h 587516"/>
              <a:gd name="connsiteX5" fmla="*/ 107100 w 428400"/>
              <a:gd name="connsiteY5" fmla="*/ 373316 h 587516"/>
              <a:gd name="connsiteX6" fmla="*/ 107100 w 428400"/>
              <a:gd name="connsiteY6" fmla="*/ 116804 h 587516"/>
              <a:gd name="connsiteX7" fmla="*/ 107389 w 428400"/>
              <a:gd name="connsiteY7" fmla="*/ 116645 h 587516"/>
              <a:gd name="connsiteX8" fmla="*/ 107389 w 428400"/>
              <a:gd name="connsiteY8" fmla="*/ 119095 h 587516"/>
              <a:gd name="connsiteX9" fmla="*/ 320830 w 428400"/>
              <a:gd name="connsiteY9" fmla="*/ 1840 h 587516"/>
              <a:gd name="connsiteX10" fmla="*/ 320830 w 428400"/>
              <a:gd name="connsiteY10" fmla="*/ 259 h 58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8400" h="587516">
                <a:moveTo>
                  <a:pt x="321300" y="0"/>
                </a:moveTo>
                <a:lnTo>
                  <a:pt x="321300" y="373316"/>
                </a:lnTo>
                <a:lnTo>
                  <a:pt x="428400" y="373316"/>
                </a:lnTo>
                <a:lnTo>
                  <a:pt x="214200" y="587516"/>
                </a:lnTo>
                <a:lnTo>
                  <a:pt x="0" y="373316"/>
                </a:lnTo>
                <a:lnTo>
                  <a:pt x="107100" y="373316"/>
                </a:lnTo>
                <a:lnTo>
                  <a:pt x="107100" y="116804"/>
                </a:lnTo>
                <a:lnTo>
                  <a:pt x="107389" y="116645"/>
                </a:lnTo>
                <a:lnTo>
                  <a:pt x="107389" y="119095"/>
                </a:lnTo>
                <a:lnTo>
                  <a:pt x="320830" y="1840"/>
                </a:lnTo>
                <a:lnTo>
                  <a:pt x="320830" y="259"/>
                </a:lnTo>
                <a:close/>
              </a:path>
            </a:pathLst>
          </a:custGeom>
          <a:solidFill>
            <a:srgbClr val="64DD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145" name="Tekstvak 144">
            <a:extLst>
              <a:ext uri="{FF2B5EF4-FFF2-40B4-BE49-F238E27FC236}">
                <a16:creationId xmlns:a16="http://schemas.microsoft.com/office/drawing/2014/main" id="{7A86AF24-28ED-A989-FD69-7812BB63B4D0}"/>
              </a:ext>
            </a:extLst>
          </p:cNvPr>
          <p:cNvSpPr txBox="1"/>
          <p:nvPr/>
        </p:nvSpPr>
        <p:spPr>
          <a:xfrm>
            <a:off x="2618702" y="3834257"/>
            <a:ext cx="168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spc="30" dirty="0">
                <a:solidFill>
                  <a:srgbClr val="1867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DOWNLOADER</a:t>
            </a:r>
            <a:endParaRPr lang="en-GB" sz="1400" b="1" spc="30" dirty="0">
              <a:solidFill>
                <a:srgbClr val="1867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47" name="Groep 146">
            <a:extLst>
              <a:ext uri="{FF2B5EF4-FFF2-40B4-BE49-F238E27FC236}">
                <a16:creationId xmlns:a16="http://schemas.microsoft.com/office/drawing/2014/main" id="{899D6005-DC69-555D-E1CC-3DF9EDFCB5F8}"/>
              </a:ext>
            </a:extLst>
          </p:cNvPr>
          <p:cNvGrpSpPr/>
          <p:nvPr/>
        </p:nvGrpSpPr>
        <p:grpSpPr>
          <a:xfrm>
            <a:off x="4685170" y="2491404"/>
            <a:ext cx="599521" cy="1366266"/>
            <a:chOff x="5244069" y="2228886"/>
            <a:chExt cx="599521" cy="1366266"/>
          </a:xfrm>
        </p:grpSpPr>
        <p:sp>
          <p:nvSpPr>
            <p:cNvPr id="148" name="Rechthoek 147">
              <a:extLst>
                <a:ext uri="{FF2B5EF4-FFF2-40B4-BE49-F238E27FC236}">
                  <a16:creationId xmlns:a16="http://schemas.microsoft.com/office/drawing/2014/main" id="{B44EE228-EC51-D2E1-8CF6-73B0A4A04DDB}"/>
                </a:ext>
              </a:extLst>
            </p:cNvPr>
            <p:cNvSpPr/>
            <p:nvPr/>
          </p:nvSpPr>
          <p:spPr>
            <a:xfrm rot="16200000">
              <a:off x="5287785" y="3231537"/>
              <a:ext cx="513789" cy="213441"/>
            </a:xfrm>
            <a:prstGeom prst="rect">
              <a:avLst/>
            </a:prstGeom>
            <a:solidFill>
              <a:srgbClr val="1867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9" name="Rechthoek 148">
              <a:extLst>
                <a:ext uri="{FF2B5EF4-FFF2-40B4-BE49-F238E27FC236}">
                  <a16:creationId xmlns:a16="http://schemas.microsoft.com/office/drawing/2014/main" id="{B659BE98-5AEE-986F-CCF4-EC07B4ABB4E6}"/>
                </a:ext>
              </a:extLst>
            </p:cNvPr>
            <p:cNvSpPr/>
            <p:nvPr/>
          </p:nvSpPr>
          <p:spPr>
            <a:xfrm rot="3858614">
              <a:off x="4879188" y="2593767"/>
              <a:ext cx="943203" cy="213441"/>
            </a:xfrm>
            <a:prstGeom prst="rect">
              <a:avLst/>
            </a:prstGeom>
            <a:solidFill>
              <a:srgbClr val="1867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0" name="Rechthoek 149">
              <a:extLst>
                <a:ext uri="{FF2B5EF4-FFF2-40B4-BE49-F238E27FC236}">
                  <a16:creationId xmlns:a16="http://schemas.microsoft.com/office/drawing/2014/main" id="{5E47B352-34B8-1476-7C2A-A0CD092DA138}"/>
                </a:ext>
              </a:extLst>
            </p:cNvPr>
            <p:cNvSpPr/>
            <p:nvPr/>
          </p:nvSpPr>
          <p:spPr>
            <a:xfrm rot="17741386" flipH="1">
              <a:off x="5265268" y="2593767"/>
              <a:ext cx="943203" cy="213441"/>
            </a:xfrm>
            <a:prstGeom prst="rect">
              <a:avLst/>
            </a:prstGeom>
            <a:solidFill>
              <a:srgbClr val="1867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51" name="Rechthoek 150">
            <a:extLst>
              <a:ext uri="{FF2B5EF4-FFF2-40B4-BE49-F238E27FC236}">
                <a16:creationId xmlns:a16="http://schemas.microsoft.com/office/drawing/2014/main" id="{E7A1663E-FAC0-24DB-BF78-D4C8555ACA16}"/>
              </a:ext>
            </a:extLst>
          </p:cNvPr>
          <p:cNvSpPr/>
          <p:nvPr/>
        </p:nvSpPr>
        <p:spPr>
          <a:xfrm flipH="1">
            <a:off x="5287283" y="2491647"/>
            <a:ext cx="943203" cy="213441"/>
          </a:xfrm>
          <a:prstGeom prst="rect">
            <a:avLst/>
          </a:pr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2" name="Vrije vorm: vorm 151">
            <a:extLst>
              <a:ext uri="{FF2B5EF4-FFF2-40B4-BE49-F238E27FC236}">
                <a16:creationId xmlns:a16="http://schemas.microsoft.com/office/drawing/2014/main" id="{0262945A-84F3-1BE5-3C82-E7E1948D41AE}"/>
              </a:ext>
            </a:extLst>
          </p:cNvPr>
          <p:cNvSpPr/>
          <p:nvPr/>
        </p:nvSpPr>
        <p:spPr>
          <a:xfrm>
            <a:off x="5282206" y="3642757"/>
            <a:ext cx="944352" cy="208917"/>
          </a:xfrm>
          <a:custGeom>
            <a:avLst/>
            <a:gdLst>
              <a:gd name="connsiteX0" fmla="*/ 0 w 695960"/>
              <a:gd name="connsiteY0" fmla="*/ 0 h 274320"/>
              <a:gd name="connsiteX1" fmla="*/ 44005 w 695960"/>
              <a:gd name="connsiteY1" fmla="*/ 0 h 274320"/>
              <a:gd name="connsiteX2" fmla="*/ 44005 w 695960"/>
              <a:gd name="connsiteY2" fmla="*/ 227967 h 274320"/>
              <a:gd name="connsiteX3" fmla="*/ 651962 w 695960"/>
              <a:gd name="connsiteY3" fmla="*/ 227967 h 274320"/>
              <a:gd name="connsiteX4" fmla="*/ 651962 w 695960"/>
              <a:gd name="connsiteY4" fmla="*/ 0 h 274320"/>
              <a:gd name="connsiteX5" fmla="*/ 695960 w 695960"/>
              <a:gd name="connsiteY5" fmla="*/ 0 h 274320"/>
              <a:gd name="connsiteX6" fmla="*/ 695960 w 695960"/>
              <a:gd name="connsiteY6" fmla="*/ 274320 h 274320"/>
              <a:gd name="connsiteX7" fmla="*/ 0 w 695960"/>
              <a:gd name="connsiteY7" fmla="*/ 27432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5960" h="274320">
                <a:moveTo>
                  <a:pt x="0" y="0"/>
                </a:moveTo>
                <a:lnTo>
                  <a:pt x="44005" y="0"/>
                </a:lnTo>
                <a:lnTo>
                  <a:pt x="44005" y="227967"/>
                </a:lnTo>
                <a:lnTo>
                  <a:pt x="651962" y="227967"/>
                </a:lnTo>
                <a:lnTo>
                  <a:pt x="651962" y="0"/>
                </a:lnTo>
                <a:lnTo>
                  <a:pt x="695960" y="0"/>
                </a:lnTo>
                <a:lnTo>
                  <a:pt x="695960" y="274320"/>
                </a:lnTo>
                <a:lnTo>
                  <a:pt x="0" y="274320"/>
                </a:lnTo>
                <a:close/>
              </a:path>
            </a:pathLst>
          </a:cu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153" name="Vrije vorm: vorm 152">
            <a:extLst>
              <a:ext uri="{FF2B5EF4-FFF2-40B4-BE49-F238E27FC236}">
                <a16:creationId xmlns:a16="http://schemas.microsoft.com/office/drawing/2014/main" id="{7148D56D-A857-7756-C2EB-6F6AFBEFB001}"/>
              </a:ext>
            </a:extLst>
          </p:cNvPr>
          <p:cNvSpPr/>
          <p:nvPr/>
        </p:nvSpPr>
        <p:spPr>
          <a:xfrm rot="16200000" flipH="1">
            <a:off x="5496993" y="2855756"/>
            <a:ext cx="515639" cy="213441"/>
          </a:xfrm>
          <a:custGeom>
            <a:avLst/>
            <a:gdLst>
              <a:gd name="connsiteX0" fmla="*/ 0 w 515639"/>
              <a:gd name="connsiteY0" fmla="*/ 0 h 213441"/>
              <a:gd name="connsiteX1" fmla="*/ 0 w 515639"/>
              <a:gd name="connsiteY1" fmla="*/ 213441 h 213441"/>
              <a:gd name="connsiteX2" fmla="*/ 398384 w 515639"/>
              <a:gd name="connsiteY2" fmla="*/ 213441 h 213441"/>
              <a:gd name="connsiteX3" fmla="*/ 515639 w 515639"/>
              <a:gd name="connsiteY3" fmla="*/ 0 h 213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639" h="213441">
                <a:moveTo>
                  <a:pt x="0" y="0"/>
                </a:moveTo>
                <a:lnTo>
                  <a:pt x="0" y="213441"/>
                </a:lnTo>
                <a:lnTo>
                  <a:pt x="398384" y="213441"/>
                </a:lnTo>
                <a:lnTo>
                  <a:pt x="515639" y="0"/>
                </a:lnTo>
                <a:close/>
              </a:path>
            </a:pathLst>
          </a:custGeom>
          <a:solidFill>
            <a:srgbClr val="1867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/>
          </a:p>
        </p:txBody>
      </p:sp>
      <p:sp>
        <p:nvSpPr>
          <p:cNvPr id="154" name="Vrije vorm: vorm 153">
            <a:extLst>
              <a:ext uri="{FF2B5EF4-FFF2-40B4-BE49-F238E27FC236}">
                <a16:creationId xmlns:a16="http://schemas.microsoft.com/office/drawing/2014/main" id="{4979AEB3-15E9-7E83-53E7-BE7054AB4246}"/>
              </a:ext>
            </a:extLst>
          </p:cNvPr>
          <p:cNvSpPr/>
          <p:nvPr/>
        </p:nvSpPr>
        <p:spPr>
          <a:xfrm>
            <a:off x="5540703" y="3131045"/>
            <a:ext cx="428400" cy="587516"/>
          </a:xfrm>
          <a:custGeom>
            <a:avLst/>
            <a:gdLst>
              <a:gd name="connsiteX0" fmla="*/ 321300 w 428400"/>
              <a:gd name="connsiteY0" fmla="*/ 0 h 587516"/>
              <a:gd name="connsiteX1" fmla="*/ 321300 w 428400"/>
              <a:gd name="connsiteY1" fmla="*/ 373316 h 587516"/>
              <a:gd name="connsiteX2" fmla="*/ 428400 w 428400"/>
              <a:gd name="connsiteY2" fmla="*/ 373316 h 587516"/>
              <a:gd name="connsiteX3" fmla="*/ 214200 w 428400"/>
              <a:gd name="connsiteY3" fmla="*/ 587516 h 587516"/>
              <a:gd name="connsiteX4" fmla="*/ 0 w 428400"/>
              <a:gd name="connsiteY4" fmla="*/ 373316 h 587516"/>
              <a:gd name="connsiteX5" fmla="*/ 107100 w 428400"/>
              <a:gd name="connsiteY5" fmla="*/ 373316 h 587516"/>
              <a:gd name="connsiteX6" fmla="*/ 107100 w 428400"/>
              <a:gd name="connsiteY6" fmla="*/ 116804 h 587516"/>
              <a:gd name="connsiteX7" fmla="*/ 107389 w 428400"/>
              <a:gd name="connsiteY7" fmla="*/ 116645 h 587516"/>
              <a:gd name="connsiteX8" fmla="*/ 107389 w 428400"/>
              <a:gd name="connsiteY8" fmla="*/ 119095 h 587516"/>
              <a:gd name="connsiteX9" fmla="*/ 320830 w 428400"/>
              <a:gd name="connsiteY9" fmla="*/ 1840 h 587516"/>
              <a:gd name="connsiteX10" fmla="*/ 320830 w 428400"/>
              <a:gd name="connsiteY10" fmla="*/ 259 h 58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8400" h="587516">
                <a:moveTo>
                  <a:pt x="321300" y="0"/>
                </a:moveTo>
                <a:lnTo>
                  <a:pt x="321300" y="373316"/>
                </a:lnTo>
                <a:lnTo>
                  <a:pt x="428400" y="373316"/>
                </a:lnTo>
                <a:lnTo>
                  <a:pt x="214200" y="587516"/>
                </a:lnTo>
                <a:lnTo>
                  <a:pt x="0" y="373316"/>
                </a:lnTo>
                <a:lnTo>
                  <a:pt x="107100" y="373316"/>
                </a:lnTo>
                <a:lnTo>
                  <a:pt x="107100" y="116804"/>
                </a:lnTo>
                <a:lnTo>
                  <a:pt x="107389" y="116645"/>
                </a:lnTo>
                <a:lnTo>
                  <a:pt x="107389" y="119095"/>
                </a:lnTo>
                <a:lnTo>
                  <a:pt x="320830" y="1840"/>
                </a:lnTo>
                <a:lnTo>
                  <a:pt x="320830" y="259"/>
                </a:lnTo>
                <a:close/>
              </a:path>
            </a:pathLst>
          </a:custGeom>
          <a:solidFill>
            <a:srgbClr val="00BF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dirty="0"/>
          </a:p>
        </p:txBody>
      </p:sp>
      <p:sp>
        <p:nvSpPr>
          <p:cNvPr id="155" name="Tekstvak 154">
            <a:extLst>
              <a:ext uri="{FF2B5EF4-FFF2-40B4-BE49-F238E27FC236}">
                <a16:creationId xmlns:a16="http://schemas.microsoft.com/office/drawing/2014/main" id="{A7F4B213-9B01-1217-2FB5-555BB263BB99}"/>
              </a:ext>
            </a:extLst>
          </p:cNvPr>
          <p:cNvSpPr txBox="1"/>
          <p:nvPr/>
        </p:nvSpPr>
        <p:spPr>
          <a:xfrm>
            <a:off x="4768146" y="3810925"/>
            <a:ext cx="168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spc="30" dirty="0">
                <a:solidFill>
                  <a:srgbClr val="1867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DOWNLOADER</a:t>
            </a:r>
            <a:endParaRPr lang="en-GB" sz="1400" b="1" spc="30" dirty="0">
              <a:solidFill>
                <a:srgbClr val="1867C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1" name="Tekstvak 160">
            <a:extLst>
              <a:ext uri="{FF2B5EF4-FFF2-40B4-BE49-F238E27FC236}">
                <a16:creationId xmlns:a16="http://schemas.microsoft.com/office/drawing/2014/main" id="{665A44D4-9A43-3608-0553-20B01F084E8F}"/>
              </a:ext>
            </a:extLst>
          </p:cNvPr>
          <p:cNvSpPr txBox="1"/>
          <p:nvPr/>
        </p:nvSpPr>
        <p:spPr>
          <a:xfrm rot="21173648">
            <a:off x="845881" y="4574398"/>
            <a:ext cx="1526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>
                <a:latin typeface="Roboto" panose="02000000000000000000" pitchFamily="2" charset="0"/>
                <a:ea typeface="Roboto" panose="02000000000000000000" pitchFamily="2" charset="0"/>
              </a:rPr>
              <a:t>WE HAVE A WINNER!!</a:t>
            </a:r>
          </a:p>
        </p:txBody>
      </p:sp>
      <p:pic>
        <p:nvPicPr>
          <p:cNvPr id="167" name="Graphic 166" descr="Pijl: rechtsom draaien met effen opvulling">
            <a:extLst>
              <a:ext uri="{FF2B5EF4-FFF2-40B4-BE49-F238E27FC236}">
                <a16:creationId xmlns:a16="http://schemas.microsoft.com/office/drawing/2014/main" id="{BE7AB762-A312-6062-A466-FE509CF6AB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789979">
            <a:off x="421882" y="4190614"/>
            <a:ext cx="914400" cy="914400"/>
          </a:xfrm>
          <a:prstGeom prst="rect">
            <a:avLst/>
          </a:prstGeom>
        </p:spPr>
      </p:pic>
      <p:sp>
        <p:nvSpPr>
          <p:cNvPr id="168" name="Tekstvak 167">
            <a:extLst>
              <a:ext uri="{FF2B5EF4-FFF2-40B4-BE49-F238E27FC236}">
                <a16:creationId xmlns:a16="http://schemas.microsoft.com/office/drawing/2014/main" id="{BA40FB89-2561-D10F-460A-E4C4623A619E}"/>
              </a:ext>
            </a:extLst>
          </p:cNvPr>
          <p:cNvSpPr txBox="1"/>
          <p:nvPr/>
        </p:nvSpPr>
        <p:spPr>
          <a:xfrm>
            <a:off x="1096472" y="5170248"/>
            <a:ext cx="18658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Roboto" panose="02000000000000000000" pitchFamily="2" charset="0"/>
                <a:ea typeface="Roboto" panose="02000000000000000000" pitchFamily="2" charset="0"/>
              </a:rPr>
              <a:t>I think this green </a:t>
            </a:r>
            <a:r>
              <a:rPr lang="en-GB" sz="1400" dirty="0" err="1">
                <a:latin typeface="Roboto" panose="02000000000000000000" pitchFamily="2" charset="0"/>
                <a:ea typeface="Roboto" panose="02000000000000000000" pitchFamily="2" charset="0"/>
              </a:rPr>
              <a:t>color</a:t>
            </a:r>
            <a:r>
              <a:rPr lang="en-GB" sz="1400" dirty="0">
                <a:latin typeface="Roboto" panose="02000000000000000000" pitchFamily="2" charset="0"/>
                <a:ea typeface="Roboto" panose="02000000000000000000" pitchFamily="2" charset="0"/>
              </a:rPr>
              <a:t> really emphasises the “download” aspect of things</a:t>
            </a:r>
          </a:p>
        </p:txBody>
      </p:sp>
    </p:spTree>
    <p:extLst>
      <p:ext uri="{BB962C8B-B14F-4D97-AF65-F5344CB8AC3E}">
        <p14:creationId xmlns:p14="http://schemas.microsoft.com/office/powerpoint/2010/main" val="153059734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5896</TotalTime>
  <Words>98</Words>
  <Application>Microsoft Office PowerPoint</Application>
  <PresentationFormat>Breedbeeld</PresentationFormat>
  <Paragraphs>30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Kantoorthema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Somsen</dc:creator>
  <cp:lastModifiedBy>Nick Somsen</cp:lastModifiedBy>
  <cp:revision>37</cp:revision>
  <dcterms:created xsi:type="dcterms:W3CDTF">2024-03-09T13:11:17Z</dcterms:created>
  <dcterms:modified xsi:type="dcterms:W3CDTF">2024-03-24T13:51:58Z</dcterms:modified>
</cp:coreProperties>
</file>