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FF79AB-ABBB-4B57-BCCE-39A8D8A161CE}" type="datetimeFigureOut">
              <a:rPr lang="bg-BG" smtClean="0"/>
              <a:t>25.3.2017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35AC4-1F9E-4ADA-9C3A-B8BB14FA129F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Wire</a:t>
            </a:r>
            <a:endParaRPr lang="bg-BG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1"/>
                </a:solidFill>
              </a:rPr>
              <a:t>Боян,Димитър,Константин,Маноел,Никола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91264" cy="4525963"/>
          </a:xfrm>
        </p:spPr>
        <p:txBody>
          <a:bodyPr/>
          <a:lstStyle/>
          <a:p>
            <a:r>
              <a:rPr lang="bg-BG" dirty="0" smtClean="0"/>
              <a:t>Свързва хората чрез изкуството да програмираш</a:t>
            </a:r>
          </a:p>
          <a:p>
            <a:r>
              <a:rPr lang="bg-BG" dirty="0" smtClean="0"/>
              <a:t>Споделяне на идеите и научаване на нови неща </a:t>
            </a:r>
          </a:p>
          <a:p>
            <a:endParaRPr lang="bg-BG" dirty="0" smtClean="0"/>
          </a:p>
          <a:p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</a:t>
            </a:r>
            <a:r>
              <a:rPr lang="en-US" dirty="0" smtClean="0"/>
              <a:t>Wire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Подходящ за напреднали и за начинаещи програмисти</a:t>
            </a:r>
          </a:p>
          <a:p>
            <a:r>
              <a:rPr lang="bg-BG" dirty="0" smtClean="0"/>
              <a:t>Чрез </a:t>
            </a:r>
            <a:r>
              <a:rPr lang="en-US" dirty="0" smtClean="0"/>
              <a:t>Wire </a:t>
            </a:r>
            <a:r>
              <a:rPr lang="bg-BG" dirty="0" smtClean="0"/>
              <a:t>може да намерите бъдещи съдружници</a:t>
            </a:r>
          </a:p>
          <a:p>
            <a:r>
              <a:rPr lang="bg-BG" dirty="0" smtClean="0"/>
              <a:t>Предоставя възможност за глобално споделяне и обсъждане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функционира?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None/>
            </a:pPr>
            <a:endParaRPr lang="bg-BG" sz="3200" dirty="0" smtClean="0"/>
          </a:p>
          <a:p>
            <a:pPr marL="742950" indent="-742950">
              <a:buNone/>
            </a:pPr>
            <a:endParaRPr lang="bg-BG" sz="2800" dirty="0" smtClean="0"/>
          </a:p>
          <a:p>
            <a:pPr marL="742950" indent="-742950"/>
            <a:endParaRPr lang="bg-BG" sz="2800" dirty="0" smtClean="0"/>
          </a:p>
        </p:txBody>
      </p:sp>
      <p:pic>
        <p:nvPicPr>
          <p:cNvPr id="4" name="Picture 3" descr="w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06082"/>
            <a:ext cx="8820472" cy="485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693</TotalTime>
  <Words>45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Wire</vt:lpstr>
      <vt:lpstr>Основни функции</vt:lpstr>
      <vt:lpstr>Защо Wire</vt:lpstr>
      <vt:lpstr>Как функционира?</vt:lpstr>
      <vt:lpstr>Технологии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</dc:title>
  <dc:creator>MMC</dc:creator>
  <cp:lastModifiedBy>MMC</cp:lastModifiedBy>
  <cp:revision>22</cp:revision>
  <dcterms:created xsi:type="dcterms:W3CDTF">2017-03-25T21:24:55Z</dcterms:created>
  <dcterms:modified xsi:type="dcterms:W3CDTF">2017-03-26T08:58:00Z</dcterms:modified>
</cp:coreProperties>
</file>